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5" r:id="rId2"/>
    <p:sldId id="266" r:id="rId3"/>
    <p:sldId id="322" r:id="rId4"/>
    <p:sldId id="258" r:id="rId5"/>
    <p:sldId id="267" r:id="rId6"/>
    <p:sldId id="293" r:id="rId7"/>
    <p:sldId id="288" r:id="rId8"/>
    <p:sldId id="268" r:id="rId9"/>
    <p:sldId id="321" r:id="rId10"/>
    <p:sldId id="320" r:id="rId11"/>
    <p:sldId id="319" r:id="rId12"/>
    <p:sldId id="294" r:id="rId13"/>
    <p:sldId id="270" r:id="rId14"/>
    <p:sldId id="259" r:id="rId15"/>
    <p:sldId id="271" r:id="rId16"/>
    <p:sldId id="313" r:id="rId17"/>
    <p:sldId id="295" r:id="rId18"/>
    <p:sldId id="307" r:id="rId19"/>
    <p:sldId id="290" r:id="rId20"/>
    <p:sldId id="306" r:id="rId21"/>
    <p:sldId id="261" r:id="rId22"/>
    <p:sldId id="273" r:id="rId23"/>
    <p:sldId id="275" r:id="rId24"/>
    <p:sldId id="276" r:id="rId25"/>
    <p:sldId id="297" r:id="rId26"/>
    <p:sldId id="296" r:id="rId27"/>
    <p:sldId id="260" r:id="rId28"/>
    <p:sldId id="277" r:id="rId29"/>
    <p:sldId id="278" r:id="rId30"/>
    <p:sldId id="279" r:id="rId31"/>
    <p:sldId id="262" r:id="rId32"/>
    <p:sldId id="308" r:id="rId33"/>
    <p:sldId id="280" r:id="rId34"/>
    <p:sldId id="281" r:id="rId35"/>
    <p:sldId id="298" r:id="rId36"/>
    <p:sldId id="291" r:id="rId37"/>
    <p:sldId id="299" r:id="rId38"/>
    <p:sldId id="292" r:id="rId39"/>
    <p:sldId id="282" r:id="rId40"/>
    <p:sldId id="263" r:id="rId41"/>
    <p:sldId id="283" r:id="rId42"/>
    <p:sldId id="309" r:id="rId43"/>
    <p:sldId id="310" r:id="rId44"/>
    <p:sldId id="300" r:id="rId45"/>
    <p:sldId id="312" r:id="rId46"/>
    <p:sldId id="301" r:id="rId47"/>
    <p:sldId id="311" r:id="rId48"/>
    <p:sldId id="305" r:id="rId49"/>
    <p:sldId id="304" r:id="rId50"/>
    <p:sldId id="303" r:id="rId51"/>
    <p:sldId id="264" r:id="rId52"/>
    <p:sldId id="286" r:id="rId53"/>
    <p:sldId id="287" r:id="rId54"/>
    <p:sldId id="314" r:id="rId55"/>
    <p:sldId id="317" r:id="rId56"/>
    <p:sldId id="318" r:id="rId57"/>
    <p:sldId id="324" r:id="rId58"/>
    <p:sldId id="32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5" userDrawn="1">
          <p15:clr>
            <a:srgbClr val="A4A3A4"/>
          </p15:clr>
        </p15:guide>
        <p15:guide id="2" pos="3931" userDrawn="1">
          <p15:clr>
            <a:srgbClr val="A4A3A4"/>
          </p15:clr>
        </p15:guide>
        <p15:guide id="3" orient="horz" pos="35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A6A6A6"/>
    <a:srgbClr val="BFBFBF"/>
    <a:srgbClr val="990000"/>
    <a:srgbClr val="B71A49"/>
    <a:srgbClr val="008000"/>
    <a:srgbClr val="CCCC00"/>
    <a:srgbClr val="808000"/>
    <a:srgbClr val="CC99FF"/>
    <a:srgbClr val="DF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89677" autoAdjust="0"/>
  </p:normalViewPr>
  <p:slideViewPr>
    <p:cSldViewPr snapToGrid="0">
      <p:cViewPr varScale="1">
        <p:scale>
          <a:sx n="75" d="100"/>
          <a:sy n="75" d="100"/>
        </p:scale>
        <p:origin x="1162" y="48"/>
      </p:cViewPr>
      <p:guideLst>
        <p:guide orient="horz" pos="4315"/>
        <p:guide pos="3931"/>
        <p:guide orient="horz" pos="358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55F408-A20F-406C-A43B-37AF434CE8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D88AB-6956-4A69-BA73-274004B1D4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E22B3-0C1E-4908-9363-350783974729}" type="datetimeFigureOut">
              <a:rPr lang="en-GB" smtClean="0"/>
              <a:t>14/01/2022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61A99-8D38-40B9-971A-E104F11AE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Bibek khadayat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7DE9A-7975-4693-BF69-0444D494C2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641AA-A1D7-4439-A89F-446B14FD1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51114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76445-FDF5-48AA-A91D-E608F8EB0364}" type="datetimeFigureOut">
              <a:rPr lang="en-GB" smtClean="0"/>
              <a:t>14/01/2022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A1DA6-AB09-4153-99FA-6678AC1C4AA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45899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Numbers of text are written everyday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There are many measures which are used for the judgement of the 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 one would like to assess the quality of the text they have written before sharing or publishing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One important thing what I think is that every one would like to check that the text they have written is bounded within  same topic or not. 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951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Not feasible to visualize text quality measures changes across every revision of each of the 150 essays.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Checked the coherence scores of every pair of adjacent revisions across paragraphs.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If they are the same, skip the result of the second revision and compared its results with the following revision.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15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Editing types mean how the second revision is edited compared to first revision.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de-DE" dirty="0"/>
              <a:t>During analysing dataset we identify  different editing types.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We analyse across pairs of adjacent revisions.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95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Check the number of character and number of paragraph in adjacent revision.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497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339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entury Gothic" panose="020B0502020202020204" pitchFamily="34" charset="0"/>
              </a:rPr>
              <a:t>Investigate affect of introducing new entities in particular affect the coherence score.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96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Before talking about text quality lets think what is a text.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In simple word text is the combination of word , sentences in a meaningful way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Also in linguistics  text refer to any passage that is  spoken, or written, of whatever length, that is in a unified form.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Talking about the text quality. A text which is well organized, easily understandable, audience can go through the text easily from the starting to end can be called high quality text.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Text quality may depend on the language skills of the audiences.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346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evaluate whether the sentence are logically and conceptually consistent throughout a text. Whether text are bounded with in same idea or not.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whether a sentences in the text are linked together on the basis of grammar and lexical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914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Gather information and data with the help of search engine.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Century Gothic" panose="020B0502020202020204" pitchFamily="34" charset="0"/>
              </a:rPr>
              <a:t>150 long essays written by the professional writer hired at the crowd sourcing platform oDesk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Century Gothic" panose="020B0502020202020204" pitchFamily="34" charset="0"/>
              </a:rPr>
              <a:t>Information are used from ClueWeb09 corpus with the help of search supported writing technique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Century Gothic" panose="020B0502020202020204" pitchFamily="34" charset="0"/>
              </a:rPr>
              <a:t>Contain detailed interaction logs file that covers the construction of corpus as well as the history of the search for source.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87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Century Gothic" panose="020B0502020202020204" pitchFamily="34" charset="0"/>
              </a:rPr>
              <a:t>150 long essays written by the professional writer hired at the crowd sourcing platform oDesk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Century Gothic" panose="020B0502020202020204" pitchFamily="34" charset="0"/>
              </a:rPr>
              <a:t>Information are used from ClueWeb09 corpus with the help of search supported writing technique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Century Gothic" panose="020B0502020202020204" pitchFamily="34" charset="0"/>
              </a:rPr>
              <a:t>Contain detailed interaction logs file that covers the construction of corpus as well as the history of the search for source.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242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+mn-lt"/>
              </a:rPr>
              <a:t>Two datasets are used to create this dataset: a set of topic, and a set of web pages to.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latin typeface="+mn-lt"/>
              </a:rPr>
              <a:t>The Webis-TRC-12 writers were instructed to reuse (and, optionally, modify) text from web sources for their essays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When reusing text, humans may follow a three-step : searching for appropriate sources on a given topic, copying of text from selected sources, modification and paraphrasing of the copied text</a:t>
            </a:r>
            <a:endParaRPr lang="en-GB" sz="1200" dirty="0">
              <a:latin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+mn-lt"/>
              </a:rPr>
              <a:t>ChatNoir  is used as search engine that employ BM25F as the retrieval model in ClueWeb09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latin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893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Century Gothic" panose="020B0502020202020204" pitchFamily="34" charset="0"/>
              </a:rPr>
              <a:t>Research on topic and writing effort about topic were done simultaneously.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Century Gothic" panose="020B0502020202020204" pitchFamily="34" charset="0"/>
              </a:rPr>
              <a:t>Two datasets are used to create this dataset: a set of topic, and a set of web pages 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Century Gothic" panose="020B0502020202020204" pitchFamily="34" charset="0"/>
              </a:rPr>
              <a:t>Writer or Author create different revisions during writing process in each essays or topics.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latin typeface="Century Gothic" panose="020B0502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92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dirty="0">
                <a:effectLst/>
                <a:latin typeface="Century Gothic" panose="020B0502020202020204" pitchFamily="34" charset="0"/>
              </a:rPr>
              <a:t>Build-up: is a fashion, in which continuous lengthening of the essay in a regular period of time over the whole period of writing is done.</a:t>
            </a:r>
            <a:endParaRPr lang="en-GB" sz="1200" dirty="0">
              <a:latin typeface="Century Gothic" panose="020B0502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Century Gothic" panose="020B0502020202020204" pitchFamily="34" charset="0"/>
              </a:rPr>
              <a:t>B</a:t>
            </a:r>
            <a:r>
              <a:rPr lang="en-GB" sz="1200" b="0" i="0" dirty="0">
                <a:effectLst/>
                <a:latin typeface="Century Gothic" panose="020B0502020202020204" pitchFamily="34" charset="0"/>
              </a:rPr>
              <a:t>oil-down is a fashion, in which first quick length growth and then shorting happen.</a:t>
            </a:r>
            <a:endParaRPr lang="en-GB" sz="1200" dirty="0">
              <a:latin typeface="Century Gothic" panose="020B0502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Century Gothic" panose="020B0502020202020204" pitchFamily="34" charset="0"/>
              </a:rPr>
              <a:t>Mixed writing style have included both Build-Up and Boil-down.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Bibek khadayat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DA6-AB09-4153-99FA-6678AC1C4AA0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75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FA0B-0F72-425B-ABE3-54960DA8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B8119-67F2-4B45-A6E2-E0DED4DF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E0A62-3B9F-43D4-A13D-340DC59D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86EF-F41D-4A5D-AC82-2DA1CDA4F4DF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D548A-E87A-450F-9839-ACDB1D0D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5FDA8-3C8D-45D9-BD09-CB158F72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950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F8A5-5C96-4CA3-B114-25668F2F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DC2EB-813E-4E25-B460-19C0E36CE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87E08-A2EB-442A-B094-9E7929CC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BFC02-DC27-44A6-B8B3-EB68BF961A78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86ABD-34A4-49D5-9258-1C782995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1F799-9C41-4034-9F87-A2F728DA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149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4A8C39-5C6A-42ED-8ECC-67F7FCEA9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C1338-CA01-4503-AC32-532EBB687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C560A-BBB8-4818-891A-08B1AC51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3EEB-B6DD-4846-AF0B-89388A6C0E68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B8141-1E6E-40FD-B276-64B025B0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D4BC7-5BFA-4B35-B7F5-6E7D401D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72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CC4C-758D-4C88-89F7-8D6ED32F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F8DA-D400-4C5D-A215-21AC5623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F499-3635-4CC1-8437-608E826E1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E41C-517D-4073-AE30-3B2A39A1893C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5CCED-391F-47A7-A905-0CE347E2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E497A-EB33-4586-AFEF-30DABEFF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66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987D-C3B9-447F-848D-31C1BDC3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CB48A-DED3-4FA0-8BE0-7709B8301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22134-0A3A-48EE-9C7B-8439960F8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57FF-52F9-4A24-BC8A-0AC5F65E82B9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8486A-DCDF-4BA3-A8FD-DCCD8FD3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F4F5-7A4B-4F0C-885E-E7FF6F3E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63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C537-8D84-4A6F-A537-849A221D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F7A7-A211-4207-930A-9CFD60507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6539-32F1-4CF0-8524-DE6241B3B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A5524-095A-4873-8DEB-8D2C9658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3FA9-FEDC-4BD7-8F67-D959F046249C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605BE-2D60-4B2B-811C-7D33B2773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2B378-0226-40B1-BA93-582164B0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2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00C4-6C02-4AD1-B277-B6898698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4BA75-04A0-4844-9EE8-439FFC1EE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9E2F3-0E34-4C08-80E7-B95A96123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80D99-F62E-4D7A-A5D7-F633FC0CC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74635-4F0B-4207-80F1-C6BFBDA9F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097EA7-4907-4560-9CEB-B32DD69C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22C9-2CFE-4522-9E35-22AB16B25113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DB564A-90E3-4AB2-BB63-3E6673F0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D8D77-FAF3-494E-A15B-3541FCBB1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2228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5A45-3B9F-4C90-81EC-5E37ED53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6A1B7-B9AC-4089-89D9-24315AEC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44A4-1144-469C-B7A2-1039D5F2BA7D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81454-8B83-4A27-B3B9-D9A439AE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D730E-CFEE-405E-90C1-E7773D67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617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21AB8-11B3-4112-ADF7-2B632EC9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100-02F5-4259-A8FE-430C4AF13522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99CAD-B98B-4958-B02E-73B98748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12CA8-71A7-4B61-922A-764146FB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336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08D0-FCF0-42FA-9922-C54D928D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364CF-4A68-40A0-B53A-C88195A05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BC725-80CB-40CC-A672-A769C95CD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41632-C9F5-4FE1-B22C-F3B8A87E5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EE3CB-ED05-44E6-A119-9C759849619D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B4184-DC8B-43A1-960B-E786836C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6E07D-EEE7-48AC-81EB-C9244D39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62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8AFA-8225-4767-B2B3-A513BC65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8E13B3-F6CE-459F-8DD4-E9B603CCA7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658BA-BB74-4F0E-B0A7-95A1105C2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1B9F6-B833-484D-AD28-AD6AD63F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14300-2753-455F-994A-969483ABA1D3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74EA4-0AB6-4AEA-9FE6-92CE3086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22403-2B07-4507-AD1F-A0CA73C7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84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6D6D6F-273B-4C4F-A81B-5BF9B2E3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EDEDD-68AA-4CC7-81F1-E82977362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31197-B4A9-4380-AC35-05DEB90BD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E7E5-DA8C-46F3-A9D6-30D6681B42E8}" type="datetime1">
              <a:rPr lang="en-GB" smtClean="0"/>
              <a:t>14/01/2022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D37B-A044-4C7F-8A8D-143E82C98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Bauhaus University, Weimar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F62A-0A21-457E-8026-4F6BF08C7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1C9AF-76D4-4A43-936A-9B1EE3AEE6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95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0.svg"/><Relationship Id="rId26" Type="http://schemas.openxmlformats.org/officeDocument/2006/relationships/image" Target="../media/image25.png"/><Relationship Id="rId39" Type="http://schemas.openxmlformats.org/officeDocument/2006/relationships/image" Target="../media/image38.jpg"/><Relationship Id="rId21" Type="http://schemas.openxmlformats.org/officeDocument/2006/relationships/image" Target="../media/image22.svg"/><Relationship Id="rId34" Type="http://schemas.openxmlformats.org/officeDocument/2006/relationships/slide" Target="slide31.xml"/><Relationship Id="rId7" Type="http://schemas.openxmlformats.org/officeDocument/2006/relationships/image" Target="../media/image7.png"/><Relationship Id="rId12" Type="http://schemas.openxmlformats.org/officeDocument/2006/relationships/image" Target="../media/image10.svg"/><Relationship Id="rId17" Type="http://schemas.openxmlformats.org/officeDocument/2006/relationships/image" Target="../media/image19.png"/><Relationship Id="rId25" Type="http://schemas.openxmlformats.org/officeDocument/2006/relationships/slide" Target="slide27.xml"/><Relationship Id="rId33" Type="http://schemas.openxmlformats.org/officeDocument/2006/relationships/image" Target="../media/image30.svg"/><Relationship Id="rId38" Type="http://schemas.openxmlformats.org/officeDocument/2006/relationships/image" Target="../media/image34.svg"/><Relationship Id="rId2" Type="http://schemas.openxmlformats.org/officeDocument/2006/relationships/slide" Target="slide4.xml"/><Relationship Id="rId16" Type="http://schemas.openxmlformats.org/officeDocument/2006/relationships/image" Target="../media/image14.svg"/><Relationship Id="rId20" Type="http://schemas.openxmlformats.org/officeDocument/2006/relationships/image" Target="../media/image21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24" Type="http://schemas.openxmlformats.org/officeDocument/2006/relationships/image" Target="../media/image24.svg"/><Relationship Id="rId32" Type="http://schemas.openxmlformats.org/officeDocument/2006/relationships/image" Target="../media/image29.png"/><Relationship Id="rId37" Type="http://schemas.openxmlformats.org/officeDocument/2006/relationships/image" Target="../media/image33.png"/><Relationship Id="rId40" Type="http://schemas.openxmlformats.org/officeDocument/2006/relationships/image" Target="../media/image39.jp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3.png"/><Relationship Id="rId28" Type="http://schemas.openxmlformats.org/officeDocument/2006/relationships/slide" Target="slide40.xml"/><Relationship Id="rId36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slide" Target="slide14.xml"/><Relationship Id="rId31" Type="http://schemas.openxmlformats.org/officeDocument/2006/relationships/slide" Target="slide21.xml"/><Relationship Id="rId4" Type="http://schemas.openxmlformats.org/officeDocument/2006/relationships/image" Target="../media/image16.svg"/><Relationship Id="rId9" Type="http://schemas.openxmlformats.org/officeDocument/2006/relationships/image" Target="../media/image17.png"/><Relationship Id="rId14" Type="http://schemas.openxmlformats.org/officeDocument/2006/relationships/image" Target="../media/image12.svg"/><Relationship Id="rId22" Type="http://schemas.openxmlformats.org/officeDocument/2006/relationships/slide" Target="slide51.xml"/><Relationship Id="rId27" Type="http://schemas.openxmlformats.org/officeDocument/2006/relationships/image" Target="../media/image26.svg"/><Relationship Id="rId30" Type="http://schemas.openxmlformats.org/officeDocument/2006/relationships/image" Target="../media/image28.svg"/><Relationship Id="rId35" Type="http://schemas.openxmlformats.org/officeDocument/2006/relationships/image" Target="../media/image31.png"/><Relationship Id="rId8" Type="http://schemas.openxmlformats.org/officeDocument/2006/relationships/image" Target="../media/image8.sv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0.svg"/><Relationship Id="rId26" Type="http://schemas.openxmlformats.org/officeDocument/2006/relationships/image" Target="../media/image25.png"/><Relationship Id="rId39" Type="http://schemas.openxmlformats.org/officeDocument/2006/relationships/image" Target="../media/image40.jpg"/><Relationship Id="rId21" Type="http://schemas.openxmlformats.org/officeDocument/2006/relationships/image" Target="../media/image22.svg"/><Relationship Id="rId34" Type="http://schemas.openxmlformats.org/officeDocument/2006/relationships/slide" Target="slide31.xml"/><Relationship Id="rId7" Type="http://schemas.openxmlformats.org/officeDocument/2006/relationships/image" Target="../media/image7.png"/><Relationship Id="rId12" Type="http://schemas.openxmlformats.org/officeDocument/2006/relationships/image" Target="../media/image10.svg"/><Relationship Id="rId17" Type="http://schemas.openxmlformats.org/officeDocument/2006/relationships/image" Target="../media/image19.png"/><Relationship Id="rId25" Type="http://schemas.openxmlformats.org/officeDocument/2006/relationships/slide" Target="slide27.xml"/><Relationship Id="rId33" Type="http://schemas.openxmlformats.org/officeDocument/2006/relationships/image" Target="../media/image30.svg"/><Relationship Id="rId38" Type="http://schemas.openxmlformats.org/officeDocument/2006/relationships/image" Target="../media/image34.svg"/><Relationship Id="rId2" Type="http://schemas.openxmlformats.org/officeDocument/2006/relationships/slide" Target="slide4.xml"/><Relationship Id="rId16" Type="http://schemas.openxmlformats.org/officeDocument/2006/relationships/image" Target="../media/image14.svg"/><Relationship Id="rId20" Type="http://schemas.openxmlformats.org/officeDocument/2006/relationships/image" Target="../media/image21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24" Type="http://schemas.openxmlformats.org/officeDocument/2006/relationships/image" Target="../media/image24.svg"/><Relationship Id="rId32" Type="http://schemas.openxmlformats.org/officeDocument/2006/relationships/image" Target="../media/image29.png"/><Relationship Id="rId37" Type="http://schemas.openxmlformats.org/officeDocument/2006/relationships/image" Target="../media/image33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3.png"/><Relationship Id="rId28" Type="http://schemas.openxmlformats.org/officeDocument/2006/relationships/slide" Target="slide40.xml"/><Relationship Id="rId36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slide" Target="slide14.xml"/><Relationship Id="rId31" Type="http://schemas.openxmlformats.org/officeDocument/2006/relationships/slide" Target="slide21.xml"/><Relationship Id="rId4" Type="http://schemas.openxmlformats.org/officeDocument/2006/relationships/image" Target="../media/image16.svg"/><Relationship Id="rId9" Type="http://schemas.openxmlformats.org/officeDocument/2006/relationships/image" Target="../media/image17.png"/><Relationship Id="rId14" Type="http://schemas.openxmlformats.org/officeDocument/2006/relationships/image" Target="../media/image12.svg"/><Relationship Id="rId22" Type="http://schemas.openxmlformats.org/officeDocument/2006/relationships/slide" Target="slide51.xml"/><Relationship Id="rId27" Type="http://schemas.openxmlformats.org/officeDocument/2006/relationships/image" Target="../media/image26.svg"/><Relationship Id="rId30" Type="http://schemas.openxmlformats.org/officeDocument/2006/relationships/image" Target="../media/image28.svg"/><Relationship Id="rId35" Type="http://schemas.openxmlformats.org/officeDocument/2006/relationships/image" Target="../media/image31.png"/><Relationship Id="rId8" Type="http://schemas.openxmlformats.org/officeDocument/2006/relationships/image" Target="../media/image8.sv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9.png"/><Relationship Id="rId26" Type="http://schemas.openxmlformats.org/officeDocument/2006/relationships/slide" Target="slide27.xml"/><Relationship Id="rId39" Type="http://schemas.openxmlformats.org/officeDocument/2006/relationships/image" Target="../media/image34.svg"/><Relationship Id="rId21" Type="http://schemas.openxmlformats.org/officeDocument/2006/relationships/image" Target="../media/image21.png"/><Relationship Id="rId34" Type="http://schemas.openxmlformats.org/officeDocument/2006/relationships/image" Target="../media/image30.sv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4.svg"/><Relationship Id="rId33" Type="http://schemas.openxmlformats.org/officeDocument/2006/relationships/image" Target="../media/image29.png"/><Relationship Id="rId38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20" Type="http://schemas.openxmlformats.org/officeDocument/2006/relationships/slide" Target="slide14.xml"/><Relationship Id="rId29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svg"/><Relationship Id="rId24" Type="http://schemas.openxmlformats.org/officeDocument/2006/relationships/image" Target="../media/image23.png"/><Relationship Id="rId32" Type="http://schemas.openxmlformats.org/officeDocument/2006/relationships/slide" Target="slide21.xml"/><Relationship Id="rId37" Type="http://schemas.openxmlformats.org/officeDocument/2006/relationships/image" Target="../media/image32.svg"/><Relationship Id="rId5" Type="http://schemas.openxmlformats.org/officeDocument/2006/relationships/image" Target="../media/image16.svg"/><Relationship Id="rId15" Type="http://schemas.openxmlformats.org/officeDocument/2006/relationships/image" Target="../media/image12.svg"/><Relationship Id="rId23" Type="http://schemas.openxmlformats.org/officeDocument/2006/relationships/slide" Target="slide51.xml"/><Relationship Id="rId28" Type="http://schemas.openxmlformats.org/officeDocument/2006/relationships/image" Target="../media/image26.svg"/><Relationship Id="rId36" Type="http://schemas.openxmlformats.org/officeDocument/2006/relationships/image" Target="../media/image31.png"/><Relationship Id="rId10" Type="http://schemas.openxmlformats.org/officeDocument/2006/relationships/image" Target="../media/image17.png"/><Relationship Id="rId19" Type="http://schemas.openxmlformats.org/officeDocument/2006/relationships/image" Target="../media/image20.svg"/><Relationship Id="rId31" Type="http://schemas.openxmlformats.org/officeDocument/2006/relationships/image" Target="../media/image28.svg"/><Relationship Id="rId4" Type="http://schemas.openxmlformats.org/officeDocument/2006/relationships/image" Target="../media/image15.png"/><Relationship Id="rId9" Type="http://schemas.openxmlformats.org/officeDocument/2006/relationships/image" Target="../media/image8.svg"/><Relationship Id="rId14" Type="http://schemas.openxmlformats.org/officeDocument/2006/relationships/image" Target="../media/image11.png"/><Relationship Id="rId22" Type="http://schemas.openxmlformats.org/officeDocument/2006/relationships/image" Target="../media/image22.svg"/><Relationship Id="rId27" Type="http://schemas.openxmlformats.org/officeDocument/2006/relationships/image" Target="../media/image25.png"/><Relationship Id="rId30" Type="http://schemas.openxmlformats.org/officeDocument/2006/relationships/image" Target="../media/image27.png"/><Relationship Id="rId35" Type="http://schemas.openxmlformats.org/officeDocument/2006/relationships/slide" Target="slide31.xml"/><Relationship Id="rId8" Type="http://schemas.openxmlformats.org/officeDocument/2006/relationships/image" Target="../media/image7.png"/><Relationship Id="rId3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0.svg"/><Relationship Id="rId26" Type="http://schemas.openxmlformats.org/officeDocument/2006/relationships/image" Target="../media/image25.png"/><Relationship Id="rId21" Type="http://schemas.openxmlformats.org/officeDocument/2006/relationships/image" Target="../media/image22.svg"/><Relationship Id="rId34" Type="http://schemas.openxmlformats.org/officeDocument/2006/relationships/slide" Target="slide31.xml"/><Relationship Id="rId7" Type="http://schemas.openxmlformats.org/officeDocument/2006/relationships/image" Target="../media/image7.png"/><Relationship Id="rId12" Type="http://schemas.openxmlformats.org/officeDocument/2006/relationships/image" Target="../media/image10.svg"/><Relationship Id="rId17" Type="http://schemas.openxmlformats.org/officeDocument/2006/relationships/image" Target="../media/image19.png"/><Relationship Id="rId25" Type="http://schemas.openxmlformats.org/officeDocument/2006/relationships/slide" Target="slide27.xml"/><Relationship Id="rId33" Type="http://schemas.openxmlformats.org/officeDocument/2006/relationships/image" Target="../media/image30.svg"/><Relationship Id="rId38" Type="http://schemas.openxmlformats.org/officeDocument/2006/relationships/image" Target="../media/image34.svg"/><Relationship Id="rId2" Type="http://schemas.openxmlformats.org/officeDocument/2006/relationships/slide" Target="slide4.xml"/><Relationship Id="rId16" Type="http://schemas.openxmlformats.org/officeDocument/2006/relationships/image" Target="../media/image14.svg"/><Relationship Id="rId20" Type="http://schemas.openxmlformats.org/officeDocument/2006/relationships/image" Target="../media/image21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24" Type="http://schemas.openxmlformats.org/officeDocument/2006/relationships/image" Target="../media/image24.svg"/><Relationship Id="rId32" Type="http://schemas.openxmlformats.org/officeDocument/2006/relationships/image" Target="../media/image29.png"/><Relationship Id="rId37" Type="http://schemas.openxmlformats.org/officeDocument/2006/relationships/image" Target="../media/image33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3.png"/><Relationship Id="rId28" Type="http://schemas.openxmlformats.org/officeDocument/2006/relationships/slide" Target="slide40.xml"/><Relationship Id="rId36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slide" Target="slide14.xml"/><Relationship Id="rId31" Type="http://schemas.openxmlformats.org/officeDocument/2006/relationships/slide" Target="slide21.xml"/><Relationship Id="rId4" Type="http://schemas.openxmlformats.org/officeDocument/2006/relationships/image" Target="../media/image16.svg"/><Relationship Id="rId9" Type="http://schemas.openxmlformats.org/officeDocument/2006/relationships/image" Target="../media/image17.png"/><Relationship Id="rId14" Type="http://schemas.openxmlformats.org/officeDocument/2006/relationships/image" Target="../media/image12.svg"/><Relationship Id="rId22" Type="http://schemas.openxmlformats.org/officeDocument/2006/relationships/slide" Target="slide51.xml"/><Relationship Id="rId27" Type="http://schemas.openxmlformats.org/officeDocument/2006/relationships/image" Target="../media/image26.svg"/><Relationship Id="rId30" Type="http://schemas.openxmlformats.org/officeDocument/2006/relationships/image" Target="../media/image28.svg"/><Relationship Id="rId35" Type="http://schemas.openxmlformats.org/officeDocument/2006/relationships/image" Target="../media/image31.png"/><Relationship Id="rId8" Type="http://schemas.openxmlformats.org/officeDocument/2006/relationships/image" Target="../media/image8.sv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13.png"/><Relationship Id="rId26" Type="http://schemas.openxmlformats.org/officeDocument/2006/relationships/image" Target="../media/image24.svg"/><Relationship Id="rId39" Type="http://schemas.openxmlformats.org/officeDocument/2006/relationships/image" Target="../media/image44.emf"/><Relationship Id="rId21" Type="http://schemas.openxmlformats.org/officeDocument/2006/relationships/image" Target="../media/image42.svg"/><Relationship Id="rId34" Type="http://schemas.openxmlformats.org/officeDocument/2006/relationships/image" Target="../media/image29.png"/><Relationship Id="rId7" Type="http://schemas.openxmlformats.org/officeDocument/2006/relationships/slide" Target="slide4.xml"/><Relationship Id="rId12" Type="http://schemas.openxmlformats.org/officeDocument/2006/relationships/image" Target="../media/image17.png"/><Relationship Id="rId17" Type="http://schemas.openxmlformats.org/officeDocument/2006/relationships/image" Target="../media/image12.sv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slide" Target="slide14.xml"/><Relationship Id="rId16" Type="http://schemas.openxmlformats.org/officeDocument/2006/relationships/image" Target="../media/image11.png"/><Relationship Id="rId20" Type="http://schemas.openxmlformats.org/officeDocument/2006/relationships/image" Target="../media/image41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8.sv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5" Type="http://schemas.openxmlformats.org/officeDocument/2006/relationships/image" Target="../media/image33.png"/><Relationship Id="rId15" Type="http://schemas.openxmlformats.org/officeDocument/2006/relationships/image" Target="../media/image10.svg"/><Relationship Id="rId23" Type="http://schemas.openxmlformats.org/officeDocument/2006/relationships/image" Target="../media/image43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7.png"/><Relationship Id="rId19" Type="http://schemas.openxmlformats.org/officeDocument/2006/relationships/image" Target="../media/image14.svg"/><Relationship Id="rId31" Type="http://schemas.openxmlformats.org/officeDocument/2006/relationships/image" Target="../media/image27.png"/><Relationship Id="rId4" Type="http://schemas.openxmlformats.org/officeDocument/2006/relationships/image" Target="../media/image6.svg"/><Relationship Id="rId9" Type="http://schemas.openxmlformats.org/officeDocument/2006/relationships/image" Target="../media/image16.svg"/><Relationship Id="rId14" Type="http://schemas.openxmlformats.org/officeDocument/2006/relationships/image" Target="../media/image9.png"/><Relationship Id="rId22" Type="http://schemas.openxmlformats.org/officeDocument/2006/relationships/image" Target="../media/image19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2.svg"/><Relationship Id="rId26" Type="http://schemas.openxmlformats.org/officeDocument/2006/relationships/image" Target="../media/image23.png"/><Relationship Id="rId39" Type="http://schemas.openxmlformats.org/officeDocument/2006/relationships/image" Target="../media/image32.svg"/><Relationship Id="rId21" Type="http://schemas.openxmlformats.org/officeDocument/2006/relationships/image" Target="../media/image41.png"/><Relationship Id="rId34" Type="http://schemas.openxmlformats.org/officeDocument/2006/relationships/slide" Target="slide21.xml"/><Relationship Id="rId42" Type="http://schemas.openxmlformats.org/officeDocument/2006/relationships/image" Target="../media/image47.png"/><Relationship Id="rId47" Type="http://schemas.openxmlformats.org/officeDocument/2006/relationships/image" Target="../media/image52.sv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svg"/><Relationship Id="rId29" Type="http://schemas.openxmlformats.org/officeDocument/2006/relationships/image" Target="../media/image25.png"/><Relationship Id="rId11" Type="http://schemas.openxmlformats.org/officeDocument/2006/relationships/image" Target="../media/image7.png"/><Relationship Id="rId24" Type="http://schemas.openxmlformats.org/officeDocument/2006/relationships/image" Target="../media/image43.svg"/><Relationship Id="rId32" Type="http://schemas.openxmlformats.org/officeDocument/2006/relationships/image" Target="../media/image27.png"/><Relationship Id="rId37" Type="http://schemas.openxmlformats.org/officeDocument/2006/relationships/slide" Target="slide31.xml"/><Relationship Id="rId40" Type="http://schemas.openxmlformats.org/officeDocument/2006/relationships/image" Target="../media/image45.png"/><Relationship Id="rId45" Type="http://schemas.openxmlformats.org/officeDocument/2006/relationships/image" Target="../media/image50.svg"/><Relationship Id="rId5" Type="http://schemas.openxmlformats.org/officeDocument/2006/relationships/image" Target="../media/image6.svg"/><Relationship Id="rId15" Type="http://schemas.openxmlformats.org/officeDocument/2006/relationships/image" Target="../media/image9.png"/><Relationship Id="rId23" Type="http://schemas.openxmlformats.org/officeDocument/2006/relationships/image" Target="../media/image19.png"/><Relationship Id="rId28" Type="http://schemas.openxmlformats.org/officeDocument/2006/relationships/slide" Target="slide27.xml"/><Relationship Id="rId36" Type="http://schemas.openxmlformats.org/officeDocument/2006/relationships/image" Target="../media/image30.svg"/><Relationship Id="rId49" Type="http://schemas.openxmlformats.org/officeDocument/2006/relationships/image" Target="../media/image54.svg"/><Relationship Id="rId10" Type="http://schemas.openxmlformats.org/officeDocument/2006/relationships/image" Target="../media/image16.svg"/><Relationship Id="rId19" Type="http://schemas.openxmlformats.org/officeDocument/2006/relationships/image" Target="../media/image13.png"/><Relationship Id="rId31" Type="http://schemas.openxmlformats.org/officeDocument/2006/relationships/slide" Target="slide40.xml"/><Relationship Id="rId44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18.svg"/><Relationship Id="rId22" Type="http://schemas.openxmlformats.org/officeDocument/2006/relationships/image" Target="../media/image42.svg"/><Relationship Id="rId27" Type="http://schemas.openxmlformats.org/officeDocument/2006/relationships/image" Target="../media/image24.svg"/><Relationship Id="rId30" Type="http://schemas.openxmlformats.org/officeDocument/2006/relationships/image" Target="../media/image26.svg"/><Relationship Id="rId35" Type="http://schemas.openxmlformats.org/officeDocument/2006/relationships/image" Target="../media/image29.png"/><Relationship Id="rId43" Type="http://schemas.openxmlformats.org/officeDocument/2006/relationships/image" Target="../media/image48.svg"/><Relationship Id="rId48" Type="http://schemas.openxmlformats.org/officeDocument/2006/relationships/image" Target="../media/image53.png"/><Relationship Id="rId8" Type="http://schemas.openxmlformats.org/officeDocument/2006/relationships/slide" Target="slide4.xml"/><Relationship Id="rId3" Type="http://schemas.openxmlformats.org/officeDocument/2006/relationships/slide" Target="slide14.xml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5" Type="http://schemas.openxmlformats.org/officeDocument/2006/relationships/slide" Target="slide51.xml"/><Relationship Id="rId33" Type="http://schemas.openxmlformats.org/officeDocument/2006/relationships/image" Target="../media/image28.svg"/><Relationship Id="rId38" Type="http://schemas.openxmlformats.org/officeDocument/2006/relationships/image" Target="../media/image31.png"/><Relationship Id="rId46" Type="http://schemas.openxmlformats.org/officeDocument/2006/relationships/image" Target="../media/image51.png"/><Relationship Id="rId20" Type="http://schemas.openxmlformats.org/officeDocument/2006/relationships/image" Target="../media/image14.svg"/><Relationship Id="rId41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26" Type="http://schemas.openxmlformats.org/officeDocument/2006/relationships/image" Target="../media/image43.svg"/><Relationship Id="rId39" Type="http://schemas.openxmlformats.org/officeDocument/2006/relationships/slide" Target="slide31.xml"/><Relationship Id="rId21" Type="http://schemas.openxmlformats.org/officeDocument/2006/relationships/image" Target="../media/image13.png"/><Relationship Id="rId34" Type="http://schemas.openxmlformats.org/officeDocument/2006/relationships/image" Target="../media/image27.png"/><Relationship Id="rId42" Type="http://schemas.openxmlformats.org/officeDocument/2006/relationships/image" Target="../media/image45.png"/><Relationship Id="rId47" Type="http://schemas.openxmlformats.org/officeDocument/2006/relationships/image" Target="../media/image52.svg"/><Relationship Id="rId7" Type="http://schemas.openxmlformats.org/officeDocument/2006/relationships/image" Target="../media/image6.svg"/><Relationship Id="rId2" Type="http://schemas.openxmlformats.org/officeDocument/2006/relationships/video" Target="../media/media1.mov"/><Relationship Id="rId16" Type="http://schemas.openxmlformats.org/officeDocument/2006/relationships/image" Target="../media/image18.svg"/><Relationship Id="rId29" Type="http://schemas.openxmlformats.org/officeDocument/2006/relationships/image" Target="../media/image24.svg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24" Type="http://schemas.openxmlformats.org/officeDocument/2006/relationships/image" Target="../media/image42.svg"/><Relationship Id="rId32" Type="http://schemas.openxmlformats.org/officeDocument/2006/relationships/image" Target="../media/image26.svg"/><Relationship Id="rId37" Type="http://schemas.openxmlformats.org/officeDocument/2006/relationships/image" Target="../media/image29.png"/><Relationship Id="rId40" Type="http://schemas.openxmlformats.org/officeDocument/2006/relationships/image" Target="../media/image31.png"/><Relationship Id="rId45" Type="http://schemas.openxmlformats.org/officeDocument/2006/relationships/image" Target="../media/image48.svg"/><Relationship Id="rId5" Type="http://schemas.openxmlformats.org/officeDocument/2006/relationships/slide" Target="slide14.xml"/><Relationship Id="rId15" Type="http://schemas.openxmlformats.org/officeDocument/2006/relationships/image" Target="../media/image17.png"/><Relationship Id="rId23" Type="http://schemas.openxmlformats.org/officeDocument/2006/relationships/image" Target="../media/image41.png"/><Relationship Id="rId28" Type="http://schemas.openxmlformats.org/officeDocument/2006/relationships/image" Target="../media/image23.png"/><Relationship Id="rId36" Type="http://schemas.openxmlformats.org/officeDocument/2006/relationships/slide" Target="slide21.xml"/><Relationship Id="rId10" Type="http://schemas.openxmlformats.org/officeDocument/2006/relationships/slide" Target="slide4.xml"/><Relationship Id="rId19" Type="http://schemas.openxmlformats.org/officeDocument/2006/relationships/image" Target="../media/image11.png"/><Relationship Id="rId31" Type="http://schemas.openxmlformats.org/officeDocument/2006/relationships/image" Target="../media/image25.png"/><Relationship Id="rId44" Type="http://schemas.openxmlformats.org/officeDocument/2006/relationships/image" Target="../media/image4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4.svg"/><Relationship Id="rId14" Type="http://schemas.openxmlformats.org/officeDocument/2006/relationships/image" Target="../media/image8.svg"/><Relationship Id="rId22" Type="http://schemas.openxmlformats.org/officeDocument/2006/relationships/image" Target="../media/image14.svg"/><Relationship Id="rId27" Type="http://schemas.openxmlformats.org/officeDocument/2006/relationships/slide" Target="slide51.xml"/><Relationship Id="rId30" Type="http://schemas.openxmlformats.org/officeDocument/2006/relationships/slide" Target="slide27.xml"/><Relationship Id="rId35" Type="http://schemas.openxmlformats.org/officeDocument/2006/relationships/image" Target="../media/image28.svg"/><Relationship Id="rId43" Type="http://schemas.openxmlformats.org/officeDocument/2006/relationships/image" Target="../media/image46.svg"/><Relationship Id="rId48" Type="http://schemas.openxmlformats.org/officeDocument/2006/relationships/image" Target="../media/image55.png"/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16.svg"/><Relationship Id="rId17" Type="http://schemas.openxmlformats.org/officeDocument/2006/relationships/image" Target="../media/image9.png"/><Relationship Id="rId25" Type="http://schemas.openxmlformats.org/officeDocument/2006/relationships/image" Target="../media/image19.png"/><Relationship Id="rId33" Type="http://schemas.openxmlformats.org/officeDocument/2006/relationships/slide" Target="slide40.xml"/><Relationship Id="rId38" Type="http://schemas.openxmlformats.org/officeDocument/2006/relationships/image" Target="../media/image30.svg"/><Relationship Id="rId46" Type="http://schemas.openxmlformats.org/officeDocument/2006/relationships/image" Target="../media/image51.png"/><Relationship Id="rId20" Type="http://schemas.openxmlformats.org/officeDocument/2006/relationships/image" Target="../media/image12.svg"/><Relationship Id="rId41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2.svg"/><Relationship Id="rId26" Type="http://schemas.openxmlformats.org/officeDocument/2006/relationships/image" Target="../media/image23.png"/><Relationship Id="rId39" Type="http://schemas.openxmlformats.org/officeDocument/2006/relationships/image" Target="../media/image32.svg"/><Relationship Id="rId21" Type="http://schemas.openxmlformats.org/officeDocument/2006/relationships/image" Target="../media/image41.png"/><Relationship Id="rId34" Type="http://schemas.openxmlformats.org/officeDocument/2006/relationships/slide" Target="slide21.xml"/><Relationship Id="rId42" Type="http://schemas.openxmlformats.org/officeDocument/2006/relationships/image" Target="../media/image58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.sv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7.png"/><Relationship Id="rId24" Type="http://schemas.openxmlformats.org/officeDocument/2006/relationships/image" Target="../media/image43.svg"/><Relationship Id="rId32" Type="http://schemas.openxmlformats.org/officeDocument/2006/relationships/image" Target="../media/image27.png"/><Relationship Id="rId37" Type="http://schemas.openxmlformats.org/officeDocument/2006/relationships/slide" Target="slide31.xml"/><Relationship Id="rId40" Type="http://schemas.openxmlformats.org/officeDocument/2006/relationships/image" Target="../media/image56.png"/><Relationship Id="rId45" Type="http://schemas.openxmlformats.org/officeDocument/2006/relationships/image" Target="../media/image61.svg"/><Relationship Id="rId5" Type="http://schemas.openxmlformats.org/officeDocument/2006/relationships/image" Target="../media/image6.svg"/><Relationship Id="rId15" Type="http://schemas.openxmlformats.org/officeDocument/2006/relationships/image" Target="../media/image9.png"/><Relationship Id="rId23" Type="http://schemas.openxmlformats.org/officeDocument/2006/relationships/image" Target="../media/image19.png"/><Relationship Id="rId28" Type="http://schemas.openxmlformats.org/officeDocument/2006/relationships/slide" Target="slide27.xml"/><Relationship Id="rId36" Type="http://schemas.openxmlformats.org/officeDocument/2006/relationships/image" Target="../media/image30.svg"/><Relationship Id="rId10" Type="http://schemas.openxmlformats.org/officeDocument/2006/relationships/image" Target="../media/image16.svg"/><Relationship Id="rId19" Type="http://schemas.openxmlformats.org/officeDocument/2006/relationships/image" Target="../media/image13.png"/><Relationship Id="rId31" Type="http://schemas.openxmlformats.org/officeDocument/2006/relationships/slide" Target="slide40.xml"/><Relationship Id="rId44" Type="http://schemas.openxmlformats.org/officeDocument/2006/relationships/image" Target="../media/image60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18.svg"/><Relationship Id="rId22" Type="http://schemas.openxmlformats.org/officeDocument/2006/relationships/image" Target="../media/image42.svg"/><Relationship Id="rId27" Type="http://schemas.openxmlformats.org/officeDocument/2006/relationships/image" Target="../media/image24.svg"/><Relationship Id="rId30" Type="http://schemas.openxmlformats.org/officeDocument/2006/relationships/image" Target="../media/image26.svg"/><Relationship Id="rId35" Type="http://schemas.openxmlformats.org/officeDocument/2006/relationships/image" Target="../media/image29.png"/><Relationship Id="rId43" Type="http://schemas.openxmlformats.org/officeDocument/2006/relationships/image" Target="../media/image59.svg"/><Relationship Id="rId8" Type="http://schemas.openxmlformats.org/officeDocument/2006/relationships/slide" Target="slide4.xml"/><Relationship Id="rId3" Type="http://schemas.openxmlformats.org/officeDocument/2006/relationships/slide" Target="slide14.xml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5" Type="http://schemas.openxmlformats.org/officeDocument/2006/relationships/slide" Target="slide51.xml"/><Relationship Id="rId33" Type="http://schemas.openxmlformats.org/officeDocument/2006/relationships/image" Target="../media/image28.svg"/><Relationship Id="rId38" Type="http://schemas.openxmlformats.org/officeDocument/2006/relationships/image" Target="../media/image31.png"/><Relationship Id="rId20" Type="http://schemas.openxmlformats.org/officeDocument/2006/relationships/image" Target="../media/image14.svg"/><Relationship Id="rId41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2.svg"/><Relationship Id="rId26" Type="http://schemas.openxmlformats.org/officeDocument/2006/relationships/image" Target="../media/image23.png"/><Relationship Id="rId39" Type="http://schemas.openxmlformats.org/officeDocument/2006/relationships/image" Target="../media/image32.svg"/><Relationship Id="rId21" Type="http://schemas.openxmlformats.org/officeDocument/2006/relationships/image" Target="../media/image41.png"/><Relationship Id="rId34" Type="http://schemas.openxmlformats.org/officeDocument/2006/relationships/slide" Target="slide21.xml"/><Relationship Id="rId42" Type="http://schemas.openxmlformats.org/officeDocument/2006/relationships/image" Target="../media/image64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.sv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7.png"/><Relationship Id="rId24" Type="http://schemas.openxmlformats.org/officeDocument/2006/relationships/image" Target="../media/image43.svg"/><Relationship Id="rId32" Type="http://schemas.openxmlformats.org/officeDocument/2006/relationships/image" Target="../media/image27.png"/><Relationship Id="rId37" Type="http://schemas.openxmlformats.org/officeDocument/2006/relationships/slide" Target="slide31.xml"/><Relationship Id="rId40" Type="http://schemas.openxmlformats.org/officeDocument/2006/relationships/image" Target="../media/image62.png"/><Relationship Id="rId45" Type="http://schemas.openxmlformats.org/officeDocument/2006/relationships/image" Target="../media/image67.svg"/><Relationship Id="rId5" Type="http://schemas.openxmlformats.org/officeDocument/2006/relationships/image" Target="../media/image6.svg"/><Relationship Id="rId15" Type="http://schemas.openxmlformats.org/officeDocument/2006/relationships/image" Target="../media/image9.png"/><Relationship Id="rId23" Type="http://schemas.openxmlformats.org/officeDocument/2006/relationships/image" Target="../media/image19.png"/><Relationship Id="rId28" Type="http://schemas.openxmlformats.org/officeDocument/2006/relationships/slide" Target="slide27.xml"/><Relationship Id="rId36" Type="http://schemas.openxmlformats.org/officeDocument/2006/relationships/image" Target="../media/image30.svg"/><Relationship Id="rId10" Type="http://schemas.openxmlformats.org/officeDocument/2006/relationships/image" Target="../media/image16.svg"/><Relationship Id="rId19" Type="http://schemas.openxmlformats.org/officeDocument/2006/relationships/image" Target="../media/image13.png"/><Relationship Id="rId31" Type="http://schemas.openxmlformats.org/officeDocument/2006/relationships/slide" Target="slide40.xml"/><Relationship Id="rId44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18.svg"/><Relationship Id="rId22" Type="http://schemas.openxmlformats.org/officeDocument/2006/relationships/image" Target="../media/image42.svg"/><Relationship Id="rId27" Type="http://schemas.openxmlformats.org/officeDocument/2006/relationships/image" Target="../media/image24.svg"/><Relationship Id="rId30" Type="http://schemas.openxmlformats.org/officeDocument/2006/relationships/image" Target="../media/image26.svg"/><Relationship Id="rId35" Type="http://schemas.openxmlformats.org/officeDocument/2006/relationships/image" Target="../media/image29.png"/><Relationship Id="rId43" Type="http://schemas.openxmlformats.org/officeDocument/2006/relationships/image" Target="../media/image65.svg"/><Relationship Id="rId8" Type="http://schemas.openxmlformats.org/officeDocument/2006/relationships/slide" Target="slide4.xml"/><Relationship Id="rId3" Type="http://schemas.openxmlformats.org/officeDocument/2006/relationships/slide" Target="slide14.xml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5" Type="http://schemas.openxmlformats.org/officeDocument/2006/relationships/slide" Target="slide51.xml"/><Relationship Id="rId33" Type="http://schemas.openxmlformats.org/officeDocument/2006/relationships/image" Target="../media/image28.svg"/><Relationship Id="rId38" Type="http://schemas.openxmlformats.org/officeDocument/2006/relationships/image" Target="../media/image31.png"/><Relationship Id="rId20" Type="http://schemas.openxmlformats.org/officeDocument/2006/relationships/image" Target="../media/image14.svg"/><Relationship Id="rId41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13.png"/><Relationship Id="rId26" Type="http://schemas.openxmlformats.org/officeDocument/2006/relationships/image" Target="../media/image24.svg"/><Relationship Id="rId39" Type="http://schemas.openxmlformats.org/officeDocument/2006/relationships/image" Target="../media/image68.png"/><Relationship Id="rId21" Type="http://schemas.openxmlformats.org/officeDocument/2006/relationships/image" Target="../media/image42.svg"/><Relationship Id="rId34" Type="http://schemas.openxmlformats.org/officeDocument/2006/relationships/image" Target="../media/image29.png"/><Relationship Id="rId7" Type="http://schemas.openxmlformats.org/officeDocument/2006/relationships/slide" Target="slide4.xml"/><Relationship Id="rId12" Type="http://schemas.openxmlformats.org/officeDocument/2006/relationships/image" Target="../media/image17.png"/><Relationship Id="rId17" Type="http://schemas.openxmlformats.org/officeDocument/2006/relationships/image" Target="../media/image12.sv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slide" Target="slide14.xml"/><Relationship Id="rId16" Type="http://schemas.openxmlformats.org/officeDocument/2006/relationships/image" Target="../media/image11.png"/><Relationship Id="rId20" Type="http://schemas.openxmlformats.org/officeDocument/2006/relationships/image" Target="../media/image41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8.sv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5" Type="http://schemas.openxmlformats.org/officeDocument/2006/relationships/image" Target="../media/image33.png"/><Relationship Id="rId15" Type="http://schemas.openxmlformats.org/officeDocument/2006/relationships/image" Target="../media/image10.svg"/><Relationship Id="rId23" Type="http://schemas.openxmlformats.org/officeDocument/2006/relationships/image" Target="../media/image43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7.png"/><Relationship Id="rId19" Type="http://schemas.openxmlformats.org/officeDocument/2006/relationships/image" Target="../media/image14.svg"/><Relationship Id="rId31" Type="http://schemas.openxmlformats.org/officeDocument/2006/relationships/image" Target="../media/image27.png"/><Relationship Id="rId4" Type="http://schemas.openxmlformats.org/officeDocument/2006/relationships/image" Target="../media/image6.svg"/><Relationship Id="rId9" Type="http://schemas.openxmlformats.org/officeDocument/2006/relationships/image" Target="../media/image16.svg"/><Relationship Id="rId14" Type="http://schemas.openxmlformats.org/officeDocument/2006/relationships/image" Target="../media/image9.png"/><Relationship Id="rId22" Type="http://schemas.openxmlformats.org/officeDocument/2006/relationships/image" Target="../media/image19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2.svg"/><Relationship Id="rId26" Type="http://schemas.openxmlformats.org/officeDocument/2006/relationships/image" Target="../media/image23.png"/><Relationship Id="rId39" Type="http://schemas.openxmlformats.org/officeDocument/2006/relationships/image" Target="../media/image32.svg"/><Relationship Id="rId21" Type="http://schemas.openxmlformats.org/officeDocument/2006/relationships/image" Target="../media/image41.png"/><Relationship Id="rId34" Type="http://schemas.openxmlformats.org/officeDocument/2006/relationships/slide" Target="slide21.xml"/><Relationship Id="rId42" Type="http://schemas.openxmlformats.org/officeDocument/2006/relationships/image" Target="../media/image71.png"/><Relationship Id="rId47" Type="http://schemas.openxmlformats.org/officeDocument/2006/relationships/image" Target="../media/image76.sv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.sv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7.png"/><Relationship Id="rId24" Type="http://schemas.openxmlformats.org/officeDocument/2006/relationships/image" Target="../media/image43.svg"/><Relationship Id="rId32" Type="http://schemas.openxmlformats.org/officeDocument/2006/relationships/image" Target="../media/image27.png"/><Relationship Id="rId37" Type="http://schemas.openxmlformats.org/officeDocument/2006/relationships/slide" Target="slide31.xml"/><Relationship Id="rId40" Type="http://schemas.openxmlformats.org/officeDocument/2006/relationships/image" Target="../media/image69.png"/><Relationship Id="rId45" Type="http://schemas.openxmlformats.org/officeDocument/2006/relationships/image" Target="../media/image74.svg"/><Relationship Id="rId5" Type="http://schemas.openxmlformats.org/officeDocument/2006/relationships/image" Target="../media/image6.svg"/><Relationship Id="rId15" Type="http://schemas.openxmlformats.org/officeDocument/2006/relationships/image" Target="../media/image9.png"/><Relationship Id="rId23" Type="http://schemas.openxmlformats.org/officeDocument/2006/relationships/image" Target="../media/image19.png"/><Relationship Id="rId28" Type="http://schemas.openxmlformats.org/officeDocument/2006/relationships/slide" Target="slide27.xml"/><Relationship Id="rId36" Type="http://schemas.openxmlformats.org/officeDocument/2006/relationships/image" Target="../media/image30.svg"/><Relationship Id="rId10" Type="http://schemas.openxmlformats.org/officeDocument/2006/relationships/image" Target="../media/image16.svg"/><Relationship Id="rId19" Type="http://schemas.openxmlformats.org/officeDocument/2006/relationships/image" Target="../media/image13.png"/><Relationship Id="rId31" Type="http://schemas.openxmlformats.org/officeDocument/2006/relationships/slide" Target="slide40.xml"/><Relationship Id="rId44" Type="http://schemas.openxmlformats.org/officeDocument/2006/relationships/image" Target="../media/image73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18.svg"/><Relationship Id="rId22" Type="http://schemas.openxmlformats.org/officeDocument/2006/relationships/image" Target="../media/image42.svg"/><Relationship Id="rId27" Type="http://schemas.openxmlformats.org/officeDocument/2006/relationships/image" Target="../media/image24.svg"/><Relationship Id="rId30" Type="http://schemas.openxmlformats.org/officeDocument/2006/relationships/image" Target="../media/image26.svg"/><Relationship Id="rId35" Type="http://schemas.openxmlformats.org/officeDocument/2006/relationships/image" Target="../media/image29.png"/><Relationship Id="rId43" Type="http://schemas.openxmlformats.org/officeDocument/2006/relationships/image" Target="../media/image72.svg"/><Relationship Id="rId8" Type="http://schemas.openxmlformats.org/officeDocument/2006/relationships/slide" Target="slide4.xml"/><Relationship Id="rId3" Type="http://schemas.openxmlformats.org/officeDocument/2006/relationships/slide" Target="slide14.xml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5" Type="http://schemas.openxmlformats.org/officeDocument/2006/relationships/slide" Target="slide51.xml"/><Relationship Id="rId33" Type="http://schemas.openxmlformats.org/officeDocument/2006/relationships/image" Target="../media/image28.svg"/><Relationship Id="rId38" Type="http://schemas.openxmlformats.org/officeDocument/2006/relationships/image" Target="../media/image31.png"/><Relationship Id="rId46" Type="http://schemas.openxmlformats.org/officeDocument/2006/relationships/image" Target="../media/image75.png"/><Relationship Id="rId20" Type="http://schemas.openxmlformats.org/officeDocument/2006/relationships/image" Target="../media/image14.svg"/><Relationship Id="rId41" Type="http://schemas.openxmlformats.org/officeDocument/2006/relationships/image" Target="../media/image70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21" Type="http://schemas.openxmlformats.org/officeDocument/2006/relationships/slide" Target="slide14.xml"/><Relationship Id="rId34" Type="http://schemas.openxmlformats.org/officeDocument/2006/relationships/image" Target="../media/image1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33.png"/><Relationship Id="rId16" Type="http://schemas.openxmlformats.org/officeDocument/2006/relationships/image" Target="../media/image10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5" Type="http://schemas.openxmlformats.org/officeDocument/2006/relationships/image" Target="../media/image12.svg"/><Relationship Id="rId15" Type="http://schemas.openxmlformats.org/officeDocument/2006/relationships/image" Target="../media/image9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77.svg"/><Relationship Id="rId8" Type="http://schemas.openxmlformats.org/officeDocument/2006/relationships/image" Target="../media/image16.svg"/><Relationship Id="rId3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78.png"/><Relationship Id="rId21" Type="http://schemas.openxmlformats.org/officeDocument/2006/relationships/slide" Target="slide14.xml"/><Relationship Id="rId34" Type="http://schemas.openxmlformats.org/officeDocument/2006/relationships/image" Target="../media/image19.png"/><Relationship Id="rId42" Type="http://schemas.openxmlformats.org/officeDocument/2006/relationships/image" Target="../media/image81.svg"/><Relationship Id="rId47" Type="http://schemas.openxmlformats.org/officeDocument/2006/relationships/image" Target="../media/image86.png"/><Relationship Id="rId7" Type="http://schemas.openxmlformats.org/officeDocument/2006/relationships/image" Target="../media/image15.png"/><Relationship Id="rId2" Type="http://schemas.openxmlformats.org/officeDocument/2006/relationships/image" Target="../media/image33.png"/><Relationship Id="rId16" Type="http://schemas.openxmlformats.org/officeDocument/2006/relationships/image" Target="../media/image10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40" Type="http://schemas.openxmlformats.org/officeDocument/2006/relationships/image" Target="../media/image79.svg"/><Relationship Id="rId45" Type="http://schemas.openxmlformats.org/officeDocument/2006/relationships/image" Target="../media/image84.png"/><Relationship Id="rId5" Type="http://schemas.openxmlformats.org/officeDocument/2006/relationships/image" Target="../media/image12.svg"/><Relationship Id="rId15" Type="http://schemas.openxmlformats.org/officeDocument/2006/relationships/image" Target="../media/image9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4" Type="http://schemas.openxmlformats.org/officeDocument/2006/relationships/image" Target="../media/image83.sv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77.svg"/><Relationship Id="rId43" Type="http://schemas.openxmlformats.org/officeDocument/2006/relationships/image" Target="../media/image82.png"/><Relationship Id="rId48" Type="http://schemas.openxmlformats.org/officeDocument/2006/relationships/image" Target="../media/image87.svg"/><Relationship Id="rId8" Type="http://schemas.openxmlformats.org/officeDocument/2006/relationships/image" Target="../media/image16.svg"/><Relationship Id="rId3" Type="http://schemas.openxmlformats.org/officeDocument/2006/relationships/image" Target="../media/image34.sv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46" Type="http://schemas.openxmlformats.org/officeDocument/2006/relationships/image" Target="../media/image85.svg"/><Relationship Id="rId20" Type="http://schemas.openxmlformats.org/officeDocument/2006/relationships/image" Target="../media/image42.svg"/><Relationship Id="rId41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26" Type="http://schemas.openxmlformats.org/officeDocument/2006/relationships/image" Target="../media/image23.png"/><Relationship Id="rId39" Type="http://schemas.openxmlformats.org/officeDocument/2006/relationships/image" Target="../media/image32.svg"/><Relationship Id="rId21" Type="http://schemas.openxmlformats.org/officeDocument/2006/relationships/image" Target="../media/image42.svg"/><Relationship Id="rId34" Type="http://schemas.openxmlformats.org/officeDocument/2006/relationships/slide" Target="slide21.xml"/><Relationship Id="rId7" Type="http://schemas.openxmlformats.org/officeDocument/2006/relationships/slide" Target="slide4.xml"/><Relationship Id="rId12" Type="http://schemas.openxmlformats.org/officeDocument/2006/relationships/image" Target="../media/image7.png"/><Relationship Id="rId17" Type="http://schemas.openxmlformats.org/officeDocument/2006/relationships/image" Target="../media/image10.svg"/><Relationship Id="rId25" Type="http://schemas.openxmlformats.org/officeDocument/2006/relationships/slide" Target="slide51.xml"/><Relationship Id="rId33" Type="http://schemas.openxmlformats.org/officeDocument/2006/relationships/image" Target="../media/image28.svg"/><Relationship Id="rId38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.png"/><Relationship Id="rId20" Type="http://schemas.openxmlformats.org/officeDocument/2006/relationships/image" Target="../media/image41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6.svg"/><Relationship Id="rId24" Type="http://schemas.openxmlformats.org/officeDocument/2006/relationships/image" Target="../media/image22.svg"/><Relationship Id="rId32" Type="http://schemas.openxmlformats.org/officeDocument/2006/relationships/image" Target="../media/image27.png"/><Relationship Id="rId37" Type="http://schemas.openxmlformats.org/officeDocument/2006/relationships/slide" Target="slide31.xml"/><Relationship Id="rId5" Type="http://schemas.openxmlformats.org/officeDocument/2006/relationships/image" Target="../media/image11.png"/><Relationship Id="rId15" Type="http://schemas.openxmlformats.org/officeDocument/2006/relationships/image" Target="../media/image18.svg"/><Relationship Id="rId23" Type="http://schemas.openxmlformats.org/officeDocument/2006/relationships/image" Target="../media/image21.png"/><Relationship Id="rId28" Type="http://schemas.openxmlformats.org/officeDocument/2006/relationships/slide" Target="slide27.xml"/><Relationship Id="rId36" Type="http://schemas.openxmlformats.org/officeDocument/2006/relationships/image" Target="../media/image77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31" Type="http://schemas.openxmlformats.org/officeDocument/2006/relationships/slide" Target="slide40.xml"/><Relationship Id="rId4" Type="http://schemas.openxmlformats.org/officeDocument/2006/relationships/image" Target="../media/image34.svg"/><Relationship Id="rId9" Type="http://schemas.openxmlformats.org/officeDocument/2006/relationships/image" Target="../media/image16.svg"/><Relationship Id="rId14" Type="http://schemas.openxmlformats.org/officeDocument/2006/relationships/image" Target="../media/image17.png"/><Relationship Id="rId22" Type="http://schemas.openxmlformats.org/officeDocument/2006/relationships/slide" Target="slide14.xml"/><Relationship Id="rId27" Type="http://schemas.openxmlformats.org/officeDocument/2006/relationships/image" Target="../media/image24.svg"/><Relationship Id="rId30" Type="http://schemas.openxmlformats.org/officeDocument/2006/relationships/image" Target="../media/image26.svg"/><Relationship Id="rId35" Type="http://schemas.openxmlformats.org/officeDocument/2006/relationships/image" Target="../media/image19.png"/><Relationship Id="rId8" Type="http://schemas.openxmlformats.org/officeDocument/2006/relationships/image" Target="../media/image15.png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88.png"/><Relationship Id="rId21" Type="http://schemas.openxmlformats.org/officeDocument/2006/relationships/slide" Target="slide14.xml"/><Relationship Id="rId34" Type="http://schemas.openxmlformats.org/officeDocument/2006/relationships/image" Target="../media/image1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33.png"/><Relationship Id="rId16" Type="http://schemas.openxmlformats.org/officeDocument/2006/relationships/image" Target="../media/image10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5" Type="http://schemas.openxmlformats.org/officeDocument/2006/relationships/image" Target="../media/image12.svg"/><Relationship Id="rId15" Type="http://schemas.openxmlformats.org/officeDocument/2006/relationships/image" Target="../media/image9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77.svg"/><Relationship Id="rId8" Type="http://schemas.openxmlformats.org/officeDocument/2006/relationships/image" Target="../media/image16.svg"/><Relationship Id="rId3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89.png"/><Relationship Id="rId21" Type="http://schemas.openxmlformats.org/officeDocument/2006/relationships/slide" Target="slide14.xml"/><Relationship Id="rId34" Type="http://schemas.openxmlformats.org/officeDocument/2006/relationships/image" Target="../media/image1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33.png"/><Relationship Id="rId16" Type="http://schemas.openxmlformats.org/officeDocument/2006/relationships/image" Target="../media/image10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5" Type="http://schemas.openxmlformats.org/officeDocument/2006/relationships/image" Target="../media/image12.svg"/><Relationship Id="rId15" Type="http://schemas.openxmlformats.org/officeDocument/2006/relationships/image" Target="../media/image9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77.svg"/><Relationship Id="rId8" Type="http://schemas.openxmlformats.org/officeDocument/2006/relationships/image" Target="../media/image16.svg"/><Relationship Id="rId3" Type="http://schemas.openxmlformats.org/officeDocument/2006/relationships/image" Target="../media/image34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90.png"/><Relationship Id="rId21" Type="http://schemas.openxmlformats.org/officeDocument/2006/relationships/slide" Target="slide14.xml"/><Relationship Id="rId34" Type="http://schemas.openxmlformats.org/officeDocument/2006/relationships/image" Target="../media/image1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33.png"/><Relationship Id="rId16" Type="http://schemas.openxmlformats.org/officeDocument/2006/relationships/image" Target="../media/image10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5" Type="http://schemas.openxmlformats.org/officeDocument/2006/relationships/image" Target="../media/image12.svg"/><Relationship Id="rId15" Type="http://schemas.openxmlformats.org/officeDocument/2006/relationships/image" Target="../media/image9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77.svg"/><Relationship Id="rId8" Type="http://schemas.openxmlformats.org/officeDocument/2006/relationships/image" Target="../media/image16.svg"/><Relationship Id="rId3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92.emf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91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19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8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93.pn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42" Type="http://schemas.openxmlformats.org/officeDocument/2006/relationships/image" Target="../media/image96.svg"/><Relationship Id="rId47" Type="http://schemas.openxmlformats.org/officeDocument/2006/relationships/image" Target="../media/image101.png"/><Relationship Id="rId50" Type="http://schemas.openxmlformats.org/officeDocument/2006/relationships/image" Target="../media/image104.sv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6" Type="http://schemas.openxmlformats.org/officeDocument/2006/relationships/image" Target="../media/image12.svg"/><Relationship Id="rId29" Type="http://schemas.openxmlformats.org/officeDocument/2006/relationships/image" Target="../media/image91.svg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40" Type="http://schemas.openxmlformats.org/officeDocument/2006/relationships/image" Target="../media/image94.svg"/><Relationship Id="rId45" Type="http://schemas.openxmlformats.org/officeDocument/2006/relationships/image" Target="../media/image99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19.png"/><Relationship Id="rId36" Type="http://schemas.openxmlformats.org/officeDocument/2006/relationships/slide" Target="slide31.xml"/><Relationship Id="rId49" Type="http://schemas.openxmlformats.org/officeDocument/2006/relationships/image" Target="../media/image103.png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4" Type="http://schemas.openxmlformats.org/officeDocument/2006/relationships/image" Target="../media/image98.sv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43" Type="http://schemas.openxmlformats.org/officeDocument/2006/relationships/image" Target="../media/image97.png"/><Relationship Id="rId48" Type="http://schemas.openxmlformats.org/officeDocument/2006/relationships/image" Target="../media/image102.svg"/><Relationship Id="rId8" Type="http://schemas.openxmlformats.org/officeDocument/2006/relationships/image" Target="../media/image16.svg"/><Relationship Id="rId3" Type="http://schemas.openxmlformats.org/officeDocument/2006/relationships/image" Target="../media/image18.sv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46" Type="http://schemas.openxmlformats.org/officeDocument/2006/relationships/image" Target="../media/image100.svg"/><Relationship Id="rId20" Type="http://schemas.openxmlformats.org/officeDocument/2006/relationships/image" Target="../media/image42.svg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91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19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105.jp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91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19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8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42.svg"/><Relationship Id="rId26" Type="http://schemas.openxmlformats.org/officeDocument/2006/relationships/image" Target="../media/image25.png"/><Relationship Id="rId3" Type="http://schemas.openxmlformats.org/officeDocument/2006/relationships/image" Target="../media/image14.svg"/><Relationship Id="rId21" Type="http://schemas.openxmlformats.org/officeDocument/2006/relationships/image" Target="../media/image22.svg"/><Relationship Id="rId34" Type="http://schemas.openxmlformats.org/officeDocument/2006/relationships/slide" Target="slide31.xml"/><Relationship Id="rId7" Type="http://schemas.openxmlformats.org/officeDocument/2006/relationships/image" Target="../media/image5.png"/><Relationship Id="rId12" Type="http://schemas.openxmlformats.org/officeDocument/2006/relationships/image" Target="../media/image18.svg"/><Relationship Id="rId17" Type="http://schemas.openxmlformats.org/officeDocument/2006/relationships/image" Target="../media/image41.png"/><Relationship Id="rId25" Type="http://schemas.openxmlformats.org/officeDocument/2006/relationships/slide" Target="slide27.xml"/><Relationship Id="rId33" Type="http://schemas.openxmlformats.org/officeDocument/2006/relationships/image" Target="../media/image30.svg"/><Relationship Id="rId2" Type="http://schemas.openxmlformats.org/officeDocument/2006/relationships/image" Target="../media/image13.png"/><Relationship Id="rId16" Type="http://schemas.openxmlformats.org/officeDocument/2006/relationships/image" Target="../media/image12.svg"/><Relationship Id="rId20" Type="http://schemas.openxmlformats.org/officeDocument/2006/relationships/image" Target="../media/image21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17.png"/><Relationship Id="rId24" Type="http://schemas.openxmlformats.org/officeDocument/2006/relationships/image" Target="../media/image24.svg"/><Relationship Id="rId32" Type="http://schemas.openxmlformats.org/officeDocument/2006/relationships/image" Target="../media/image2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23" Type="http://schemas.openxmlformats.org/officeDocument/2006/relationships/image" Target="../media/image23.png"/><Relationship Id="rId28" Type="http://schemas.openxmlformats.org/officeDocument/2006/relationships/slide" Target="slide40.xml"/><Relationship Id="rId36" Type="http://schemas.openxmlformats.org/officeDocument/2006/relationships/image" Target="../media/image106.svg"/><Relationship Id="rId10" Type="http://schemas.openxmlformats.org/officeDocument/2006/relationships/image" Target="../media/image8.svg"/><Relationship Id="rId19" Type="http://schemas.openxmlformats.org/officeDocument/2006/relationships/slide" Target="slide14.xml"/><Relationship Id="rId31" Type="http://schemas.openxmlformats.org/officeDocument/2006/relationships/slide" Target="slide21.xml"/><Relationship Id="rId4" Type="http://schemas.openxmlformats.org/officeDocument/2006/relationships/slide" Target="slide4.xml"/><Relationship Id="rId9" Type="http://schemas.openxmlformats.org/officeDocument/2006/relationships/image" Target="../media/image7.png"/><Relationship Id="rId14" Type="http://schemas.openxmlformats.org/officeDocument/2006/relationships/image" Target="../media/image10.svg"/><Relationship Id="rId22" Type="http://schemas.openxmlformats.org/officeDocument/2006/relationships/slide" Target="slide51.xml"/><Relationship Id="rId27" Type="http://schemas.openxmlformats.org/officeDocument/2006/relationships/image" Target="../media/image26.svg"/><Relationship Id="rId30" Type="http://schemas.openxmlformats.org/officeDocument/2006/relationships/image" Target="../media/image28.svg"/><Relationship Id="rId35" Type="http://schemas.openxmlformats.org/officeDocument/2006/relationships/image" Target="../media/image19.png"/><Relationship Id="rId8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2.svg"/><Relationship Id="rId26" Type="http://schemas.openxmlformats.org/officeDocument/2006/relationships/image" Target="../media/image24.svg"/><Relationship Id="rId39" Type="http://schemas.openxmlformats.org/officeDocument/2006/relationships/image" Target="../media/image107.pn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42" Type="http://schemas.openxmlformats.org/officeDocument/2006/relationships/image" Target="../media/image109.sv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6" Type="http://schemas.openxmlformats.org/officeDocument/2006/relationships/image" Target="../media/image10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19.png"/><Relationship Id="rId40" Type="http://schemas.microsoft.com/office/2007/relationships/hdphoto" Target="../media/hdphoto1.wdp"/><Relationship Id="rId5" Type="http://schemas.openxmlformats.org/officeDocument/2006/relationships/image" Target="../media/image34.svg"/><Relationship Id="rId15" Type="http://schemas.openxmlformats.org/officeDocument/2006/relationships/image" Target="../media/image9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4.svg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106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1.png"/><Relationship Id="rId26" Type="http://schemas.openxmlformats.org/officeDocument/2006/relationships/image" Target="../media/image23.png"/><Relationship Id="rId39" Type="http://schemas.openxmlformats.org/officeDocument/2006/relationships/image" Target="../media/image106.svg"/><Relationship Id="rId21" Type="http://schemas.openxmlformats.org/officeDocument/2006/relationships/image" Target="../media/image42.svg"/><Relationship Id="rId34" Type="http://schemas.openxmlformats.org/officeDocument/2006/relationships/slide" Target="slide21.xml"/><Relationship Id="rId7" Type="http://schemas.openxmlformats.org/officeDocument/2006/relationships/slide" Target="slide4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.png"/><Relationship Id="rId20" Type="http://schemas.openxmlformats.org/officeDocument/2006/relationships/image" Target="../media/image41.png"/><Relationship Id="rId29" Type="http://schemas.openxmlformats.org/officeDocument/2006/relationships/image" Target="../media/image25.png"/><Relationship Id="rId41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6.svg"/><Relationship Id="rId24" Type="http://schemas.openxmlformats.org/officeDocument/2006/relationships/image" Target="../media/image22.svg"/><Relationship Id="rId32" Type="http://schemas.openxmlformats.org/officeDocument/2006/relationships/image" Target="../media/image27.png"/><Relationship Id="rId37" Type="http://schemas.openxmlformats.org/officeDocument/2006/relationships/slide" Target="slide31.xml"/><Relationship Id="rId40" Type="http://schemas.openxmlformats.org/officeDocument/2006/relationships/image" Target="../media/image69.png"/><Relationship Id="rId5" Type="http://schemas.openxmlformats.org/officeDocument/2006/relationships/image" Target="../media/image33.png"/><Relationship Id="rId15" Type="http://schemas.openxmlformats.org/officeDocument/2006/relationships/image" Target="../media/image18.svg"/><Relationship Id="rId23" Type="http://schemas.openxmlformats.org/officeDocument/2006/relationships/image" Target="../media/image21.png"/><Relationship Id="rId28" Type="http://schemas.openxmlformats.org/officeDocument/2006/relationships/slide" Target="slide27.xml"/><Relationship Id="rId36" Type="http://schemas.openxmlformats.org/officeDocument/2006/relationships/image" Target="../media/image30.svg"/><Relationship Id="rId10" Type="http://schemas.openxmlformats.org/officeDocument/2006/relationships/image" Target="../media/image5.png"/><Relationship Id="rId19" Type="http://schemas.openxmlformats.org/officeDocument/2006/relationships/image" Target="../media/image12.svg"/><Relationship Id="rId31" Type="http://schemas.openxmlformats.org/officeDocument/2006/relationships/slide" Target="slide40.xml"/><Relationship Id="rId4" Type="http://schemas.openxmlformats.org/officeDocument/2006/relationships/image" Target="../media/image14.svg"/><Relationship Id="rId9" Type="http://schemas.openxmlformats.org/officeDocument/2006/relationships/image" Target="../media/image16.svg"/><Relationship Id="rId14" Type="http://schemas.openxmlformats.org/officeDocument/2006/relationships/image" Target="../media/image17.png"/><Relationship Id="rId22" Type="http://schemas.openxmlformats.org/officeDocument/2006/relationships/slide" Target="slide14.xml"/><Relationship Id="rId27" Type="http://schemas.openxmlformats.org/officeDocument/2006/relationships/image" Target="../media/image24.svg"/><Relationship Id="rId30" Type="http://schemas.openxmlformats.org/officeDocument/2006/relationships/image" Target="../media/image26.svg"/><Relationship Id="rId35" Type="http://schemas.openxmlformats.org/officeDocument/2006/relationships/image" Target="../media/image29.png"/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12" Type="http://schemas.openxmlformats.org/officeDocument/2006/relationships/image" Target="../media/image7.png"/><Relationship Id="rId17" Type="http://schemas.openxmlformats.org/officeDocument/2006/relationships/image" Target="../media/image10.svg"/><Relationship Id="rId25" Type="http://schemas.openxmlformats.org/officeDocument/2006/relationships/slide" Target="slide51.xml"/><Relationship Id="rId33" Type="http://schemas.openxmlformats.org/officeDocument/2006/relationships/image" Target="../media/image28.svg"/><Relationship Id="rId38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2.svg"/><Relationship Id="rId26" Type="http://schemas.openxmlformats.org/officeDocument/2006/relationships/image" Target="../media/image24.svg"/><Relationship Id="rId39" Type="http://schemas.openxmlformats.org/officeDocument/2006/relationships/image" Target="../media/image110.jp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42" Type="http://schemas.openxmlformats.org/officeDocument/2006/relationships/image" Target="../media/image70.sv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6" Type="http://schemas.openxmlformats.org/officeDocument/2006/relationships/image" Target="../media/image10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19.png"/><Relationship Id="rId40" Type="http://schemas.openxmlformats.org/officeDocument/2006/relationships/image" Target="../media/image111.jpg"/><Relationship Id="rId5" Type="http://schemas.openxmlformats.org/officeDocument/2006/relationships/image" Target="../media/image34.svg"/><Relationship Id="rId15" Type="http://schemas.openxmlformats.org/officeDocument/2006/relationships/image" Target="../media/image9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4.svg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106.sv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2.svg"/><Relationship Id="rId26" Type="http://schemas.openxmlformats.org/officeDocument/2006/relationships/image" Target="../media/image24.svg"/><Relationship Id="rId39" Type="http://schemas.openxmlformats.org/officeDocument/2006/relationships/image" Target="../media/image112.jp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106.svg"/><Relationship Id="rId2" Type="http://schemas.openxmlformats.org/officeDocument/2006/relationships/image" Target="../media/image13.png"/><Relationship Id="rId16" Type="http://schemas.openxmlformats.org/officeDocument/2006/relationships/image" Target="../media/image10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19.png"/><Relationship Id="rId40" Type="http://schemas.openxmlformats.org/officeDocument/2006/relationships/image" Target="../media/image113.jpg"/><Relationship Id="rId5" Type="http://schemas.openxmlformats.org/officeDocument/2006/relationships/image" Target="../media/image34.svg"/><Relationship Id="rId15" Type="http://schemas.openxmlformats.org/officeDocument/2006/relationships/image" Target="../media/image9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4.sv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2.svg"/><Relationship Id="rId26" Type="http://schemas.openxmlformats.org/officeDocument/2006/relationships/image" Target="../media/image24.svg"/><Relationship Id="rId39" Type="http://schemas.openxmlformats.org/officeDocument/2006/relationships/image" Target="../media/image114.jp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106.svg"/><Relationship Id="rId2" Type="http://schemas.openxmlformats.org/officeDocument/2006/relationships/image" Target="../media/image13.png"/><Relationship Id="rId16" Type="http://schemas.openxmlformats.org/officeDocument/2006/relationships/image" Target="../media/image10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19.png"/><Relationship Id="rId40" Type="http://schemas.openxmlformats.org/officeDocument/2006/relationships/image" Target="../media/image115.jpg"/><Relationship Id="rId5" Type="http://schemas.openxmlformats.org/officeDocument/2006/relationships/image" Target="../media/image34.svg"/><Relationship Id="rId15" Type="http://schemas.openxmlformats.org/officeDocument/2006/relationships/image" Target="../media/image9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2.svg"/><Relationship Id="rId26" Type="http://schemas.openxmlformats.org/officeDocument/2006/relationships/image" Target="../media/image24.svg"/><Relationship Id="rId39" Type="http://schemas.openxmlformats.org/officeDocument/2006/relationships/image" Target="../media/image116.jp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106.svg"/><Relationship Id="rId2" Type="http://schemas.openxmlformats.org/officeDocument/2006/relationships/image" Target="../media/image13.png"/><Relationship Id="rId16" Type="http://schemas.openxmlformats.org/officeDocument/2006/relationships/image" Target="../media/image10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19.png"/><Relationship Id="rId40" Type="http://schemas.openxmlformats.org/officeDocument/2006/relationships/image" Target="../media/image117.jpg"/><Relationship Id="rId5" Type="http://schemas.openxmlformats.org/officeDocument/2006/relationships/image" Target="../media/image34.svg"/><Relationship Id="rId15" Type="http://schemas.openxmlformats.org/officeDocument/2006/relationships/image" Target="../media/image9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2.svg"/><Relationship Id="rId26" Type="http://schemas.openxmlformats.org/officeDocument/2006/relationships/image" Target="../media/image24.svg"/><Relationship Id="rId39" Type="http://schemas.openxmlformats.org/officeDocument/2006/relationships/image" Target="../media/image118.jp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106.svg"/><Relationship Id="rId2" Type="http://schemas.openxmlformats.org/officeDocument/2006/relationships/image" Target="../media/image13.png"/><Relationship Id="rId16" Type="http://schemas.openxmlformats.org/officeDocument/2006/relationships/image" Target="../media/image10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19.png"/><Relationship Id="rId40" Type="http://schemas.openxmlformats.org/officeDocument/2006/relationships/image" Target="../media/image119.jpg"/><Relationship Id="rId5" Type="http://schemas.openxmlformats.org/officeDocument/2006/relationships/image" Target="../media/image34.svg"/><Relationship Id="rId15" Type="http://schemas.openxmlformats.org/officeDocument/2006/relationships/image" Target="../media/image9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4.sv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1.png"/><Relationship Id="rId26" Type="http://schemas.openxmlformats.org/officeDocument/2006/relationships/image" Target="../media/image23.png"/><Relationship Id="rId39" Type="http://schemas.openxmlformats.org/officeDocument/2006/relationships/image" Target="../media/image106.svg"/><Relationship Id="rId21" Type="http://schemas.openxmlformats.org/officeDocument/2006/relationships/image" Target="../media/image42.svg"/><Relationship Id="rId34" Type="http://schemas.openxmlformats.org/officeDocument/2006/relationships/slide" Target="slide21.xml"/><Relationship Id="rId42" Type="http://schemas.openxmlformats.org/officeDocument/2006/relationships/image" Target="../media/image122.png"/><Relationship Id="rId47" Type="http://schemas.openxmlformats.org/officeDocument/2006/relationships/image" Target="../media/image127.svg"/><Relationship Id="rId50" Type="http://schemas.openxmlformats.org/officeDocument/2006/relationships/image" Target="../media/image130.png"/><Relationship Id="rId7" Type="http://schemas.openxmlformats.org/officeDocument/2006/relationships/slide" Target="slide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.png"/><Relationship Id="rId29" Type="http://schemas.openxmlformats.org/officeDocument/2006/relationships/image" Target="../media/image25.png"/><Relationship Id="rId11" Type="http://schemas.openxmlformats.org/officeDocument/2006/relationships/image" Target="../media/image6.svg"/><Relationship Id="rId24" Type="http://schemas.openxmlformats.org/officeDocument/2006/relationships/image" Target="../media/image22.svg"/><Relationship Id="rId32" Type="http://schemas.openxmlformats.org/officeDocument/2006/relationships/image" Target="../media/image27.png"/><Relationship Id="rId37" Type="http://schemas.openxmlformats.org/officeDocument/2006/relationships/slide" Target="slide31.xml"/><Relationship Id="rId40" Type="http://schemas.openxmlformats.org/officeDocument/2006/relationships/image" Target="../media/image120.png"/><Relationship Id="rId45" Type="http://schemas.openxmlformats.org/officeDocument/2006/relationships/image" Target="../media/image125.svg"/><Relationship Id="rId53" Type="http://schemas.openxmlformats.org/officeDocument/2006/relationships/image" Target="../media/image133.svg"/><Relationship Id="rId5" Type="http://schemas.openxmlformats.org/officeDocument/2006/relationships/image" Target="../media/image33.png"/><Relationship Id="rId10" Type="http://schemas.openxmlformats.org/officeDocument/2006/relationships/image" Target="../media/image5.png"/><Relationship Id="rId19" Type="http://schemas.openxmlformats.org/officeDocument/2006/relationships/image" Target="../media/image12.svg"/><Relationship Id="rId31" Type="http://schemas.openxmlformats.org/officeDocument/2006/relationships/slide" Target="slide40.xml"/><Relationship Id="rId44" Type="http://schemas.openxmlformats.org/officeDocument/2006/relationships/image" Target="../media/image124.png"/><Relationship Id="rId52" Type="http://schemas.openxmlformats.org/officeDocument/2006/relationships/image" Target="../media/image132.png"/><Relationship Id="rId4" Type="http://schemas.openxmlformats.org/officeDocument/2006/relationships/image" Target="../media/image14.svg"/><Relationship Id="rId9" Type="http://schemas.openxmlformats.org/officeDocument/2006/relationships/image" Target="../media/image16.svg"/><Relationship Id="rId14" Type="http://schemas.openxmlformats.org/officeDocument/2006/relationships/image" Target="../media/image17.png"/><Relationship Id="rId22" Type="http://schemas.openxmlformats.org/officeDocument/2006/relationships/slide" Target="slide14.xml"/><Relationship Id="rId27" Type="http://schemas.openxmlformats.org/officeDocument/2006/relationships/image" Target="../media/image24.svg"/><Relationship Id="rId30" Type="http://schemas.openxmlformats.org/officeDocument/2006/relationships/image" Target="../media/image26.svg"/><Relationship Id="rId35" Type="http://schemas.openxmlformats.org/officeDocument/2006/relationships/image" Target="../media/image29.png"/><Relationship Id="rId43" Type="http://schemas.openxmlformats.org/officeDocument/2006/relationships/image" Target="../media/image123.svg"/><Relationship Id="rId48" Type="http://schemas.openxmlformats.org/officeDocument/2006/relationships/image" Target="../media/image128.png"/><Relationship Id="rId8" Type="http://schemas.openxmlformats.org/officeDocument/2006/relationships/image" Target="../media/image15.png"/><Relationship Id="rId51" Type="http://schemas.openxmlformats.org/officeDocument/2006/relationships/image" Target="../media/image131.svg"/><Relationship Id="rId3" Type="http://schemas.openxmlformats.org/officeDocument/2006/relationships/image" Target="../media/image13.png"/><Relationship Id="rId12" Type="http://schemas.openxmlformats.org/officeDocument/2006/relationships/image" Target="../media/image7.png"/><Relationship Id="rId17" Type="http://schemas.openxmlformats.org/officeDocument/2006/relationships/image" Target="../media/image10.svg"/><Relationship Id="rId25" Type="http://schemas.openxmlformats.org/officeDocument/2006/relationships/slide" Target="slide51.xml"/><Relationship Id="rId33" Type="http://schemas.openxmlformats.org/officeDocument/2006/relationships/image" Target="../media/image28.svg"/><Relationship Id="rId38" Type="http://schemas.openxmlformats.org/officeDocument/2006/relationships/image" Target="../media/image19.png"/><Relationship Id="rId46" Type="http://schemas.openxmlformats.org/officeDocument/2006/relationships/image" Target="../media/image126.png"/><Relationship Id="rId20" Type="http://schemas.openxmlformats.org/officeDocument/2006/relationships/image" Target="../media/image41.png"/><Relationship Id="rId41" Type="http://schemas.openxmlformats.org/officeDocument/2006/relationships/image" Target="../media/image1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5" Type="http://schemas.openxmlformats.org/officeDocument/2006/relationships/image" Target="../media/image18.svg"/><Relationship Id="rId23" Type="http://schemas.openxmlformats.org/officeDocument/2006/relationships/image" Target="../media/image21.png"/><Relationship Id="rId28" Type="http://schemas.openxmlformats.org/officeDocument/2006/relationships/slide" Target="slide27.xml"/><Relationship Id="rId36" Type="http://schemas.openxmlformats.org/officeDocument/2006/relationships/image" Target="../media/image30.svg"/><Relationship Id="rId49" Type="http://schemas.openxmlformats.org/officeDocument/2006/relationships/image" Target="../media/image129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0.svg"/><Relationship Id="rId26" Type="http://schemas.openxmlformats.org/officeDocument/2006/relationships/image" Target="../media/image25.png"/><Relationship Id="rId21" Type="http://schemas.openxmlformats.org/officeDocument/2006/relationships/image" Target="../media/image22.svg"/><Relationship Id="rId34" Type="http://schemas.openxmlformats.org/officeDocument/2006/relationships/slide" Target="slide31.xml"/><Relationship Id="rId7" Type="http://schemas.openxmlformats.org/officeDocument/2006/relationships/image" Target="../media/image7.png"/><Relationship Id="rId12" Type="http://schemas.openxmlformats.org/officeDocument/2006/relationships/image" Target="../media/image10.svg"/><Relationship Id="rId17" Type="http://schemas.openxmlformats.org/officeDocument/2006/relationships/image" Target="../media/image19.png"/><Relationship Id="rId25" Type="http://schemas.openxmlformats.org/officeDocument/2006/relationships/slide" Target="slide27.xml"/><Relationship Id="rId33" Type="http://schemas.openxmlformats.org/officeDocument/2006/relationships/image" Target="../media/image30.svg"/><Relationship Id="rId38" Type="http://schemas.openxmlformats.org/officeDocument/2006/relationships/image" Target="../media/image34.svg"/><Relationship Id="rId2" Type="http://schemas.openxmlformats.org/officeDocument/2006/relationships/slide" Target="slide4.xml"/><Relationship Id="rId16" Type="http://schemas.openxmlformats.org/officeDocument/2006/relationships/image" Target="../media/image14.svg"/><Relationship Id="rId20" Type="http://schemas.openxmlformats.org/officeDocument/2006/relationships/image" Target="../media/image21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24" Type="http://schemas.openxmlformats.org/officeDocument/2006/relationships/image" Target="../media/image24.svg"/><Relationship Id="rId32" Type="http://schemas.openxmlformats.org/officeDocument/2006/relationships/image" Target="../media/image29.png"/><Relationship Id="rId37" Type="http://schemas.openxmlformats.org/officeDocument/2006/relationships/image" Target="../media/image33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3.png"/><Relationship Id="rId28" Type="http://schemas.openxmlformats.org/officeDocument/2006/relationships/slide" Target="slide40.xml"/><Relationship Id="rId36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slide" Target="slide14.xml"/><Relationship Id="rId31" Type="http://schemas.openxmlformats.org/officeDocument/2006/relationships/slide" Target="slide21.xml"/><Relationship Id="rId4" Type="http://schemas.openxmlformats.org/officeDocument/2006/relationships/image" Target="../media/image16.svg"/><Relationship Id="rId9" Type="http://schemas.openxmlformats.org/officeDocument/2006/relationships/image" Target="../media/image17.png"/><Relationship Id="rId14" Type="http://schemas.openxmlformats.org/officeDocument/2006/relationships/image" Target="../media/image12.svg"/><Relationship Id="rId22" Type="http://schemas.openxmlformats.org/officeDocument/2006/relationships/slide" Target="slide51.xml"/><Relationship Id="rId27" Type="http://schemas.openxmlformats.org/officeDocument/2006/relationships/image" Target="../media/image26.svg"/><Relationship Id="rId30" Type="http://schemas.openxmlformats.org/officeDocument/2006/relationships/image" Target="../media/image28.svg"/><Relationship Id="rId35" Type="http://schemas.openxmlformats.org/officeDocument/2006/relationships/image" Target="../media/image31.png"/><Relationship Id="rId8" Type="http://schemas.openxmlformats.org/officeDocument/2006/relationships/image" Target="../media/image8.svg"/><Relationship Id="rId3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134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134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0.sv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134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0.sv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134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0.sv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135.pn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134.svg"/><Relationship Id="rId37" Type="http://schemas.openxmlformats.org/officeDocument/2006/relationships/image" Target="../media/image31.png"/><Relationship Id="rId40" Type="http://schemas.openxmlformats.org/officeDocument/2006/relationships/image" Target="../media/image136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0.sv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137.pn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134.svg"/><Relationship Id="rId37" Type="http://schemas.openxmlformats.org/officeDocument/2006/relationships/image" Target="../media/image31.png"/><Relationship Id="rId40" Type="http://schemas.openxmlformats.org/officeDocument/2006/relationships/image" Target="../media/image138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0.sv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26" Type="http://schemas.openxmlformats.org/officeDocument/2006/relationships/image" Target="../media/image23.png"/><Relationship Id="rId39" Type="http://schemas.openxmlformats.org/officeDocument/2006/relationships/image" Target="../media/image32.svg"/><Relationship Id="rId21" Type="http://schemas.openxmlformats.org/officeDocument/2006/relationships/image" Target="../media/image42.svg"/><Relationship Id="rId34" Type="http://schemas.openxmlformats.org/officeDocument/2006/relationships/slide" Target="slide21.xml"/><Relationship Id="rId7" Type="http://schemas.openxmlformats.org/officeDocument/2006/relationships/slide" Target="slide4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.png"/><Relationship Id="rId20" Type="http://schemas.openxmlformats.org/officeDocument/2006/relationships/image" Target="../media/image41.png"/><Relationship Id="rId29" Type="http://schemas.openxmlformats.org/officeDocument/2006/relationships/image" Target="../media/image25.png"/><Relationship Id="rId41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6.svg"/><Relationship Id="rId24" Type="http://schemas.openxmlformats.org/officeDocument/2006/relationships/image" Target="../media/image22.svg"/><Relationship Id="rId32" Type="http://schemas.openxmlformats.org/officeDocument/2006/relationships/image" Target="../media/image19.png"/><Relationship Id="rId37" Type="http://schemas.openxmlformats.org/officeDocument/2006/relationships/slide" Target="slide31.xml"/><Relationship Id="rId40" Type="http://schemas.openxmlformats.org/officeDocument/2006/relationships/image" Target="../media/image139.png"/><Relationship Id="rId5" Type="http://schemas.openxmlformats.org/officeDocument/2006/relationships/image" Target="../media/image33.png"/><Relationship Id="rId15" Type="http://schemas.openxmlformats.org/officeDocument/2006/relationships/image" Target="../media/image18.svg"/><Relationship Id="rId23" Type="http://schemas.openxmlformats.org/officeDocument/2006/relationships/image" Target="../media/image21.png"/><Relationship Id="rId28" Type="http://schemas.openxmlformats.org/officeDocument/2006/relationships/slide" Target="slide27.xml"/><Relationship Id="rId36" Type="http://schemas.openxmlformats.org/officeDocument/2006/relationships/image" Target="../media/image30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31" Type="http://schemas.openxmlformats.org/officeDocument/2006/relationships/slide" Target="slide40.xml"/><Relationship Id="rId4" Type="http://schemas.openxmlformats.org/officeDocument/2006/relationships/image" Target="../media/image10.svg"/><Relationship Id="rId9" Type="http://schemas.openxmlformats.org/officeDocument/2006/relationships/image" Target="../media/image16.svg"/><Relationship Id="rId14" Type="http://schemas.openxmlformats.org/officeDocument/2006/relationships/image" Target="../media/image17.png"/><Relationship Id="rId22" Type="http://schemas.openxmlformats.org/officeDocument/2006/relationships/slide" Target="slide14.xml"/><Relationship Id="rId27" Type="http://schemas.openxmlformats.org/officeDocument/2006/relationships/image" Target="../media/image24.svg"/><Relationship Id="rId30" Type="http://schemas.openxmlformats.org/officeDocument/2006/relationships/image" Target="../media/image26.svg"/><Relationship Id="rId35" Type="http://schemas.openxmlformats.org/officeDocument/2006/relationships/image" Target="../media/image29.png"/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slide" Target="slide51.xml"/><Relationship Id="rId33" Type="http://schemas.openxmlformats.org/officeDocument/2006/relationships/image" Target="../media/image134.svg"/><Relationship Id="rId38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134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0.sv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141.pn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134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0.sv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142.pn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134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9.png"/><Relationship Id="rId26" Type="http://schemas.openxmlformats.org/officeDocument/2006/relationships/slide" Target="slide27.xml"/><Relationship Id="rId39" Type="http://schemas.openxmlformats.org/officeDocument/2006/relationships/image" Target="../media/image34.svg"/><Relationship Id="rId21" Type="http://schemas.openxmlformats.org/officeDocument/2006/relationships/image" Target="../media/image21.png"/><Relationship Id="rId34" Type="http://schemas.openxmlformats.org/officeDocument/2006/relationships/image" Target="../media/image30.sv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4.svg"/><Relationship Id="rId33" Type="http://schemas.openxmlformats.org/officeDocument/2006/relationships/image" Target="../media/image29.png"/><Relationship Id="rId38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slide" Target="slide14.xml"/><Relationship Id="rId29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svg"/><Relationship Id="rId24" Type="http://schemas.openxmlformats.org/officeDocument/2006/relationships/image" Target="../media/image23.png"/><Relationship Id="rId32" Type="http://schemas.openxmlformats.org/officeDocument/2006/relationships/slide" Target="slide21.xml"/><Relationship Id="rId37" Type="http://schemas.openxmlformats.org/officeDocument/2006/relationships/image" Target="../media/image32.svg"/><Relationship Id="rId5" Type="http://schemas.openxmlformats.org/officeDocument/2006/relationships/image" Target="../media/image16.svg"/><Relationship Id="rId15" Type="http://schemas.openxmlformats.org/officeDocument/2006/relationships/image" Target="../media/image12.svg"/><Relationship Id="rId23" Type="http://schemas.openxmlformats.org/officeDocument/2006/relationships/slide" Target="slide51.xml"/><Relationship Id="rId28" Type="http://schemas.openxmlformats.org/officeDocument/2006/relationships/image" Target="../media/image26.svg"/><Relationship Id="rId36" Type="http://schemas.openxmlformats.org/officeDocument/2006/relationships/image" Target="../media/image31.png"/><Relationship Id="rId10" Type="http://schemas.openxmlformats.org/officeDocument/2006/relationships/image" Target="../media/image17.png"/><Relationship Id="rId19" Type="http://schemas.openxmlformats.org/officeDocument/2006/relationships/image" Target="../media/image20.svg"/><Relationship Id="rId31" Type="http://schemas.openxmlformats.org/officeDocument/2006/relationships/image" Target="../media/image28.svg"/><Relationship Id="rId4" Type="http://schemas.openxmlformats.org/officeDocument/2006/relationships/image" Target="../media/image15.png"/><Relationship Id="rId9" Type="http://schemas.openxmlformats.org/officeDocument/2006/relationships/image" Target="../media/image8.svg"/><Relationship Id="rId14" Type="http://schemas.openxmlformats.org/officeDocument/2006/relationships/image" Target="../media/image11.png"/><Relationship Id="rId22" Type="http://schemas.openxmlformats.org/officeDocument/2006/relationships/image" Target="../media/image22.svg"/><Relationship Id="rId27" Type="http://schemas.openxmlformats.org/officeDocument/2006/relationships/image" Target="../media/image25.png"/><Relationship Id="rId30" Type="http://schemas.openxmlformats.org/officeDocument/2006/relationships/image" Target="../media/image27.png"/><Relationship Id="rId35" Type="http://schemas.openxmlformats.org/officeDocument/2006/relationships/slide" Target="slide31.xml"/><Relationship Id="rId8" Type="http://schemas.openxmlformats.org/officeDocument/2006/relationships/image" Target="../media/image7.png"/><Relationship Id="rId3" Type="http://schemas.openxmlformats.org/officeDocument/2006/relationships/slide" Target="slide4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.svg"/><Relationship Id="rId26" Type="http://schemas.openxmlformats.org/officeDocument/2006/relationships/image" Target="../media/image24.svg"/><Relationship Id="rId39" Type="http://schemas.openxmlformats.org/officeDocument/2006/relationships/image" Target="../media/image143.pn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3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24" Type="http://schemas.openxmlformats.org/officeDocument/2006/relationships/slide" Target="slide51.xml"/><Relationship Id="rId32" Type="http://schemas.openxmlformats.org/officeDocument/2006/relationships/image" Target="../media/image134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8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10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144.svg"/><Relationship Id="rId39" Type="http://schemas.openxmlformats.org/officeDocument/2006/relationships/image" Target="../media/image145.emf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41" Type="http://schemas.openxmlformats.org/officeDocument/2006/relationships/image" Target="../media/image147.emf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1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40" Type="http://schemas.openxmlformats.org/officeDocument/2006/relationships/image" Target="../media/image146.emf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8.svg"/><Relationship Id="rId12" Type="http://schemas.openxmlformats.org/officeDocument/2006/relationships/image" Target="../media/image18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33" Type="http://schemas.openxmlformats.org/officeDocument/2006/relationships/slide" Target="slide21.xml"/><Relationship Id="rId38" Type="http://schemas.openxmlformats.org/officeDocument/2006/relationships/image" Target="../media/image32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144.svg"/><Relationship Id="rId21" Type="http://schemas.openxmlformats.org/officeDocument/2006/relationships/slide" Target="slide14.xml"/><Relationship Id="rId34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18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33" Type="http://schemas.openxmlformats.org/officeDocument/2006/relationships/slide" Target="slide21.xml"/><Relationship Id="rId38" Type="http://schemas.openxmlformats.org/officeDocument/2006/relationships/image" Target="../media/image32.svg"/><Relationship Id="rId2" Type="http://schemas.openxmlformats.org/officeDocument/2006/relationships/image" Target="../media/image7.png"/><Relationship Id="rId16" Type="http://schemas.openxmlformats.org/officeDocument/2006/relationships/image" Target="../media/image12.svg"/><Relationship Id="rId20" Type="http://schemas.openxmlformats.org/officeDocument/2006/relationships/image" Target="../media/image42.sv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17.png"/><Relationship Id="rId24" Type="http://schemas.openxmlformats.org/officeDocument/2006/relationships/slide" Target="slide51.xml"/><Relationship Id="rId32" Type="http://schemas.openxmlformats.org/officeDocument/2006/relationships/image" Target="../media/image28.svg"/><Relationship Id="rId37" Type="http://schemas.openxmlformats.org/officeDocument/2006/relationships/image" Target="../media/image31.png"/><Relationship Id="rId5" Type="http://schemas.openxmlformats.org/officeDocument/2006/relationships/image" Target="../media/image34.svg"/><Relationship Id="rId15" Type="http://schemas.openxmlformats.org/officeDocument/2006/relationships/image" Target="../media/image11.png"/><Relationship Id="rId23" Type="http://schemas.openxmlformats.org/officeDocument/2006/relationships/image" Target="../media/image22.svg"/><Relationship Id="rId28" Type="http://schemas.openxmlformats.org/officeDocument/2006/relationships/image" Target="../media/image25.png"/><Relationship Id="rId36" Type="http://schemas.openxmlformats.org/officeDocument/2006/relationships/slide" Target="slide31.xml"/><Relationship Id="rId10" Type="http://schemas.openxmlformats.org/officeDocument/2006/relationships/image" Target="../media/image6.svg"/><Relationship Id="rId19" Type="http://schemas.openxmlformats.org/officeDocument/2006/relationships/image" Target="../media/image41.png"/><Relationship Id="rId31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21.png"/><Relationship Id="rId27" Type="http://schemas.openxmlformats.org/officeDocument/2006/relationships/slide" Target="slide27.xml"/><Relationship Id="rId30" Type="http://schemas.openxmlformats.org/officeDocument/2006/relationships/slide" Target="slide40.xml"/><Relationship Id="rId35" Type="http://schemas.openxmlformats.org/officeDocument/2006/relationships/image" Target="../media/image30.svg"/><Relationship Id="rId8" Type="http://schemas.openxmlformats.org/officeDocument/2006/relationships/image" Target="../media/image16.svg"/><Relationship Id="rId3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13.png"/><Relationship Id="rId26" Type="http://schemas.openxmlformats.org/officeDocument/2006/relationships/image" Target="../media/image19.png"/><Relationship Id="rId39" Type="http://schemas.openxmlformats.org/officeDocument/2006/relationships/image" Target="../media/image32.svg"/><Relationship Id="rId21" Type="http://schemas.openxmlformats.org/officeDocument/2006/relationships/image" Target="../media/image42.svg"/><Relationship Id="rId34" Type="http://schemas.openxmlformats.org/officeDocument/2006/relationships/slide" Target="slide21.xml"/><Relationship Id="rId7" Type="http://schemas.openxmlformats.org/officeDocument/2006/relationships/slide" Target="slide4.xml"/><Relationship Id="rId12" Type="http://schemas.openxmlformats.org/officeDocument/2006/relationships/image" Target="../media/image17.png"/><Relationship Id="rId17" Type="http://schemas.openxmlformats.org/officeDocument/2006/relationships/image" Target="../media/image12.svg"/><Relationship Id="rId25" Type="http://schemas.openxmlformats.org/officeDocument/2006/relationships/slide" Target="slide51.xml"/><Relationship Id="rId33" Type="http://schemas.openxmlformats.org/officeDocument/2006/relationships/image" Target="../media/image28.svg"/><Relationship Id="rId38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.png"/><Relationship Id="rId20" Type="http://schemas.openxmlformats.org/officeDocument/2006/relationships/image" Target="../media/image41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6.svg"/><Relationship Id="rId24" Type="http://schemas.openxmlformats.org/officeDocument/2006/relationships/image" Target="../media/image22.svg"/><Relationship Id="rId32" Type="http://schemas.openxmlformats.org/officeDocument/2006/relationships/image" Target="../media/image27.png"/><Relationship Id="rId37" Type="http://schemas.openxmlformats.org/officeDocument/2006/relationships/slide" Target="slide31.xml"/><Relationship Id="rId5" Type="http://schemas.openxmlformats.org/officeDocument/2006/relationships/image" Target="../media/image33.png"/><Relationship Id="rId15" Type="http://schemas.openxmlformats.org/officeDocument/2006/relationships/image" Target="../media/image10.svg"/><Relationship Id="rId23" Type="http://schemas.openxmlformats.org/officeDocument/2006/relationships/image" Target="../media/image21.png"/><Relationship Id="rId28" Type="http://schemas.openxmlformats.org/officeDocument/2006/relationships/slide" Target="slide27.xml"/><Relationship Id="rId36" Type="http://schemas.openxmlformats.org/officeDocument/2006/relationships/image" Target="../media/image30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31" Type="http://schemas.openxmlformats.org/officeDocument/2006/relationships/slide" Target="slide40.xml"/><Relationship Id="rId4" Type="http://schemas.openxmlformats.org/officeDocument/2006/relationships/image" Target="../media/image8.svg"/><Relationship Id="rId9" Type="http://schemas.openxmlformats.org/officeDocument/2006/relationships/image" Target="../media/image16.svg"/><Relationship Id="rId14" Type="http://schemas.openxmlformats.org/officeDocument/2006/relationships/image" Target="../media/image9.png"/><Relationship Id="rId22" Type="http://schemas.openxmlformats.org/officeDocument/2006/relationships/slide" Target="slide14.xml"/><Relationship Id="rId27" Type="http://schemas.openxmlformats.org/officeDocument/2006/relationships/image" Target="../media/image144.svg"/><Relationship Id="rId30" Type="http://schemas.openxmlformats.org/officeDocument/2006/relationships/image" Target="../media/image26.svg"/><Relationship Id="rId35" Type="http://schemas.openxmlformats.org/officeDocument/2006/relationships/image" Target="../media/image29.png"/><Relationship Id="rId8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jpg"/><Relationship Id="rId4" Type="http://schemas.openxmlformats.org/officeDocument/2006/relationships/image" Target="../media/image15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9.png"/><Relationship Id="rId26" Type="http://schemas.openxmlformats.org/officeDocument/2006/relationships/slide" Target="slide27.xml"/><Relationship Id="rId39" Type="http://schemas.openxmlformats.org/officeDocument/2006/relationships/image" Target="../media/image34.svg"/><Relationship Id="rId21" Type="http://schemas.openxmlformats.org/officeDocument/2006/relationships/image" Target="../media/image21.png"/><Relationship Id="rId34" Type="http://schemas.openxmlformats.org/officeDocument/2006/relationships/image" Target="../media/image30.sv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4.svg"/><Relationship Id="rId33" Type="http://schemas.openxmlformats.org/officeDocument/2006/relationships/image" Target="../media/image29.png"/><Relationship Id="rId38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slide" Target="slide14.xml"/><Relationship Id="rId29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svg"/><Relationship Id="rId24" Type="http://schemas.openxmlformats.org/officeDocument/2006/relationships/image" Target="../media/image23.png"/><Relationship Id="rId32" Type="http://schemas.openxmlformats.org/officeDocument/2006/relationships/slide" Target="slide21.xml"/><Relationship Id="rId37" Type="http://schemas.openxmlformats.org/officeDocument/2006/relationships/image" Target="../media/image32.svg"/><Relationship Id="rId5" Type="http://schemas.openxmlformats.org/officeDocument/2006/relationships/image" Target="../media/image16.svg"/><Relationship Id="rId15" Type="http://schemas.openxmlformats.org/officeDocument/2006/relationships/image" Target="../media/image12.svg"/><Relationship Id="rId23" Type="http://schemas.openxmlformats.org/officeDocument/2006/relationships/slide" Target="slide51.xml"/><Relationship Id="rId28" Type="http://schemas.openxmlformats.org/officeDocument/2006/relationships/image" Target="../media/image26.svg"/><Relationship Id="rId36" Type="http://schemas.openxmlformats.org/officeDocument/2006/relationships/image" Target="../media/image31.png"/><Relationship Id="rId10" Type="http://schemas.openxmlformats.org/officeDocument/2006/relationships/image" Target="../media/image17.png"/><Relationship Id="rId19" Type="http://schemas.openxmlformats.org/officeDocument/2006/relationships/image" Target="../media/image20.svg"/><Relationship Id="rId31" Type="http://schemas.openxmlformats.org/officeDocument/2006/relationships/image" Target="../media/image28.svg"/><Relationship Id="rId4" Type="http://schemas.openxmlformats.org/officeDocument/2006/relationships/image" Target="../media/image15.png"/><Relationship Id="rId9" Type="http://schemas.openxmlformats.org/officeDocument/2006/relationships/image" Target="../media/image8.svg"/><Relationship Id="rId14" Type="http://schemas.openxmlformats.org/officeDocument/2006/relationships/image" Target="../media/image11.png"/><Relationship Id="rId22" Type="http://schemas.openxmlformats.org/officeDocument/2006/relationships/image" Target="../media/image22.svg"/><Relationship Id="rId27" Type="http://schemas.openxmlformats.org/officeDocument/2006/relationships/image" Target="../media/image25.png"/><Relationship Id="rId30" Type="http://schemas.openxmlformats.org/officeDocument/2006/relationships/image" Target="../media/image27.png"/><Relationship Id="rId35" Type="http://schemas.openxmlformats.org/officeDocument/2006/relationships/slide" Target="slide31.xml"/><Relationship Id="rId8" Type="http://schemas.openxmlformats.org/officeDocument/2006/relationships/image" Target="../media/image7.png"/><Relationship Id="rId3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0.svg"/><Relationship Id="rId26" Type="http://schemas.openxmlformats.org/officeDocument/2006/relationships/image" Target="../media/image25.png"/><Relationship Id="rId21" Type="http://schemas.openxmlformats.org/officeDocument/2006/relationships/image" Target="../media/image22.svg"/><Relationship Id="rId34" Type="http://schemas.openxmlformats.org/officeDocument/2006/relationships/slide" Target="slide31.xml"/><Relationship Id="rId7" Type="http://schemas.openxmlformats.org/officeDocument/2006/relationships/image" Target="../media/image7.png"/><Relationship Id="rId12" Type="http://schemas.openxmlformats.org/officeDocument/2006/relationships/image" Target="../media/image10.svg"/><Relationship Id="rId17" Type="http://schemas.openxmlformats.org/officeDocument/2006/relationships/image" Target="../media/image19.png"/><Relationship Id="rId25" Type="http://schemas.openxmlformats.org/officeDocument/2006/relationships/slide" Target="slide27.xml"/><Relationship Id="rId33" Type="http://schemas.openxmlformats.org/officeDocument/2006/relationships/image" Target="../media/image30.svg"/><Relationship Id="rId38" Type="http://schemas.openxmlformats.org/officeDocument/2006/relationships/image" Target="../media/image34.svg"/><Relationship Id="rId2" Type="http://schemas.openxmlformats.org/officeDocument/2006/relationships/slide" Target="slide4.xml"/><Relationship Id="rId16" Type="http://schemas.openxmlformats.org/officeDocument/2006/relationships/image" Target="../media/image14.svg"/><Relationship Id="rId20" Type="http://schemas.openxmlformats.org/officeDocument/2006/relationships/image" Target="../media/image21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24" Type="http://schemas.openxmlformats.org/officeDocument/2006/relationships/image" Target="../media/image24.svg"/><Relationship Id="rId32" Type="http://schemas.openxmlformats.org/officeDocument/2006/relationships/image" Target="../media/image29.png"/><Relationship Id="rId37" Type="http://schemas.openxmlformats.org/officeDocument/2006/relationships/image" Target="../media/image33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3.png"/><Relationship Id="rId28" Type="http://schemas.openxmlformats.org/officeDocument/2006/relationships/slide" Target="slide40.xml"/><Relationship Id="rId36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slide" Target="slide14.xml"/><Relationship Id="rId31" Type="http://schemas.openxmlformats.org/officeDocument/2006/relationships/slide" Target="slide21.xml"/><Relationship Id="rId4" Type="http://schemas.openxmlformats.org/officeDocument/2006/relationships/image" Target="../media/image16.svg"/><Relationship Id="rId9" Type="http://schemas.openxmlformats.org/officeDocument/2006/relationships/image" Target="../media/image17.png"/><Relationship Id="rId14" Type="http://schemas.openxmlformats.org/officeDocument/2006/relationships/image" Target="../media/image12.svg"/><Relationship Id="rId22" Type="http://schemas.openxmlformats.org/officeDocument/2006/relationships/slide" Target="slide51.xml"/><Relationship Id="rId27" Type="http://schemas.openxmlformats.org/officeDocument/2006/relationships/image" Target="../media/image26.svg"/><Relationship Id="rId30" Type="http://schemas.openxmlformats.org/officeDocument/2006/relationships/image" Target="../media/image28.svg"/><Relationship Id="rId35" Type="http://schemas.openxmlformats.org/officeDocument/2006/relationships/image" Target="../media/image31.png"/><Relationship Id="rId8" Type="http://schemas.openxmlformats.org/officeDocument/2006/relationships/image" Target="../media/image8.sv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0.svg"/><Relationship Id="rId26" Type="http://schemas.openxmlformats.org/officeDocument/2006/relationships/image" Target="../media/image25.png"/><Relationship Id="rId39" Type="http://schemas.openxmlformats.org/officeDocument/2006/relationships/image" Target="../media/image35.jpg"/><Relationship Id="rId21" Type="http://schemas.openxmlformats.org/officeDocument/2006/relationships/image" Target="../media/image22.svg"/><Relationship Id="rId34" Type="http://schemas.openxmlformats.org/officeDocument/2006/relationships/slide" Target="slide31.xml"/><Relationship Id="rId7" Type="http://schemas.openxmlformats.org/officeDocument/2006/relationships/image" Target="../media/image7.png"/><Relationship Id="rId12" Type="http://schemas.openxmlformats.org/officeDocument/2006/relationships/image" Target="../media/image10.svg"/><Relationship Id="rId17" Type="http://schemas.openxmlformats.org/officeDocument/2006/relationships/image" Target="../media/image19.png"/><Relationship Id="rId25" Type="http://schemas.openxmlformats.org/officeDocument/2006/relationships/slide" Target="slide27.xml"/><Relationship Id="rId33" Type="http://schemas.openxmlformats.org/officeDocument/2006/relationships/image" Target="../media/image30.svg"/><Relationship Id="rId38" Type="http://schemas.openxmlformats.org/officeDocument/2006/relationships/image" Target="../media/image34.svg"/><Relationship Id="rId2" Type="http://schemas.openxmlformats.org/officeDocument/2006/relationships/slide" Target="slide4.xml"/><Relationship Id="rId16" Type="http://schemas.openxmlformats.org/officeDocument/2006/relationships/image" Target="../media/image14.svg"/><Relationship Id="rId20" Type="http://schemas.openxmlformats.org/officeDocument/2006/relationships/image" Target="../media/image21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24" Type="http://schemas.openxmlformats.org/officeDocument/2006/relationships/image" Target="../media/image24.svg"/><Relationship Id="rId32" Type="http://schemas.openxmlformats.org/officeDocument/2006/relationships/image" Target="../media/image29.png"/><Relationship Id="rId37" Type="http://schemas.openxmlformats.org/officeDocument/2006/relationships/image" Target="../media/image33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3.png"/><Relationship Id="rId28" Type="http://schemas.openxmlformats.org/officeDocument/2006/relationships/slide" Target="slide40.xml"/><Relationship Id="rId36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slide" Target="slide14.xml"/><Relationship Id="rId31" Type="http://schemas.openxmlformats.org/officeDocument/2006/relationships/slide" Target="slide21.xml"/><Relationship Id="rId4" Type="http://schemas.openxmlformats.org/officeDocument/2006/relationships/image" Target="../media/image16.svg"/><Relationship Id="rId9" Type="http://schemas.openxmlformats.org/officeDocument/2006/relationships/image" Target="../media/image17.png"/><Relationship Id="rId14" Type="http://schemas.openxmlformats.org/officeDocument/2006/relationships/image" Target="../media/image12.svg"/><Relationship Id="rId22" Type="http://schemas.openxmlformats.org/officeDocument/2006/relationships/slide" Target="slide51.xml"/><Relationship Id="rId27" Type="http://schemas.openxmlformats.org/officeDocument/2006/relationships/image" Target="../media/image26.svg"/><Relationship Id="rId30" Type="http://schemas.openxmlformats.org/officeDocument/2006/relationships/image" Target="../media/image28.svg"/><Relationship Id="rId35" Type="http://schemas.openxmlformats.org/officeDocument/2006/relationships/image" Target="../media/image31.png"/><Relationship Id="rId8" Type="http://schemas.openxmlformats.org/officeDocument/2006/relationships/image" Target="../media/image8.sv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0.svg"/><Relationship Id="rId26" Type="http://schemas.openxmlformats.org/officeDocument/2006/relationships/image" Target="../media/image25.png"/><Relationship Id="rId39" Type="http://schemas.openxmlformats.org/officeDocument/2006/relationships/image" Target="../media/image36.jpg"/><Relationship Id="rId21" Type="http://schemas.openxmlformats.org/officeDocument/2006/relationships/image" Target="../media/image22.svg"/><Relationship Id="rId34" Type="http://schemas.openxmlformats.org/officeDocument/2006/relationships/slide" Target="slide31.xml"/><Relationship Id="rId7" Type="http://schemas.openxmlformats.org/officeDocument/2006/relationships/image" Target="../media/image7.png"/><Relationship Id="rId12" Type="http://schemas.openxmlformats.org/officeDocument/2006/relationships/image" Target="../media/image10.svg"/><Relationship Id="rId17" Type="http://schemas.openxmlformats.org/officeDocument/2006/relationships/image" Target="../media/image19.png"/><Relationship Id="rId25" Type="http://schemas.openxmlformats.org/officeDocument/2006/relationships/slide" Target="slide27.xml"/><Relationship Id="rId33" Type="http://schemas.openxmlformats.org/officeDocument/2006/relationships/image" Target="../media/image30.svg"/><Relationship Id="rId38" Type="http://schemas.openxmlformats.org/officeDocument/2006/relationships/image" Target="../media/image34.svg"/><Relationship Id="rId2" Type="http://schemas.openxmlformats.org/officeDocument/2006/relationships/slide" Target="slide4.xml"/><Relationship Id="rId16" Type="http://schemas.openxmlformats.org/officeDocument/2006/relationships/image" Target="../media/image14.svg"/><Relationship Id="rId20" Type="http://schemas.openxmlformats.org/officeDocument/2006/relationships/image" Target="../media/image21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24" Type="http://schemas.openxmlformats.org/officeDocument/2006/relationships/image" Target="../media/image24.svg"/><Relationship Id="rId32" Type="http://schemas.openxmlformats.org/officeDocument/2006/relationships/image" Target="../media/image29.png"/><Relationship Id="rId37" Type="http://schemas.openxmlformats.org/officeDocument/2006/relationships/image" Target="../media/image33.png"/><Relationship Id="rId40" Type="http://schemas.openxmlformats.org/officeDocument/2006/relationships/image" Target="../media/image37.jp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3.png"/><Relationship Id="rId28" Type="http://schemas.openxmlformats.org/officeDocument/2006/relationships/slide" Target="slide40.xml"/><Relationship Id="rId36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slide" Target="slide14.xml"/><Relationship Id="rId31" Type="http://schemas.openxmlformats.org/officeDocument/2006/relationships/slide" Target="slide21.xml"/><Relationship Id="rId4" Type="http://schemas.openxmlformats.org/officeDocument/2006/relationships/image" Target="../media/image16.svg"/><Relationship Id="rId9" Type="http://schemas.openxmlformats.org/officeDocument/2006/relationships/image" Target="../media/image17.png"/><Relationship Id="rId14" Type="http://schemas.openxmlformats.org/officeDocument/2006/relationships/image" Target="../media/image12.svg"/><Relationship Id="rId22" Type="http://schemas.openxmlformats.org/officeDocument/2006/relationships/slide" Target="slide51.xml"/><Relationship Id="rId27" Type="http://schemas.openxmlformats.org/officeDocument/2006/relationships/image" Target="../media/image26.svg"/><Relationship Id="rId30" Type="http://schemas.openxmlformats.org/officeDocument/2006/relationships/image" Target="../media/image28.svg"/><Relationship Id="rId35" Type="http://schemas.openxmlformats.org/officeDocument/2006/relationships/image" Target="../media/image31.png"/><Relationship Id="rId8" Type="http://schemas.openxmlformats.org/officeDocument/2006/relationships/image" Target="../media/image8.sv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D">
            <a:alpha val="8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 44" descr="A lamp shining light onto a desk">
            <a:extLst>
              <a:ext uri="{FF2B5EF4-FFF2-40B4-BE49-F238E27FC236}">
                <a16:creationId xmlns:a16="http://schemas.microsoft.com/office/drawing/2014/main" id="{ED6B2CA3-FAFC-46FF-8448-2BF520E87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7971" y="-7937"/>
            <a:ext cx="12192000" cy="6858000"/>
          </a:xfrm>
          <a:prstGeom prst="rect">
            <a:avLst/>
          </a:prstGeom>
        </p:spPr>
      </p:pic>
      <p:pic>
        <p:nvPicPr>
          <p:cNvPr id="35" name="Graphic 34" descr="A grid with small circles">
            <a:extLst>
              <a:ext uri="{FF2B5EF4-FFF2-40B4-BE49-F238E27FC236}">
                <a16:creationId xmlns:a16="http://schemas.microsoft.com/office/drawing/2014/main" id="{DDAE5DA0-3A71-44BC-938E-33B99B98B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300" y="1732917"/>
            <a:ext cx="4202685" cy="4055800"/>
          </a:xfrm>
          <a:prstGeom prst="rect">
            <a:avLst/>
          </a:prstGeom>
        </p:spPr>
      </p:pic>
      <p:sp>
        <p:nvSpPr>
          <p:cNvPr id="23" name="Scroll: Horizontal 22">
            <a:extLst>
              <a:ext uri="{FF2B5EF4-FFF2-40B4-BE49-F238E27FC236}">
                <a16:creationId xmlns:a16="http://schemas.microsoft.com/office/drawing/2014/main" id="{70C7A97B-4567-447E-A32A-344EE1A9540F}"/>
              </a:ext>
            </a:extLst>
          </p:cNvPr>
          <p:cNvSpPr/>
          <p:nvPr/>
        </p:nvSpPr>
        <p:spPr>
          <a:xfrm>
            <a:off x="97971" y="6383193"/>
            <a:ext cx="11996058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EA37-2CF8-4C5C-96D0-444488ECECA9}"/>
              </a:ext>
            </a:extLst>
          </p:cNvPr>
          <p:cNvSpPr txBox="1"/>
          <p:nvPr/>
        </p:nvSpPr>
        <p:spPr>
          <a:xfrm>
            <a:off x="910813" y="2971795"/>
            <a:ext cx="5506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 Referee: Prof. Dr. Benno Stein                                                                                      2  Referee: Prof. Dr. Ing. Volker Rodehorst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14" name="Text Box 59">
            <a:extLst>
              <a:ext uri="{FF2B5EF4-FFF2-40B4-BE49-F238E27FC236}">
                <a16:creationId xmlns:a16="http://schemas.microsoft.com/office/drawing/2014/main" id="{D7BE8BE8-275E-432C-8B3D-4954DD826267}"/>
              </a:ext>
            </a:extLst>
          </p:cNvPr>
          <p:cNvSpPr txBox="1"/>
          <p:nvPr/>
        </p:nvSpPr>
        <p:spPr>
          <a:xfrm>
            <a:off x="910813" y="4337343"/>
            <a:ext cx="5506949" cy="102633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</a:pPr>
            <a:r>
              <a:rPr lang="en-GB" sz="1600" b="1" spc="4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Supervised By:</a:t>
            </a:r>
          </a:p>
          <a:p>
            <a:pPr marL="0" marR="0">
              <a:spcBef>
                <a:spcPts val="0"/>
              </a:spcBef>
            </a:pPr>
            <a:r>
              <a:rPr lang="en-GB" sz="1600" b="1" spc="4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         Dr. Michael Völske                     Dr.  Magdalena Wolska </a:t>
            </a:r>
          </a:p>
        </p:txBody>
      </p:sp>
      <p:sp>
        <p:nvSpPr>
          <p:cNvPr id="15" name="Text Box 59">
            <a:extLst>
              <a:ext uri="{FF2B5EF4-FFF2-40B4-BE49-F238E27FC236}">
                <a16:creationId xmlns:a16="http://schemas.microsoft.com/office/drawing/2014/main" id="{B4A811D2-4FAD-4051-9945-B1A25EE8E404}"/>
              </a:ext>
            </a:extLst>
          </p:cNvPr>
          <p:cNvSpPr txBox="1"/>
          <p:nvPr/>
        </p:nvSpPr>
        <p:spPr>
          <a:xfrm>
            <a:off x="910813" y="5560029"/>
            <a:ext cx="10244867" cy="567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</a:pPr>
            <a:r>
              <a:rPr lang="en-GB" sz="1600" b="1" spc="4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Presenter:                                                                                                                                    Date:  14.01.2022   </a:t>
            </a:r>
          </a:p>
          <a:p>
            <a:pPr marL="0" marR="0">
              <a:spcBef>
                <a:spcPts val="0"/>
              </a:spcBef>
            </a:pPr>
            <a:r>
              <a:rPr lang="en-GB" sz="1600" b="1" spc="4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Bibek khadayat                                                                                       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5019A-A133-4C21-BDD5-79512EAD2546}"/>
              </a:ext>
            </a:extLst>
          </p:cNvPr>
          <p:cNvSpPr txBox="1"/>
          <p:nvPr/>
        </p:nvSpPr>
        <p:spPr>
          <a:xfrm>
            <a:off x="2551941" y="936087"/>
            <a:ext cx="685286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Bahnschrift SemiBold" panose="020B0502040204020203" pitchFamily="34" charset="0"/>
              </a:rPr>
              <a:t>COHERENCE BASED TEXT QUALITY</a:t>
            </a:r>
          </a:p>
          <a:p>
            <a:r>
              <a:rPr lang="en-GB" sz="3200" b="1" dirty="0">
                <a:latin typeface="Bahnschrift SemiBold" panose="020B0502040204020203" pitchFamily="34" charset="0"/>
              </a:rPr>
              <a:t> IN SEARCH-SUPPORTED WRITING</a:t>
            </a: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3AC71564-1F1F-47F6-B8B9-FB5D92E71E52}"/>
              </a:ext>
            </a:extLst>
          </p:cNvPr>
          <p:cNvSpPr txBox="1"/>
          <p:nvPr/>
        </p:nvSpPr>
        <p:spPr>
          <a:xfrm>
            <a:off x="8615060" y="96597"/>
            <a:ext cx="3673787" cy="97268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b="1" dirty="0"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Bauhaus Universität Weimar                                      Faculty of Media                                                          Degree Programme: M.Sc. Digital Engineering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40" name="Slide Number Placeholder 539">
            <a:extLst>
              <a:ext uri="{FF2B5EF4-FFF2-40B4-BE49-F238E27FC236}">
                <a16:creationId xmlns:a16="http://schemas.microsoft.com/office/drawing/2014/main" id="{8CA1E042-99D2-4EF9-A3FC-E8CCA066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2643" y="6438033"/>
            <a:ext cx="1675544" cy="365125"/>
          </a:xfrm>
        </p:spPr>
        <p:txBody>
          <a:bodyPr/>
          <a:lstStyle/>
          <a:p>
            <a:fld id="{C091C9AF-76D4-4A43-936A-9B1EE3AEE692}" type="slidenum">
              <a:rPr lang="en-GB" sz="1600" i="1" smtClean="0">
                <a:solidFill>
                  <a:schemeClr val="tx1"/>
                </a:solidFill>
              </a:rPr>
              <a:t>1</a:t>
            </a:fld>
            <a:endParaRPr lang="en-GB" sz="1600" i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FF9A7A-BFA0-4FF6-83AD-77358CE994B6}"/>
              </a:ext>
            </a:extLst>
          </p:cNvPr>
          <p:cNvSpPr txBox="1"/>
          <p:nvPr/>
        </p:nvSpPr>
        <p:spPr>
          <a:xfrm>
            <a:off x="4438494" y="2141097"/>
            <a:ext cx="367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entury Gothic" panose="020B0502020202020204" pitchFamily="34" charset="0"/>
              </a:rPr>
              <a:t>MASTER’S THESIS DEFENCE</a:t>
            </a:r>
          </a:p>
        </p:txBody>
      </p:sp>
    </p:spTree>
    <p:extLst>
      <p:ext uri="{BB962C8B-B14F-4D97-AF65-F5344CB8AC3E}">
        <p14:creationId xmlns:p14="http://schemas.microsoft.com/office/powerpoint/2010/main" val="149729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croll: Horizontal 91">
            <a:extLst>
              <a:ext uri="{FF2B5EF4-FFF2-40B4-BE49-F238E27FC236}">
                <a16:creationId xmlns:a16="http://schemas.microsoft.com/office/drawing/2014/main" id="{813B0FEA-AF63-4E4A-88CF-3AB1BC6E1519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C3A9E0-F42F-4764-BB19-A93CC74C4A09}"/>
              </a:ext>
            </a:extLst>
          </p:cNvPr>
          <p:cNvGrpSpPr/>
          <p:nvPr/>
        </p:nvGrpSpPr>
        <p:grpSpPr>
          <a:xfrm>
            <a:off x="757146" y="399205"/>
            <a:ext cx="786770" cy="756510"/>
            <a:chOff x="-1410414" y="60254"/>
            <a:chExt cx="786770" cy="756510"/>
          </a:xfrm>
        </p:grpSpPr>
        <p:sp>
          <p:nvSpPr>
            <p:cNvPr id="61" name="Oval 60">
              <a:hlinkClick r:id="rId2" action="ppaction://hlinksldjump"/>
              <a:extLst>
                <a:ext uri="{FF2B5EF4-FFF2-40B4-BE49-F238E27FC236}">
                  <a16:creationId xmlns:a16="http://schemas.microsoft.com/office/drawing/2014/main" id="{B7EF657A-5921-4236-9A9B-402B3D27698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2" name="Graphic 61" descr="Lightbulb with solid fill">
              <a:extLst>
                <a:ext uri="{FF2B5EF4-FFF2-40B4-BE49-F238E27FC236}">
                  <a16:creationId xmlns:a16="http://schemas.microsoft.com/office/drawing/2014/main" id="{FE667670-71F3-4191-B08E-168632C7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D7F0F3-0642-4A7B-B59F-5B1A8B700B0E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9B62C9-0E99-4274-8B90-F2E9E9E6FB83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5E8682F7-24C6-4DA2-9C48-406A48CA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6B5BE-F138-4476-BA46-F6604CAEF21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9122A3-7CF3-4573-8661-989D39B6A96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8" name="Graphic 67" descr="Clipboard Badge with solid fill">
              <a:extLst>
                <a:ext uri="{FF2B5EF4-FFF2-40B4-BE49-F238E27FC236}">
                  <a16:creationId xmlns:a16="http://schemas.microsoft.com/office/drawing/2014/main" id="{11C8DBB7-83B7-49C0-8BA0-87421B6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99E723-5D6A-451F-8510-5A1AE0CF46F9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8446B8-4AF7-4D5A-A8F0-DFA5AA68780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74DE1C7C-E87C-4972-A85E-8F48F27C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0191F-17F7-45D5-A3CD-351514672182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DA5F9A8-6A5E-467D-A261-4F19BB335872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54114F93-5ECC-422D-B7D5-52D7CA3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EAAB10-2492-4B97-AC75-71225C634EF7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ACB22-8ABC-4199-B2A5-0D2E87349CF4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AD15E8A-E5E8-4B14-9C6B-6DEC56F9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A31876-15AB-45FE-842E-530D9B26F9A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88402B6-EEE8-4600-A602-D4A55894261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55380C5E-B21E-4B6B-BE40-74FEAD3E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4B8512B-8A04-4A32-8A36-2688CECB1694}"/>
              </a:ext>
            </a:extLst>
          </p:cNvPr>
          <p:cNvSpPr/>
          <p:nvPr/>
        </p:nvSpPr>
        <p:spPr>
          <a:xfrm>
            <a:off x="-16435" y="-976290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2" name="Graphic 81" descr="Lightbulb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9D62853-E3D4-4CD0-9DF2-378A1FCB2F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83" name="Graphic 82" descr="Bar 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EFA6229F-8A36-4BFD-B4B0-8D3CF3A0FA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84" name="Graphic 83" descr="Clipboard Badg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C853301E-C8EC-4AA0-A282-9D55B56725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85" name="Graphic 84" descr="Internet Of Thing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E0D02BB1-0312-48A3-A0BF-696C029832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86" name="Graphic 85" descr="Presentation with pie chart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EBC48B03-8A13-443D-ADC8-7A042002A95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87" name="Graphic 86" descr="Research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BDC5D1FB-4208-4183-A81D-DD04C40680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88" name="Graphic 87" descr="Pencil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64A3ED9F-72EB-4C4A-A8FA-A6F34F3CBF7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0AB0AB2-8AAF-4F75-85AD-B7DFAD403CA3}"/>
              </a:ext>
            </a:extLst>
          </p:cNvPr>
          <p:cNvSpPr txBox="1"/>
          <p:nvPr/>
        </p:nvSpPr>
        <p:spPr>
          <a:xfrm>
            <a:off x="4320806" y="131906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FFB80B8-C301-4786-BD69-9E2F3E94A139}"/>
              </a:ext>
            </a:extLst>
          </p:cNvPr>
          <p:cNvSpPr txBox="1"/>
          <p:nvPr/>
        </p:nvSpPr>
        <p:spPr>
          <a:xfrm>
            <a:off x="1593319" y="1159328"/>
            <a:ext cx="326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AREAS OF IMPACT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73AEC025-4836-456F-979C-235798716A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1540000">
            <a:off x="4751090" y="742302"/>
            <a:ext cx="3128153" cy="1028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2D680-D8C5-42EE-8961-69292965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9017" y="6446236"/>
            <a:ext cx="2743200" cy="346552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10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3731C20-397A-4DC4-982E-3A4819BDE3A9}"/>
              </a:ext>
            </a:extLst>
          </p:cNvPr>
          <p:cNvGrpSpPr/>
          <p:nvPr/>
        </p:nvGrpSpPr>
        <p:grpSpPr>
          <a:xfrm>
            <a:off x="2908155" y="1723878"/>
            <a:ext cx="8104851" cy="842757"/>
            <a:chOff x="3447142" y="1248229"/>
            <a:chExt cx="5297715" cy="1218498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3235831-7A46-4553-A2EB-25C7972CF0F0}"/>
                </a:ext>
              </a:extLst>
            </p:cNvPr>
            <p:cNvSpPr/>
            <p:nvPr/>
          </p:nvSpPr>
          <p:spPr>
            <a:xfrm>
              <a:off x="3904342" y="2132697"/>
              <a:ext cx="4122057" cy="334030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8996F8E-75C2-47D9-9842-7A6423FDB0AB}"/>
                </a:ext>
              </a:extLst>
            </p:cNvPr>
            <p:cNvSpPr/>
            <p:nvPr/>
          </p:nvSpPr>
          <p:spPr>
            <a:xfrm>
              <a:off x="3447142" y="1248229"/>
              <a:ext cx="5297715" cy="917040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CDB6AEB-6B01-4041-91A0-10127BBEBD67}"/>
                </a:ext>
              </a:extLst>
            </p:cNvPr>
            <p:cNvSpPr txBox="1"/>
            <p:nvPr/>
          </p:nvSpPr>
          <p:spPr>
            <a:xfrm>
              <a:off x="5376131" y="1411416"/>
              <a:ext cx="2827511" cy="53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Machine Translation </a:t>
              </a:r>
              <a:endParaRPr lang="en-US" sz="1800" b="1" spc="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72C131E4-FFAB-4368-9EBF-C7A0B493BFC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45" y="2726840"/>
            <a:ext cx="3983625" cy="3373069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88D72ADA-B6C1-44D9-911D-4F605C79446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53" y="2751857"/>
            <a:ext cx="4358639" cy="32926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B1A54E-5853-49F1-A2BF-B553E7C1125A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5859270" y="4398174"/>
            <a:ext cx="812583" cy="15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8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croll: Horizontal 91">
            <a:extLst>
              <a:ext uri="{FF2B5EF4-FFF2-40B4-BE49-F238E27FC236}">
                <a16:creationId xmlns:a16="http://schemas.microsoft.com/office/drawing/2014/main" id="{813B0FEA-AF63-4E4A-88CF-3AB1BC6E1519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C3A9E0-F42F-4764-BB19-A93CC74C4A09}"/>
              </a:ext>
            </a:extLst>
          </p:cNvPr>
          <p:cNvGrpSpPr/>
          <p:nvPr/>
        </p:nvGrpSpPr>
        <p:grpSpPr>
          <a:xfrm>
            <a:off x="757146" y="399205"/>
            <a:ext cx="786770" cy="756510"/>
            <a:chOff x="-1410414" y="60254"/>
            <a:chExt cx="786770" cy="756510"/>
          </a:xfrm>
        </p:grpSpPr>
        <p:sp>
          <p:nvSpPr>
            <p:cNvPr id="61" name="Oval 60">
              <a:hlinkClick r:id="rId2" action="ppaction://hlinksldjump"/>
              <a:extLst>
                <a:ext uri="{FF2B5EF4-FFF2-40B4-BE49-F238E27FC236}">
                  <a16:creationId xmlns:a16="http://schemas.microsoft.com/office/drawing/2014/main" id="{B7EF657A-5921-4236-9A9B-402B3D27698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2" name="Graphic 61" descr="Lightbulb with solid fill">
              <a:extLst>
                <a:ext uri="{FF2B5EF4-FFF2-40B4-BE49-F238E27FC236}">
                  <a16:creationId xmlns:a16="http://schemas.microsoft.com/office/drawing/2014/main" id="{FE667670-71F3-4191-B08E-168632C7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D7F0F3-0642-4A7B-B59F-5B1A8B700B0E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9B62C9-0E99-4274-8B90-F2E9E9E6FB83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5E8682F7-24C6-4DA2-9C48-406A48CA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6B5BE-F138-4476-BA46-F6604CAEF21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9122A3-7CF3-4573-8661-989D39B6A96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8" name="Graphic 67" descr="Clipboard Badge with solid fill">
              <a:extLst>
                <a:ext uri="{FF2B5EF4-FFF2-40B4-BE49-F238E27FC236}">
                  <a16:creationId xmlns:a16="http://schemas.microsoft.com/office/drawing/2014/main" id="{11C8DBB7-83B7-49C0-8BA0-87421B6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99E723-5D6A-451F-8510-5A1AE0CF46F9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8446B8-4AF7-4D5A-A8F0-DFA5AA68780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74DE1C7C-E87C-4972-A85E-8F48F27C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0191F-17F7-45D5-A3CD-351514672182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DA5F9A8-6A5E-467D-A261-4F19BB335872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54114F93-5ECC-422D-B7D5-52D7CA3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EAAB10-2492-4B97-AC75-71225C634EF7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ACB22-8ABC-4199-B2A5-0D2E87349CF4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AD15E8A-E5E8-4B14-9C6B-6DEC56F9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A31876-15AB-45FE-842E-530D9B26F9A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88402B6-EEE8-4600-A602-D4A55894261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55380C5E-B21E-4B6B-BE40-74FEAD3E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4B8512B-8A04-4A32-8A36-2688CECB1694}"/>
              </a:ext>
            </a:extLst>
          </p:cNvPr>
          <p:cNvSpPr/>
          <p:nvPr/>
        </p:nvSpPr>
        <p:spPr>
          <a:xfrm>
            <a:off x="-16435" y="-976290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2" name="Graphic 81" descr="Lightbulb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9D62853-E3D4-4CD0-9DF2-378A1FCB2F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83" name="Graphic 82" descr="Bar 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EFA6229F-8A36-4BFD-B4B0-8D3CF3A0FA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84" name="Graphic 83" descr="Clipboard Badg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C853301E-C8EC-4AA0-A282-9D55B56725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85" name="Graphic 84" descr="Internet Of Thing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E0D02BB1-0312-48A3-A0BF-696C029832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86" name="Graphic 85" descr="Presentation with pie chart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EBC48B03-8A13-443D-ADC8-7A042002A95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87" name="Graphic 86" descr="Research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BDC5D1FB-4208-4183-A81D-DD04C40680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88" name="Graphic 87" descr="Pencil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64A3ED9F-72EB-4C4A-A8FA-A6F34F3CBF7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0AB0AB2-8AAF-4F75-85AD-B7DFAD403CA3}"/>
              </a:ext>
            </a:extLst>
          </p:cNvPr>
          <p:cNvSpPr txBox="1"/>
          <p:nvPr/>
        </p:nvSpPr>
        <p:spPr>
          <a:xfrm>
            <a:off x="4320806" y="131906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FFB80B8-C301-4786-BD69-9E2F3E94A139}"/>
              </a:ext>
            </a:extLst>
          </p:cNvPr>
          <p:cNvSpPr txBox="1"/>
          <p:nvPr/>
        </p:nvSpPr>
        <p:spPr>
          <a:xfrm>
            <a:off x="1593319" y="1159328"/>
            <a:ext cx="326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AREAS OF IMPACT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73AEC025-4836-456F-979C-235798716A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1540000">
            <a:off x="4751090" y="742302"/>
            <a:ext cx="3128153" cy="1028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2D680-D8C5-42EE-8961-69292965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9017" y="6446236"/>
            <a:ext cx="2743200" cy="346552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11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AEB408A-F276-4D77-B098-701FAE6427FD}"/>
              </a:ext>
            </a:extLst>
          </p:cNvPr>
          <p:cNvGrpSpPr/>
          <p:nvPr/>
        </p:nvGrpSpPr>
        <p:grpSpPr>
          <a:xfrm>
            <a:off x="2908155" y="1723878"/>
            <a:ext cx="8104851" cy="842757"/>
            <a:chOff x="3447142" y="1248229"/>
            <a:chExt cx="5297715" cy="1218498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D476011-31EA-450C-8AAB-9B9454C3ECDC}"/>
                </a:ext>
              </a:extLst>
            </p:cNvPr>
            <p:cNvSpPr/>
            <p:nvPr/>
          </p:nvSpPr>
          <p:spPr>
            <a:xfrm>
              <a:off x="3904342" y="2132697"/>
              <a:ext cx="4122057" cy="334030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08638EF-D5A9-485A-A0DF-2A5285A0BF50}"/>
                </a:ext>
              </a:extLst>
            </p:cNvPr>
            <p:cNvSpPr/>
            <p:nvPr/>
          </p:nvSpPr>
          <p:spPr>
            <a:xfrm>
              <a:off x="3447142" y="1248229"/>
              <a:ext cx="5297715" cy="917040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245BF38-3960-4A65-8B2E-3EA232E5B9A0}"/>
                </a:ext>
              </a:extLst>
            </p:cNvPr>
            <p:cNvSpPr txBox="1"/>
            <p:nvPr/>
          </p:nvSpPr>
          <p:spPr>
            <a:xfrm>
              <a:off x="5376131" y="1411416"/>
              <a:ext cx="2827511" cy="53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Writing Assessment</a:t>
              </a:r>
            </a:p>
          </p:txBody>
        </p:sp>
      </p:grp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2A32907-FDED-499C-B404-3AD267435A4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11" y="2564164"/>
            <a:ext cx="8159846" cy="366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1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croll: Horizontal 52">
            <a:extLst>
              <a:ext uri="{FF2B5EF4-FFF2-40B4-BE49-F238E27FC236}">
                <a16:creationId xmlns:a16="http://schemas.microsoft.com/office/drawing/2014/main" id="{F82A886C-4CAE-4B44-9617-0653FD1595AD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C3A9E0-F42F-4764-BB19-A93CC74C4A09}"/>
              </a:ext>
            </a:extLst>
          </p:cNvPr>
          <p:cNvGrpSpPr/>
          <p:nvPr/>
        </p:nvGrpSpPr>
        <p:grpSpPr>
          <a:xfrm>
            <a:off x="757146" y="399205"/>
            <a:ext cx="786770" cy="756510"/>
            <a:chOff x="-1410414" y="60254"/>
            <a:chExt cx="786770" cy="756510"/>
          </a:xfrm>
        </p:grpSpPr>
        <p:sp>
          <p:nvSpPr>
            <p:cNvPr id="61" name="Oval 60">
              <a:hlinkClick r:id="rId3" action="ppaction://hlinksldjump"/>
              <a:extLst>
                <a:ext uri="{FF2B5EF4-FFF2-40B4-BE49-F238E27FC236}">
                  <a16:creationId xmlns:a16="http://schemas.microsoft.com/office/drawing/2014/main" id="{B7EF657A-5921-4236-9A9B-402B3D27698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2" name="Graphic 61" descr="Lightbulb with solid fill">
              <a:extLst>
                <a:ext uri="{FF2B5EF4-FFF2-40B4-BE49-F238E27FC236}">
                  <a16:creationId xmlns:a16="http://schemas.microsoft.com/office/drawing/2014/main" id="{FE667670-71F3-4191-B08E-168632C7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D7F0F3-0642-4A7B-B59F-5B1A8B700B0E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9B62C9-0E99-4274-8B90-F2E9E9E6FB83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5E8682F7-24C6-4DA2-9C48-406A48CA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6B5BE-F138-4476-BA46-F6604CAEF21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9122A3-7CF3-4573-8661-989D39B6A96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8" name="Graphic 67" descr="Clipboard Badge with solid fill">
              <a:extLst>
                <a:ext uri="{FF2B5EF4-FFF2-40B4-BE49-F238E27FC236}">
                  <a16:creationId xmlns:a16="http://schemas.microsoft.com/office/drawing/2014/main" id="{11C8DBB7-83B7-49C0-8BA0-87421B6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99E723-5D6A-451F-8510-5A1AE0CF46F9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8446B8-4AF7-4D5A-A8F0-DFA5AA68780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74DE1C7C-E87C-4972-A85E-8F48F27C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0191F-17F7-45D5-A3CD-351514672182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DA5F9A8-6A5E-467D-A261-4F19BB335872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54114F93-5ECC-422D-B7D5-52D7CA3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EAAB10-2492-4B97-AC75-71225C634EF7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ACB22-8ABC-4199-B2A5-0D2E87349CF4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AD15E8A-E5E8-4B14-9C6B-6DEC56F9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A31876-15AB-45FE-842E-530D9B26F9A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88402B6-EEE8-4600-A602-D4A55894261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55380C5E-B21E-4B6B-BE40-74FEAD3E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4B8512B-8A04-4A32-8A36-2688CECB1694}"/>
              </a:ext>
            </a:extLst>
          </p:cNvPr>
          <p:cNvSpPr/>
          <p:nvPr/>
        </p:nvSpPr>
        <p:spPr>
          <a:xfrm>
            <a:off x="-16435" y="-976290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2" name="Graphic 81" descr="Lightbulb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59D62853-E3D4-4CD0-9DF2-378A1FCB2F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83" name="Graphic 82" descr="Bar chart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EFA6229F-8A36-4BFD-B4B0-8D3CF3A0FA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84" name="Graphic 83" descr="Clipboard Badge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C853301E-C8EC-4AA0-A282-9D55B56725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85" name="Graphic 84" descr="Internet Of Things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E0D02BB1-0312-48A3-A0BF-696C029832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86" name="Graphic 85" descr="Presentation with pie chart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EBC48B03-8A13-443D-ADC8-7A042002A95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87" name="Graphic 86" descr="Research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BDC5D1FB-4208-4183-A81D-DD04C406806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88" name="Graphic 87" descr="Pencil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64A3ED9F-72EB-4C4A-A8FA-A6F34F3CBF7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0AB0AB2-8AAF-4F75-85AD-B7DFAD403CA3}"/>
              </a:ext>
            </a:extLst>
          </p:cNvPr>
          <p:cNvSpPr txBox="1"/>
          <p:nvPr/>
        </p:nvSpPr>
        <p:spPr>
          <a:xfrm>
            <a:off x="4320806" y="131906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73AEC025-4836-456F-979C-235798716A4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21540000">
            <a:off x="4751090" y="742302"/>
            <a:ext cx="3128153" cy="1028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2D680-D8C5-42EE-8961-69292965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53" y="6438033"/>
            <a:ext cx="2743200" cy="277727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12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518794-6A06-4773-90CF-B7E63739A740}"/>
              </a:ext>
            </a:extLst>
          </p:cNvPr>
          <p:cNvGrpSpPr/>
          <p:nvPr/>
        </p:nvGrpSpPr>
        <p:grpSpPr>
          <a:xfrm>
            <a:off x="1760927" y="4404441"/>
            <a:ext cx="9698889" cy="1738547"/>
            <a:chOff x="3447142" y="1248229"/>
            <a:chExt cx="5297715" cy="18723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01F14C8-5323-4B1C-B82F-34B2F8456562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613D54-886C-49B2-A752-D71D5CBD8D36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9E9599E-FE22-40C9-A233-79E4B5347E16}"/>
                </a:ext>
              </a:extLst>
            </p:cNvPr>
            <p:cNvSpPr/>
            <p:nvPr/>
          </p:nvSpPr>
          <p:spPr>
            <a:xfrm>
              <a:off x="3665082" y="1536300"/>
              <a:ext cx="358290" cy="686600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AF107E-D3F3-4DB8-A764-EE77590D1148}"/>
                </a:ext>
              </a:extLst>
            </p:cNvPr>
            <p:cNvSpPr txBox="1"/>
            <p:nvPr/>
          </p:nvSpPr>
          <p:spPr>
            <a:xfrm>
              <a:off x="3654679" y="1590756"/>
              <a:ext cx="358290" cy="51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D48062-5C02-460A-A85F-9D63B3D95FB3}"/>
                </a:ext>
              </a:extLst>
            </p:cNvPr>
            <p:cNvSpPr txBox="1"/>
            <p:nvPr/>
          </p:nvSpPr>
          <p:spPr>
            <a:xfrm>
              <a:off x="4320272" y="1717393"/>
              <a:ext cx="3975329" cy="33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50" dirty="0">
                  <a:latin typeface="Century Gothic" panose="020B0502020202020204" pitchFamily="34" charset="0"/>
                </a:rPr>
                <a:t>Use this information in writing.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E00B5A3-0795-4CBC-9DEA-235D093DC421}"/>
              </a:ext>
            </a:extLst>
          </p:cNvPr>
          <p:cNvGrpSpPr/>
          <p:nvPr/>
        </p:nvGrpSpPr>
        <p:grpSpPr>
          <a:xfrm>
            <a:off x="1760927" y="2161003"/>
            <a:ext cx="9698889" cy="1656490"/>
            <a:chOff x="1760927" y="2161003"/>
            <a:chExt cx="9698889" cy="2051768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A11FF35-1563-44AD-823B-6B13D0983EF8}"/>
                </a:ext>
              </a:extLst>
            </p:cNvPr>
            <p:cNvSpPr/>
            <p:nvPr/>
          </p:nvSpPr>
          <p:spPr>
            <a:xfrm>
              <a:off x="2597954" y="3353891"/>
              <a:ext cx="7546532" cy="858880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C7D59-4F83-4331-AAC4-19BDE8D29CF0}"/>
                </a:ext>
              </a:extLst>
            </p:cNvPr>
            <p:cNvSpPr/>
            <p:nvPr/>
          </p:nvSpPr>
          <p:spPr>
            <a:xfrm>
              <a:off x="1760927" y="2161003"/>
              <a:ext cx="9698889" cy="1383749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12A5654-4EE5-4144-B5CB-0582081069BA}"/>
                </a:ext>
              </a:extLst>
            </p:cNvPr>
            <p:cNvGrpSpPr/>
            <p:nvPr/>
          </p:nvGrpSpPr>
          <p:grpSpPr>
            <a:xfrm>
              <a:off x="2125677" y="2318372"/>
              <a:ext cx="724441" cy="858880"/>
              <a:chOff x="2125677" y="2318372"/>
              <a:chExt cx="724441" cy="858880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A39082E-55B1-46FD-B4FB-B3011762E748}"/>
                  </a:ext>
                </a:extLst>
              </p:cNvPr>
              <p:cNvSpPr/>
              <p:nvPr/>
            </p:nvSpPr>
            <p:spPr>
              <a:xfrm>
                <a:off x="2125677" y="2318372"/>
                <a:ext cx="724441" cy="858880"/>
              </a:xfrm>
              <a:prstGeom prst="ellipse">
                <a:avLst/>
              </a:prstGeom>
              <a:solidFill>
                <a:srgbClr val="339966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FFDF3B-B708-411B-8E44-F5A5D13D6110}"/>
                  </a:ext>
                </a:extLst>
              </p:cNvPr>
              <p:cNvSpPr txBox="1"/>
              <p:nvPr/>
            </p:nvSpPr>
            <p:spPr>
              <a:xfrm>
                <a:off x="2185143" y="2433412"/>
                <a:ext cx="567419" cy="648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>
                        <a:lumMod val="95000"/>
                      </a:schemeClr>
                    </a:solidFill>
                  </a:rPr>
                  <a:t>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31ED29-6241-474D-A423-BD020ED5C8BD}"/>
                </a:ext>
              </a:extLst>
            </p:cNvPr>
            <p:cNvSpPr txBox="1"/>
            <p:nvPr/>
          </p:nvSpPr>
          <p:spPr>
            <a:xfrm>
              <a:off x="3359426" y="2592649"/>
              <a:ext cx="7348617" cy="381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spc="50" dirty="0">
                  <a:latin typeface="Century Gothic" panose="020B0502020202020204" pitchFamily="34" charset="0"/>
                </a:rPr>
                <a:t>Use of Internet for research purpose and gather information.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D623F3E-BD3E-44B4-B4B4-E02E2ADE934F}"/>
              </a:ext>
            </a:extLst>
          </p:cNvPr>
          <p:cNvSpPr txBox="1"/>
          <p:nvPr/>
        </p:nvSpPr>
        <p:spPr>
          <a:xfrm>
            <a:off x="1595158" y="1238787"/>
            <a:ext cx="5822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SEARCH-SUPPORTED WRITING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273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croll: Horizontal 54">
            <a:extLst>
              <a:ext uri="{FF2B5EF4-FFF2-40B4-BE49-F238E27FC236}">
                <a16:creationId xmlns:a16="http://schemas.microsoft.com/office/drawing/2014/main" id="{91E9B313-912A-4705-8F40-92619E4C1AC0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C3A9E0-F42F-4764-BB19-A93CC74C4A09}"/>
              </a:ext>
            </a:extLst>
          </p:cNvPr>
          <p:cNvGrpSpPr/>
          <p:nvPr/>
        </p:nvGrpSpPr>
        <p:grpSpPr>
          <a:xfrm>
            <a:off x="757146" y="399205"/>
            <a:ext cx="786770" cy="756510"/>
            <a:chOff x="-1410414" y="60254"/>
            <a:chExt cx="786770" cy="756510"/>
          </a:xfrm>
        </p:grpSpPr>
        <p:sp>
          <p:nvSpPr>
            <p:cNvPr id="61" name="Oval 60">
              <a:hlinkClick r:id="rId2" action="ppaction://hlinksldjump"/>
              <a:extLst>
                <a:ext uri="{FF2B5EF4-FFF2-40B4-BE49-F238E27FC236}">
                  <a16:creationId xmlns:a16="http://schemas.microsoft.com/office/drawing/2014/main" id="{B7EF657A-5921-4236-9A9B-402B3D27698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2" name="Graphic 61" descr="Lightbulb with solid fill">
              <a:extLst>
                <a:ext uri="{FF2B5EF4-FFF2-40B4-BE49-F238E27FC236}">
                  <a16:creationId xmlns:a16="http://schemas.microsoft.com/office/drawing/2014/main" id="{FE667670-71F3-4191-B08E-168632C7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D7F0F3-0642-4A7B-B59F-5B1A8B700B0E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9B62C9-0E99-4274-8B90-F2E9E9E6FB83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5E8682F7-24C6-4DA2-9C48-406A48CA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6B5BE-F138-4476-BA46-F6604CAEF21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9122A3-7CF3-4573-8661-989D39B6A96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8" name="Graphic 67" descr="Clipboard Badge with solid fill">
              <a:extLst>
                <a:ext uri="{FF2B5EF4-FFF2-40B4-BE49-F238E27FC236}">
                  <a16:creationId xmlns:a16="http://schemas.microsoft.com/office/drawing/2014/main" id="{11C8DBB7-83B7-49C0-8BA0-87421B6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99E723-5D6A-451F-8510-5A1AE0CF46F9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8446B8-4AF7-4D5A-A8F0-DFA5AA68780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74DE1C7C-E87C-4972-A85E-8F48F27C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0191F-17F7-45D5-A3CD-351514672182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DA5F9A8-6A5E-467D-A261-4F19BB335872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54114F93-5ECC-422D-B7D5-52D7CA3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EAAB10-2492-4B97-AC75-71225C634EF7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ACB22-8ABC-4199-B2A5-0D2E87349CF4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AD15E8A-E5E8-4B14-9C6B-6DEC56F9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A31876-15AB-45FE-842E-530D9B26F9A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88402B6-EEE8-4600-A602-D4A55894261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55380C5E-B21E-4B6B-BE40-74FEAD3E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4B8512B-8A04-4A32-8A36-2688CECB1694}"/>
              </a:ext>
            </a:extLst>
          </p:cNvPr>
          <p:cNvSpPr/>
          <p:nvPr/>
        </p:nvSpPr>
        <p:spPr>
          <a:xfrm>
            <a:off x="-16435" y="-976290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2" name="Graphic 81" descr="Lightbulb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9D62853-E3D4-4CD0-9DF2-378A1FCB2F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83" name="Graphic 82" descr="Bar 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EFA6229F-8A36-4BFD-B4B0-8D3CF3A0FA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84" name="Graphic 83" descr="Clipboard Badg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C853301E-C8EC-4AA0-A282-9D55B56725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85" name="Graphic 84" descr="Internet Of Thing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E0D02BB1-0312-48A3-A0BF-696C029832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86" name="Graphic 85" descr="Presentation with pie chart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EBC48B03-8A13-443D-ADC8-7A042002A95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87" name="Graphic 86" descr="Research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BDC5D1FB-4208-4183-A81D-DD04C40680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88" name="Graphic 87" descr="Pencil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64A3ED9F-72EB-4C4A-A8FA-A6F34F3CBF7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0AB0AB2-8AAF-4F75-85AD-B7DFAD403CA3}"/>
              </a:ext>
            </a:extLst>
          </p:cNvPr>
          <p:cNvSpPr txBox="1"/>
          <p:nvPr/>
        </p:nvSpPr>
        <p:spPr>
          <a:xfrm>
            <a:off x="4320806" y="131906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6060E2-7416-4E18-B644-E286A1953DC5}"/>
              </a:ext>
            </a:extLst>
          </p:cNvPr>
          <p:cNvSpPr txBox="1"/>
          <p:nvPr/>
        </p:nvSpPr>
        <p:spPr>
          <a:xfrm>
            <a:off x="1276752" y="1250483"/>
            <a:ext cx="4007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RESEARCH QUESTIONS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73AEC025-4836-456F-979C-235798716A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1540000">
            <a:off x="4751090" y="742302"/>
            <a:ext cx="3128153" cy="1028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2D680-D8C5-42EE-8961-69292965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636" y="6432601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13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D1E12E-866D-4059-A9B0-E5AF64564645}"/>
              </a:ext>
            </a:extLst>
          </p:cNvPr>
          <p:cNvGrpSpPr/>
          <p:nvPr/>
        </p:nvGrpSpPr>
        <p:grpSpPr>
          <a:xfrm>
            <a:off x="1432335" y="1782594"/>
            <a:ext cx="10049370" cy="1820687"/>
            <a:chOff x="3401233" y="1239799"/>
            <a:chExt cx="5297715" cy="1880773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71F38B5-DC1E-4ED4-9239-81F3DE0D38D4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1DB3B3C-A2D1-4725-9693-09B3DD0C94D7}"/>
                </a:ext>
              </a:extLst>
            </p:cNvPr>
            <p:cNvSpPr/>
            <p:nvPr/>
          </p:nvSpPr>
          <p:spPr>
            <a:xfrm>
              <a:off x="3401233" y="123979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3CA26DC-3643-4581-9E8F-E7D73098BB99}"/>
                </a:ext>
              </a:extLst>
            </p:cNvPr>
            <p:cNvSpPr/>
            <p:nvPr/>
          </p:nvSpPr>
          <p:spPr>
            <a:xfrm>
              <a:off x="3607384" y="1367926"/>
              <a:ext cx="496025" cy="898358"/>
            </a:xfrm>
            <a:prstGeom prst="ellipse">
              <a:avLst/>
            </a:prstGeom>
            <a:solidFill>
              <a:srgbClr val="3399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11B688-2AE5-41CA-8E17-EE976139B7F0}"/>
                </a:ext>
              </a:extLst>
            </p:cNvPr>
            <p:cNvSpPr txBox="1"/>
            <p:nvPr/>
          </p:nvSpPr>
          <p:spPr>
            <a:xfrm>
              <a:off x="3624008" y="1547302"/>
              <a:ext cx="496025" cy="540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</a:rPr>
                <a:t>RQ1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33DBC0-EBCC-412B-84AA-67BF99D0CA9E}"/>
                </a:ext>
              </a:extLst>
            </p:cNvPr>
            <p:cNvSpPr txBox="1"/>
            <p:nvPr/>
          </p:nvSpPr>
          <p:spPr>
            <a:xfrm>
              <a:off x="4170428" y="1591695"/>
              <a:ext cx="4212896" cy="60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What are the different types of editing techniques in search-supported writing 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69C311-7EE8-4DBF-9AB3-BD30FB2C8BCF}"/>
              </a:ext>
            </a:extLst>
          </p:cNvPr>
          <p:cNvGrpSpPr/>
          <p:nvPr/>
        </p:nvGrpSpPr>
        <p:grpSpPr>
          <a:xfrm>
            <a:off x="1432335" y="3252910"/>
            <a:ext cx="10049370" cy="1951917"/>
            <a:chOff x="3447142" y="1248229"/>
            <a:chExt cx="5297715" cy="187234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B221474-4FAC-4BBF-9AA1-D73473608D57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EFAB0D-6256-4D11-AA97-FBA1084A282A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F3E627B-ECBA-4157-95D5-C75F85E747A6}"/>
                </a:ext>
              </a:extLst>
            </p:cNvPr>
            <p:cNvSpPr/>
            <p:nvPr/>
          </p:nvSpPr>
          <p:spPr>
            <a:xfrm>
              <a:off x="3657596" y="1439303"/>
              <a:ext cx="500436" cy="815515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4877B6-42D6-42EB-BD77-686BFC44F458}"/>
                </a:ext>
              </a:extLst>
            </p:cNvPr>
            <p:cNvSpPr txBox="1"/>
            <p:nvPr/>
          </p:nvSpPr>
          <p:spPr>
            <a:xfrm>
              <a:off x="3669917" y="1584971"/>
              <a:ext cx="500436" cy="50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RQ2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47BA4B-01DC-4BE7-895B-47D3FE4A39F0}"/>
                </a:ext>
              </a:extLst>
            </p:cNvPr>
            <p:cNvSpPr txBox="1"/>
            <p:nvPr/>
          </p:nvSpPr>
          <p:spPr>
            <a:xfrm>
              <a:off x="4216338" y="1569786"/>
              <a:ext cx="4290791" cy="560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How do different types of editing affect Coherence, Type-Token ratio, and Readability?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4A2AE6-6909-4A54-BE1A-B8C1965DEE9F}"/>
              </a:ext>
            </a:extLst>
          </p:cNvPr>
          <p:cNvGrpSpPr/>
          <p:nvPr/>
        </p:nvGrpSpPr>
        <p:grpSpPr>
          <a:xfrm>
            <a:off x="1432335" y="4957372"/>
            <a:ext cx="10049370" cy="1915959"/>
            <a:chOff x="3447142" y="1248229"/>
            <a:chExt cx="5297715" cy="187234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1EC5BA0-F8F3-4D71-B042-D7029A23D345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D6C6E45-BDE5-47BE-87BD-927ED5F8846B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4B597EF-D4BE-484D-B48D-620A59C2462E}"/>
                </a:ext>
              </a:extLst>
            </p:cNvPr>
            <p:cNvSpPr/>
            <p:nvPr/>
          </p:nvSpPr>
          <p:spPr>
            <a:xfrm>
              <a:off x="3664545" y="1454798"/>
              <a:ext cx="475795" cy="737440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42339A-D0F8-4351-A6B7-E5D0F5D35E25}"/>
                </a:ext>
              </a:extLst>
            </p:cNvPr>
            <p:cNvSpPr txBox="1"/>
            <p:nvPr/>
          </p:nvSpPr>
          <p:spPr>
            <a:xfrm>
              <a:off x="3669917" y="1570860"/>
              <a:ext cx="475795" cy="51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RQ3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3FF69DC-EE0F-454E-BA54-458A295E93F3}"/>
                </a:ext>
              </a:extLst>
            </p:cNvPr>
            <p:cNvSpPr txBox="1"/>
            <p:nvPr/>
          </p:nvSpPr>
          <p:spPr>
            <a:xfrm>
              <a:off x="4216337" y="1570861"/>
              <a:ext cx="4079264" cy="57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How do different essay writing strategies affect Coherence, Type-Token ratio, and Readability?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172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croll: Horizontal 179">
            <a:extLst>
              <a:ext uri="{FF2B5EF4-FFF2-40B4-BE49-F238E27FC236}">
                <a16:creationId xmlns:a16="http://schemas.microsoft.com/office/drawing/2014/main" id="{62DE435A-E793-4C44-9BA7-4DB3D058D828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C0613-6030-4472-A29F-BEA614D98B3A}"/>
              </a:ext>
            </a:extLst>
          </p:cNvPr>
          <p:cNvGrpSpPr/>
          <p:nvPr/>
        </p:nvGrpSpPr>
        <p:grpSpPr>
          <a:xfrm>
            <a:off x="785237" y="1133829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hlinkClick r:id="rId2" action="ppaction://hlinksldjump"/>
              <a:extLst>
                <a:ext uri="{FF2B5EF4-FFF2-40B4-BE49-F238E27FC236}">
                  <a16:creationId xmlns:a16="http://schemas.microsoft.com/office/drawing/2014/main" id="{3B108D68-3842-445F-83E9-969D97599AD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08440BF1-A50F-4B6E-B554-7552DE4D2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C6B814D-B30A-4698-9CC3-D6D2E08F1F64}"/>
              </a:ext>
            </a:extLst>
          </p:cNvPr>
          <p:cNvSpPr/>
          <p:nvPr/>
        </p:nvSpPr>
        <p:spPr>
          <a:xfrm>
            <a:off x="6135" y="-901353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2EA04D-63D7-43E5-B3DA-AFE9B67F0D5A}"/>
              </a:ext>
            </a:extLst>
          </p:cNvPr>
          <p:cNvSpPr txBox="1"/>
          <p:nvPr/>
        </p:nvSpPr>
        <p:spPr>
          <a:xfrm>
            <a:off x="3569802" y="224502"/>
            <a:ext cx="5545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AND DATASETS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DE93E598-DF9B-4DB6-9BD8-EE6F147DF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540000">
            <a:off x="4545756" y="826356"/>
            <a:ext cx="3743581" cy="1348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B7170-F285-4CDE-9D78-40C32390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430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14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B471FF-2983-4A11-ABFE-38A98F099514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56" name="Oval 55">
              <a:hlinkClick r:id="rId7" action="ppaction://hlinksldjump"/>
              <a:extLst>
                <a:ext uri="{FF2B5EF4-FFF2-40B4-BE49-F238E27FC236}">
                  <a16:creationId xmlns:a16="http://schemas.microsoft.com/office/drawing/2014/main" id="{8513612F-15D0-437A-AC65-EBA1DA722AE0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7" name="Graphic 56" descr="Lightbulb with solid fill">
              <a:extLst>
                <a:ext uri="{FF2B5EF4-FFF2-40B4-BE49-F238E27FC236}">
                  <a16:creationId xmlns:a16="http://schemas.microsoft.com/office/drawing/2014/main" id="{FE771561-945C-451A-83E2-A51016CF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F1CCECF-77ED-4904-BBCB-5771B222230E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CB82A8C-B8D3-4A1E-B38A-2D7DAE0C15E3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4" name="Graphic 93" descr="Clipboard Badge with solid fill">
              <a:extLst>
                <a:ext uri="{FF2B5EF4-FFF2-40B4-BE49-F238E27FC236}">
                  <a16:creationId xmlns:a16="http://schemas.microsoft.com/office/drawing/2014/main" id="{C300444B-2FA4-4032-AA17-51364617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3592436-059C-4D97-AC4B-1F6BE64AD2C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D0F2EA8-381B-494F-A860-1DA8DB5A2783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7" name="Graphic 96" descr="Internet Of Things with solid fill">
              <a:extLst>
                <a:ext uri="{FF2B5EF4-FFF2-40B4-BE49-F238E27FC236}">
                  <a16:creationId xmlns:a16="http://schemas.microsoft.com/office/drawing/2014/main" id="{C6E20477-BA03-4716-AE82-6B2912F5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275586-7561-46F1-80A2-EE5340A4844D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E9669EB-952A-49E9-A504-C2C05252133E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0" name="Graphic 99" descr="Presentation with pie chart with solid fill">
              <a:extLst>
                <a:ext uri="{FF2B5EF4-FFF2-40B4-BE49-F238E27FC236}">
                  <a16:creationId xmlns:a16="http://schemas.microsoft.com/office/drawing/2014/main" id="{48CB3DFA-0A11-49F3-BD8C-1F156861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0168ECC-D3D0-472D-B0E9-678BF23E1C43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CBFFF6-3FF9-4FB2-94D1-6ADC748DB3CF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EBF23DD3-B2B4-49A8-8E0F-B97D0537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25F0DB1-EAA2-4C70-BC56-A2C5A5432F0B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33920EE-3F9A-42D0-AF72-EAEA76D67A5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6" name="Graphic 105" descr="Pencil with solid fill">
              <a:extLst>
                <a:ext uri="{FF2B5EF4-FFF2-40B4-BE49-F238E27FC236}">
                  <a16:creationId xmlns:a16="http://schemas.microsoft.com/office/drawing/2014/main" id="{3C9CDEB7-20FA-4864-B818-0DB28D7F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121" name="Graphic 120" descr="Lightbulb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91F9C134-EC99-496A-AC7E-FCF6BF7BF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22" name="Graphic 121" descr="Bar char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4E6580B-2544-4471-8E84-469F7E2E37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23" name="Graphic 122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FA1625DF-667D-466F-8ACF-420B2AA602A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24" name="Graphic 123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8730F176-F693-4EC6-95FC-31211D9D67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25" name="Graphic 124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129C1B72-7FB5-47FB-97D1-394796FDECB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26" name="Graphic 125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176CA71A-EE9B-495C-8707-333D24AFA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27" name="Graphic 126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694AD7A1-7115-4044-AE9E-7847EC556DE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0541162-D1C8-4536-AE8C-96D8EED92F29}"/>
              </a:ext>
            </a:extLst>
          </p:cNvPr>
          <p:cNvGrpSpPr/>
          <p:nvPr/>
        </p:nvGrpSpPr>
        <p:grpSpPr>
          <a:xfrm>
            <a:off x="1807085" y="1103685"/>
            <a:ext cx="4875054" cy="2318810"/>
            <a:chOff x="1807085" y="1103685"/>
            <a:chExt cx="4875054" cy="2318810"/>
          </a:xfrm>
        </p:grpSpPr>
        <p:grpSp>
          <p:nvGrpSpPr>
            <p:cNvPr id="128" name="Graphic 43">
              <a:extLst>
                <a:ext uri="{FF2B5EF4-FFF2-40B4-BE49-F238E27FC236}">
                  <a16:creationId xmlns:a16="http://schemas.microsoft.com/office/drawing/2014/main" id="{93F4A928-7761-4778-8423-4C0EEDBC7930}"/>
                </a:ext>
              </a:extLst>
            </p:cNvPr>
            <p:cNvGrpSpPr/>
            <p:nvPr/>
          </p:nvGrpSpPr>
          <p:grpSpPr>
            <a:xfrm rot="417027" flipH="1" flipV="1">
              <a:off x="3121796" y="2894252"/>
              <a:ext cx="1396237" cy="528243"/>
              <a:chOff x="5270499" y="2952750"/>
              <a:chExt cx="1652160" cy="94664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9" name="Freeform 171">
                <a:extLst>
                  <a:ext uri="{FF2B5EF4-FFF2-40B4-BE49-F238E27FC236}">
                    <a16:creationId xmlns:a16="http://schemas.microsoft.com/office/drawing/2014/main" id="{92C85199-F20C-470F-B941-83B8D71F11AA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72">
                <a:extLst>
                  <a:ext uri="{FF2B5EF4-FFF2-40B4-BE49-F238E27FC236}">
                    <a16:creationId xmlns:a16="http://schemas.microsoft.com/office/drawing/2014/main" id="{705004DF-2C42-45C5-AC1B-F9BEC2406155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AEB2D40-AE1B-4D0C-BB6D-95058351E893}"/>
                </a:ext>
              </a:extLst>
            </p:cNvPr>
            <p:cNvGrpSpPr/>
            <p:nvPr/>
          </p:nvGrpSpPr>
          <p:grpSpPr>
            <a:xfrm>
              <a:off x="1807085" y="1103685"/>
              <a:ext cx="4875054" cy="1581121"/>
              <a:chOff x="809569" y="1452566"/>
              <a:chExt cx="4875054" cy="1581121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32" name="Graphic 4">
                <a:extLst>
                  <a:ext uri="{FF2B5EF4-FFF2-40B4-BE49-F238E27FC236}">
                    <a16:creationId xmlns:a16="http://schemas.microsoft.com/office/drawing/2014/main" id="{C4588333-DCA9-4E06-B67E-AA9CEE82BE19}"/>
                  </a:ext>
                </a:extLst>
              </p:cNvPr>
              <p:cNvGrpSpPr/>
              <p:nvPr/>
            </p:nvGrpSpPr>
            <p:grpSpPr>
              <a:xfrm>
                <a:off x="2791854" y="1452566"/>
                <a:ext cx="910470" cy="1143028"/>
                <a:chOff x="5651500" y="2863849"/>
                <a:chExt cx="887355" cy="1114011"/>
              </a:xfrm>
              <a:grpFill/>
            </p:grpSpPr>
            <p:sp>
              <p:nvSpPr>
                <p:cNvPr id="134" name="Freeform 100">
                  <a:extLst>
                    <a:ext uri="{FF2B5EF4-FFF2-40B4-BE49-F238E27FC236}">
                      <a16:creationId xmlns:a16="http://schemas.microsoft.com/office/drawing/2014/main" id="{2CE646D1-A35D-4FD7-91C6-545F99633623}"/>
                    </a:ext>
                  </a:extLst>
                </p:cNvPr>
                <p:cNvSpPr/>
                <p:nvPr/>
              </p:nvSpPr>
              <p:spPr>
                <a:xfrm>
                  <a:off x="5818376" y="3028309"/>
                  <a:ext cx="555527" cy="949552"/>
                </a:xfrm>
                <a:custGeom>
                  <a:avLst/>
                  <a:gdLst>
                    <a:gd name="connsiteX0" fmla="*/ 152752 w 555527"/>
                    <a:gd name="connsiteY0" fmla="*/ 394768 h 949552"/>
                    <a:gd name="connsiteX1" fmla="*/ 134073 w 555527"/>
                    <a:gd name="connsiteY1" fmla="*/ 390120 h 949552"/>
                    <a:gd name="connsiteX2" fmla="*/ 119257 w 555527"/>
                    <a:gd name="connsiteY2" fmla="*/ 362955 h 949552"/>
                    <a:gd name="connsiteX3" fmla="*/ 123008 w 555527"/>
                    <a:gd name="connsiteY3" fmla="*/ 353111 h 949552"/>
                    <a:gd name="connsiteX4" fmla="*/ 124061 w 555527"/>
                    <a:gd name="connsiteY4" fmla="*/ 352935 h 949552"/>
                    <a:gd name="connsiteX5" fmla="*/ 133081 w 555527"/>
                    <a:gd name="connsiteY5" fmla="*/ 358019 h 949552"/>
                    <a:gd name="connsiteX6" fmla="*/ 147746 w 555527"/>
                    <a:gd name="connsiteY6" fmla="*/ 382616 h 949552"/>
                    <a:gd name="connsiteX7" fmla="*/ 152751 w 555527"/>
                    <a:gd name="connsiteY7" fmla="*/ 394778 h 949552"/>
                    <a:gd name="connsiteX8" fmla="*/ 385106 w 555527"/>
                    <a:gd name="connsiteY8" fmla="*/ 380488 h 949552"/>
                    <a:gd name="connsiteX9" fmla="*/ 405128 w 555527"/>
                    <a:gd name="connsiteY9" fmla="*/ 352177 h 949552"/>
                    <a:gd name="connsiteX10" fmla="*/ 426291 w 555527"/>
                    <a:gd name="connsiteY10" fmla="*/ 346420 h 949552"/>
                    <a:gd name="connsiteX11" fmla="*/ 433190 w 555527"/>
                    <a:gd name="connsiteY11" fmla="*/ 351479 h 949552"/>
                    <a:gd name="connsiteX12" fmla="*/ 419015 w 555527"/>
                    <a:gd name="connsiteY12" fmla="*/ 373971 h 949552"/>
                    <a:gd name="connsiteX13" fmla="*/ 385106 w 555527"/>
                    <a:gd name="connsiteY13" fmla="*/ 380488 h 949552"/>
                    <a:gd name="connsiteX14" fmla="*/ 139693 w 555527"/>
                    <a:gd name="connsiteY14" fmla="*/ 51424 h 949552"/>
                    <a:gd name="connsiteX15" fmla="*/ 498185 w 555527"/>
                    <a:gd name="connsiteY15" fmla="*/ 104344 h 949552"/>
                    <a:gd name="connsiteX16" fmla="*/ 502375 w 555527"/>
                    <a:gd name="connsiteY16" fmla="*/ 409696 h 949552"/>
                    <a:gd name="connsiteX17" fmla="*/ 457653 w 555527"/>
                    <a:gd name="connsiteY17" fmla="*/ 470093 h 949552"/>
                    <a:gd name="connsiteX18" fmla="*/ 441482 w 555527"/>
                    <a:gd name="connsiteY18" fmla="*/ 489183 h 949552"/>
                    <a:gd name="connsiteX19" fmla="*/ 399784 w 555527"/>
                    <a:gd name="connsiteY19" fmla="*/ 587536 h 949552"/>
                    <a:gd name="connsiteX20" fmla="*/ 392595 w 555527"/>
                    <a:gd name="connsiteY20" fmla="*/ 625566 h 949552"/>
                    <a:gd name="connsiteX21" fmla="*/ 331377 w 555527"/>
                    <a:gd name="connsiteY21" fmla="*/ 772753 h 949552"/>
                    <a:gd name="connsiteX22" fmla="*/ 330172 w 555527"/>
                    <a:gd name="connsiteY22" fmla="*/ 774409 h 949552"/>
                    <a:gd name="connsiteX23" fmla="*/ 304856 w 555527"/>
                    <a:gd name="connsiteY23" fmla="*/ 780453 h 949552"/>
                    <a:gd name="connsiteX24" fmla="*/ 374981 w 555527"/>
                    <a:gd name="connsiteY24" fmla="*/ 411689 h 949552"/>
                    <a:gd name="connsiteX25" fmla="*/ 380990 w 555527"/>
                    <a:gd name="connsiteY25" fmla="*/ 391415 h 949552"/>
                    <a:gd name="connsiteX26" fmla="*/ 424094 w 555527"/>
                    <a:gd name="connsiteY26" fmla="*/ 384076 h 949552"/>
                    <a:gd name="connsiteX27" fmla="*/ 443413 w 555527"/>
                    <a:gd name="connsiteY27" fmla="*/ 346556 h 949552"/>
                    <a:gd name="connsiteX28" fmla="*/ 428761 w 555527"/>
                    <a:gd name="connsiteY28" fmla="*/ 335391 h 949552"/>
                    <a:gd name="connsiteX29" fmla="*/ 398014 w 555527"/>
                    <a:gd name="connsiteY29" fmla="*/ 343391 h 949552"/>
                    <a:gd name="connsiteX30" fmla="*/ 373526 w 555527"/>
                    <a:gd name="connsiteY30" fmla="*/ 378780 h 949552"/>
                    <a:gd name="connsiteX31" fmla="*/ 346856 w 555527"/>
                    <a:gd name="connsiteY31" fmla="*/ 365833 h 949552"/>
                    <a:gd name="connsiteX32" fmla="*/ 333320 w 555527"/>
                    <a:gd name="connsiteY32" fmla="*/ 350382 h 949552"/>
                    <a:gd name="connsiteX33" fmla="*/ 357670 w 555527"/>
                    <a:gd name="connsiteY33" fmla="*/ 305722 h 949552"/>
                    <a:gd name="connsiteX34" fmla="*/ 353154 w 555527"/>
                    <a:gd name="connsiteY34" fmla="*/ 278832 h 949552"/>
                    <a:gd name="connsiteX35" fmla="*/ 340810 w 555527"/>
                    <a:gd name="connsiteY35" fmla="*/ 271057 h 949552"/>
                    <a:gd name="connsiteX36" fmla="*/ 314102 w 555527"/>
                    <a:gd name="connsiteY36" fmla="*/ 293984 h 949552"/>
                    <a:gd name="connsiteX37" fmla="*/ 319120 w 555527"/>
                    <a:gd name="connsiteY37" fmla="*/ 347890 h 949552"/>
                    <a:gd name="connsiteX38" fmla="*/ 279930 w 555527"/>
                    <a:gd name="connsiteY38" fmla="*/ 362157 h 949552"/>
                    <a:gd name="connsiteX39" fmla="*/ 279574 w 555527"/>
                    <a:gd name="connsiteY39" fmla="*/ 362157 h 949552"/>
                    <a:gd name="connsiteX40" fmla="*/ 238804 w 555527"/>
                    <a:gd name="connsiteY40" fmla="*/ 344737 h 949552"/>
                    <a:gd name="connsiteX41" fmla="*/ 249090 w 555527"/>
                    <a:gd name="connsiteY41" fmla="*/ 318843 h 949552"/>
                    <a:gd name="connsiteX42" fmla="*/ 245051 w 555527"/>
                    <a:gd name="connsiteY42" fmla="*/ 287430 h 949552"/>
                    <a:gd name="connsiteX43" fmla="*/ 225745 w 555527"/>
                    <a:gd name="connsiteY43" fmla="*/ 281723 h 949552"/>
                    <a:gd name="connsiteX44" fmla="*/ 209072 w 555527"/>
                    <a:gd name="connsiteY44" fmla="*/ 292900 h 949552"/>
                    <a:gd name="connsiteX45" fmla="*/ 214065 w 555527"/>
                    <a:gd name="connsiteY45" fmla="*/ 327616 h 949552"/>
                    <a:gd name="connsiteX46" fmla="*/ 224954 w 555527"/>
                    <a:gd name="connsiteY46" fmla="*/ 346444 h 949552"/>
                    <a:gd name="connsiteX47" fmla="*/ 183908 w 555527"/>
                    <a:gd name="connsiteY47" fmla="*/ 387752 h 949552"/>
                    <a:gd name="connsiteX48" fmla="*/ 164702 w 555527"/>
                    <a:gd name="connsiteY48" fmla="*/ 394069 h 949552"/>
                    <a:gd name="connsiteX49" fmla="*/ 158242 w 555527"/>
                    <a:gd name="connsiteY49" fmla="*/ 378281 h 949552"/>
                    <a:gd name="connsiteX50" fmla="*/ 140767 w 555527"/>
                    <a:gd name="connsiteY50" fmla="*/ 349696 h 949552"/>
                    <a:gd name="connsiteX51" fmla="*/ 118613 w 555527"/>
                    <a:gd name="connsiteY51" fmla="*/ 342706 h 949552"/>
                    <a:gd name="connsiteX52" fmla="*/ 107887 w 555527"/>
                    <a:gd name="connsiteY52" fmla="*/ 362618 h 949552"/>
                    <a:gd name="connsiteX53" fmla="*/ 129063 w 555527"/>
                    <a:gd name="connsiteY53" fmla="*/ 400237 h 949552"/>
                    <a:gd name="connsiteX54" fmla="*/ 157288 w 555527"/>
                    <a:gd name="connsiteY54" fmla="*/ 406081 h 949552"/>
                    <a:gd name="connsiteX55" fmla="*/ 252491 w 555527"/>
                    <a:gd name="connsiteY55" fmla="*/ 779768 h 949552"/>
                    <a:gd name="connsiteX56" fmla="*/ 221957 w 555527"/>
                    <a:gd name="connsiteY56" fmla="*/ 775120 h 949552"/>
                    <a:gd name="connsiteX57" fmla="*/ 220751 w 555527"/>
                    <a:gd name="connsiteY57" fmla="*/ 772803 h 949552"/>
                    <a:gd name="connsiteX58" fmla="*/ 162632 w 555527"/>
                    <a:gd name="connsiteY58" fmla="*/ 632008 h 949552"/>
                    <a:gd name="connsiteX59" fmla="*/ 147929 w 555527"/>
                    <a:gd name="connsiteY59" fmla="*/ 567275 h 949552"/>
                    <a:gd name="connsiteX60" fmla="*/ 86974 w 555527"/>
                    <a:gd name="connsiteY60" fmla="*/ 467676 h 949552"/>
                    <a:gd name="connsiteX61" fmla="*/ 35064 w 555527"/>
                    <a:gd name="connsiteY61" fmla="*/ 391466 h 949552"/>
                    <a:gd name="connsiteX62" fmla="*/ 139687 w 555527"/>
                    <a:gd name="connsiteY62" fmla="*/ 51424 h 949552"/>
                    <a:gd name="connsiteX63" fmla="*/ 325055 w 555527"/>
                    <a:gd name="connsiteY63" fmla="*/ 297026 h 949552"/>
                    <a:gd name="connsiteX64" fmla="*/ 338051 w 555527"/>
                    <a:gd name="connsiteY64" fmla="*/ 282135 h 949552"/>
                    <a:gd name="connsiteX65" fmla="*/ 339068 w 555527"/>
                    <a:gd name="connsiteY65" fmla="*/ 282241 h 949552"/>
                    <a:gd name="connsiteX66" fmla="*/ 343885 w 555527"/>
                    <a:gd name="connsiteY66" fmla="*/ 285367 h 949552"/>
                    <a:gd name="connsiteX67" fmla="*/ 346506 w 555527"/>
                    <a:gd name="connsiteY67" fmla="*/ 303647 h 949552"/>
                    <a:gd name="connsiteX68" fmla="*/ 327915 w 555527"/>
                    <a:gd name="connsiteY68" fmla="*/ 339858 h 949552"/>
                    <a:gd name="connsiteX69" fmla="*/ 325056 w 555527"/>
                    <a:gd name="connsiteY69" fmla="*/ 297042 h 949552"/>
                    <a:gd name="connsiteX70" fmla="*/ 230831 w 555527"/>
                    <a:gd name="connsiteY70" fmla="*/ 335255 h 949552"/>
                    <a:gd name="connsiteX71" fmla="*/ 224683 w 555527"/>
                    <a:gd name="connsiteY71" fmla="*/ 323580 h 949552"/>
                    <a:gd name="connsiteX72" fmla="*/ 219239 w 555527"/>
                    <a:gd name="connsiteY72" fmla="*/ 297960 h 949552"/>
                    <a:gd name="connsiteX73" fmla="*/ 227469 w 555527"/>
                    <a:gd name="connsiteY73" fmla="*/ 292876 h 949552"/>
                    <a:gd name="connsiteX74" fmla="*/ 229688 w 555527"/>
                    <a:gd name="connsiteY74" fmla="*/ 292699 h 949552"/>
                    <a:gd name="connsiteX75" fmla="*/ 236876 w 555527"/>
                    <a:gd name="connsiteY75" fmla="*/ 295278 h 949552"/>
                    <a:gd name="connsiteX76" fmla="*/ 238181 w 555527"/>
                    <a:gd name="connsiteY76" fmla="*/ 315726 h 949552"/>
                    <a:gd name="connsiteX77" fmla="*/ 230829 w 555527"/>
                    <a:gd name="connsiteY77" fmla="*/ 335252 h 949552"/>
                    <a:gd name="connsiteX78" fmla="*/ 233078 w 555527"/>
                    <a:gd name="connsiteY78" fmla="*/ 355030 h 949552"/>
                    <a:gd name="connsiteX79" fmla="*/ 280033 w 555527"/>
                    <a:gd name="connsiteY79" fmla="*/ 373435 h 949552"/>
                    <a:gd name="connsiteX80" fmla="*/ 324642 w 555527"/>
                    <a:gd name="connsiteY80" fmla="*/ 357797 h 949552"/>
                    <a:gd name="connsiteX81" fmla="*/ 339621 w 555527"/>
                    <a:gd name="connsiteY81" fmla="*/ 374544 h 949552"/>
                    <a:gd name="connsiteX82" fmla="*/ 369640 w 555527"/>
                    <a:gd name="connsiteY82" fmla="*/ 389397 h 949552"/>
                    <a:gd name="connsiteX83" fmla="*/ 364020 w 555527"/>
                    <a:gd name="connsiteY83" fmla="*/ 408749 h 949552"/>
                    <a:gd name="connsiteX84" fmla="*/ 293456 w 555527"/>
                    <a:gd name="connsiteY84" fmla="*/ 781301 h 949552"/>
                    <a:gd name="connsiteX85" fmla="*/ 286368 w 555527"/>
                    <a:gd name="connsiteY85" fmla="*/ 781823 h 949552"/>
                    <a:gd name="connsiteX86" fmla="*/ 264152 w 555527"/>
                    <a:gd name="connsiteY86" fmla="*/ 780926 h 949552"/>
                    <a:gd name="connsiteX87" fmla="*/ 168974 w 555527"/>
                    <a:gd name="connsiteY87" fmla="*/ 404761 h 949552"/>
                    <a:gd name="connsiteX88" fmla="*/ 189071 w 555527"/>
                    <a:gd name="connsiteY88" fmla="*/ 397808 h 949552"/>
                    <a:gd name="connsiteX89" fmla="*/ 233078 w 555527"/>
                    <a:gd name="connsiteY89" fmla="*/ 355030 h 949552"/>
                    <a:gd name="connsiteX90" fmla="*/ 356932 w 555527"/>
                    <a:gd name="connsiteY90" fmla="*/ 775893 h 949552"/>
                    <a:gd name="connsiteX91" fmla="*/ 291587 w 555527"/>
                    <a:gd name="connsiteY91" fmla="*/ 799033 h 949552"/>
                    <a:gd name="connsiteX92" fmla="*/ 286193 w 555527"/>
                    <a:gd name="connsiteY92" fmla="*/ 804964 h 949552"/>
                    <a:gd name="connsiteX93" fmla="*/ 291863 w 555527"/>
                    <a:gd name="connsiteY93" fmla="*/ 810310 h 949552"/>
                    <a:gd name="connsiteX94" fmla="*/ 292147 w 555527"/>
                    <a:gd name="connsiteY94" fmla="*/ 810310 h 949552"/>
                    <a:gd name="connsiteX95" fmla="*/ 353291 w 555527"/>
                    <a:gd name="connsiteY95" fmla="*/ 791731 h 949552"/>
                    <a:gd name="connsiteX96" fmla="*/ 346818 w 555527"/>
                    <a:gd name="connsiteY96" fmla="*/ 799593 h 949552"/>
                    <a:gd name="connsiteX97" fmla="*/ 310663 w 555527"/>
                    <a:gd name="connsiteY97" fmla="*/ 812316 h 949552"/>
                    <a:gd name="connsiteX98" fmla="*/ 240036 w 555527"/>
                    <a:gd name="connsiteY98" fmla="*/ 812976 h 949552"/>
                    <a:gd name="connsiteX99" fmla="*/ 209703 w 555527"/>
                    <a:gd name="connsiteY99" fmla="*/ 801974 h 949552"/>
                    <a:gd name="connsiteX100" fmla="*/ 204510 w 555527"/>
                    <a:gd name="connsiteY100" fmla="*/ 786983 h 949552"/>
                    <a:gd name="connsiteX101" fmla="*/ 205552 w 555527"/>
                    <a:gd name="connsiteY101" fmla="*/ 783033 h 949552"/>
                    <a:gd name="connsiteX102" fmla="*/ 212275 w 555527"/>
                    <a:gd name="connsiteY102" fmla="*/ 784902 h 949552"/>
                    <a:gd name="connsiteX103" fmla="*/ 283329 w 555527"/>
                    <a:gd name="connsiteY103" fmla="*/ 793126 h 949552"/>
                    <a:gd name="connsiteX104" fmla="*/ 286540 w 555527"/>
                    <a:gd name="connsiteY104" fmla="*/ 793100 h 949552"/>
                    <a:gd name="connsiteX105" fmla="*/ 356703 w 555527"/>
                    <a:gd name="connsiteY105" fmla="*/ 774559 h 949552"/>
                    <a:gd name="connsiteX106" fmla="*/ 356916 w 555527"/>
                    <a:gd name="connsiteY106" fmla="*/ 775891 h 949552"/>
                    <a:gd name="connsiteX107" fmla="*/ 359290 w 555527"/>
                    <a:gd name="connsiteY107" fmla="*/ 802908 h 949552"/>
                    <a:gd name="connsiteX108" fmla="*/ 359667 w 555527"/>
                    <a:gd name="connsiteY108" fmla="*/ 810908 h 949552"/>
                    <a:gd name="connsiteX109" fmla="*/ 356442 w 555527"/>
                    <a:gd name="connsiteY109" fmla="*/ 812116 h 949552"/>
                    <a:gd name="connsiteX110" fmla="*/ 284096 w 555527"/>
                    <a:gd name="connsiteY110" fmla="*/ 832975 h 949552"/>
                    <a:gd name="connsiteX111" fmla="*/ 277698 w 555527"/>
                    <a:gd name="connsiteY111" fmla="*/ 837810 h 949552"/>
                    <a:gd name="connsiteX112" fmla="*/ 282566 w 555527"/>
                    <a:gd name="connsiteY112" fmla="*/ 844165 h 949552"/>
                    <a:gd name="connsiteX113" fmla="*/ 296089 w 555527"/>
                    <a:gd name="connsiteY113" fmla="*/ 845062 h 949552"/>
                    <a:gd name="connsiteX114" fmla="*/ 352729 w 555527"/>
                    <a:gd name="connsiteY114" fmla="*/ 828639 h 949552"/>
                    <a:gd name="connsiteX115" fmla="*/ 347573 w 555527"/>
                    <a:gd name="connsiteY115" fmla="*/ 834445 h 949552"/>
                    <a:gd name="connsiteX116" fmla="*/ 306689 w 555527"/>
                    <a:gd name="connsiteY116" fmla="*/ 849336 h 949552"/>
                    <a:gd name="connsiteX117" fmla="*/ 249723 w 555527"/>
                    <a:gd name="connsiteY117" fmla="*/ 846793 h 949552"/>
                    <a:gd name="connsiteX118" fmla="*/ 218826 w 555527"/>
                    <a:gd name="connsiteY118" fmla="*/ 836974 h 949552"/>
                    <a:gd name="connsiteX119" fmla="*/ 210772 w 555527"/>
                    <a:gd name="connsiteY119" fmla="*/ 816613 h 949552"/>
                    <a:gd name="connsiteX120" fmla="*/ 238734 w 555527"/>
                    <a:gd name="connsiteY120" fmla="*/ 824177 h 949552"/>
                    <a:gd name="connsiteX121" fmla="*/ 272730 w 555527"/>
                    <a:gd name="connsiteY121" fmla="*/ 826119 h 949552"/>
                    <a:gd name="connsiteX122" fmla="*/ 312172 w 555527"/>
                    <a:gd name="connsiteY122" fmla="*/ 823502 h 949552"/>
                    <a:gd name="connsiteX123" fmla="*/ 354146 w 555527"/>
                    <a:gd name="connsiteY123" fmla="*/ 808238 h 949552"/>
                    <a:gd name="connsiteX124" fmla="*/ 359290 w 555527"/>
                    <a:gd name="connsiteY124" fmla="*/ 802904 h 949552"/>
                    <a:gd name="connsiteX125" fmla="*/ 345717 w 555527"/>
                    <a:gd name="connsiteY125" fmla="*/ 866047 h 949552"/>
                    <a:gd name="connsiteX126" fmla="*/ 285590 w 555527"/>
                    <a:gd name="connsiteY126" fmla="*/ 875367 h 949552"/>
                    <a:gd name="connsiteX127" fmla="*/ 279129 w 555527"/>
                    <a:gd name="connsiteY127" fmla="*/ 880115 h 949552"/>
                    <a:gd name="connsiteX128" fmla="*/ 283909 w 555527"/>
                    <a:gd name="connsiteY128" fmla="*/ 886532 h 949552"/>
                    <a:gd name="connsiteX129" fmla="*/ 300543 w 555527"/>
                    <a:gd name="connsiteY129" fmla="*/ 887740 h 949552"/>
                    <a:gd name="connsiteX130" fmla="*/ 335769 w 555527"/>
                    <a:gd name="connsiteY130" fmla="*/ 882008 h 949552"/>
                    <a:gd name="connsiteX131" fmla="*/ 311081 w 555527"/>
                    <a:gd name="connsiteY131" fmla="*/ 895341 h 949552"/>
                    <a:gd name="connsiteX132" fmla="*/ 269884 w 555527"/>
                    <a:gd name="connsiteY132" fmla="*/ 900862 h 949552"/>
                    <a:gd name="connsiteX133" fmla="*/ 229389 w 555527"/>
                    <a:gd name="connsiteY133" fmla="*/ 886133 h 949552"/>
                    <a:gd name="connsiteX134" fmla="*/ 223355 w 555527"/>
                    <a:gd name="connsiteY134" fmla="*/ 852152 h 949552"/>
                    <a:gd name="connsiteX135" fmla="*/ 248231 w 555527"/>
                    <a:gd name="connsiteY135" fmla="*/ 857984 h 949552"/>
                    <a:gd name="connsiteX136" fmla="*/ 290808 w 555527"/>
                    <a:gd name="connsiteY136" fmla="*/ 861325 h 949552"/>
                    <a:gd name="connsiteX137" fmla="*/ 307756 w 555527"/>
                    <a:gd name="connsiteY137" fmla="*/ 860577 h 949552"/>
                    <a:gd name="connsiteX138" fmla="*/ 345127 w 555527"/>
                    <a:gd name="connsiteY138" fmla="*/ 849885 h 949552"/>
                    <a:gd name="connsiteX139" fmla="*/ 345717 w 555527"/>
                    <a:gd name="connsiteY139" fmla="*/ 866047 h 949552"/>
                    <a:gd name="connsiteX140" fmla="*/ 298636 w 555527"/>
                    <a:gd name="connsiteY140" fmla="*/ 935204 h 949552"/>
                    <a:gd name="connsiteX141" fmla="*/ 258468 w 555527"/>
                    <a:gd name="connsiteY141" fmla="*/ 929273 h 949552"/>
                    <a:gd name="connsiteX142" fmla="*/ 249059 w 555527"/>
                    <a:gd name="connsiteY142" fmla="*/ 908899 h 949552"/>
                    <a:gd name="connsiteX143" fmla="*/ 269394 w 555527"/>
                    <a:gd name="connsiteY143" fmla="*/ 912138 h 949552"/>
                    <a:gd name="connsiteX144" fmla="*/ 275027 w 555527"/>
                    <a:gd name="connsiteY144" fmla="*/ 912244 h 949552"/>
                    <a:gd name="connsiteX145" fmla="*/ 314581 w 555527"/>
                    <a:gd name="connsiteY145" fmla="*/ 906076 h 949552"/>
                    <a:gd name="connsiteX146" fmla="*/ 321782 w 555527"/>
                    <a:gd name="connsiteY146" fmla="*/ 903321 h 949552"/>
                    <a:gd name="connsiteX147" fmla="*/ 298636 w 555527"/>
                    <a:gd name="connsiteY147" fmla="*/ 935196 h 949552"/>
                    <a:gd name="connsiteX148" fmla="*/ 24683 w 555527"/>
                    <a:gd name="connsiteY148" fmla="*/ 396064 h 949552"/>
                    <a:gd name="connsiteX149" fmla="*/ 78149 w 555527"/>
                    <a:gd name="connsiteY149" fmla="*/ 474791 h 949552"/>
                    <a:gd name="connsiteX150" fmla="*/ 137009 w 555527"/>
                    <a:gd name="connsiteY150" fmla="*/ 570415 h 949552"/>
                    <a:gd name="connsiteX151" fmla="*/ 151499 w 555527"/>
                    <a:gd name="connsiteY151" fmla="*/ 634139 h 949552"/>
                    <a:gd name="connsiteX152" fmla="*/ 200047 w 555527"/>
                    <a:gd name="connsiteY152" fmla="*/ 765426 h 949552"/>
                    <a:gd name="connsiteX153" fmla="*/ 198653 w 555527"/>
                    <a:gd name="connsiteY153" fmla="*/ 767644 h 949552"/>
                    <a:gd name="connsiteX154" fmla="*/ 197899 w 555527"/>
                    <a:gd name="connsiteY154" fmla="*/ 774049 h 949552"/>
                    <a:gd name="connsiteX155" fmla="*/ 193207 w 555527"/>
                    <a:gd name="connsiteY155" fmla="*/ 785775 h 949552"/>
                    <a:gd name="connsiteX156" fmla="*/ 201436 w 555527"/>
                    <a:gd name="connsiteY156" fmla="*/ 809662 h 949552"/>
                    <a:gd name="connsiteX157" fmla="*/ 211811 w 555527"/>
                    <a:gd name="connsiteY157" fmla="*/ 845873 h 949552"/>
                    <a:gd name="connsiteX158" fmla="*/ 213379 w 555527"/>
                    <a:gd name="connsiteY158" fmla="*/ 846833 h 949552"/>
                    <a:gd name="connsiteX159" fmla="*/ 221307 w 555527"/>
                    <a:gd name="connsiteY159" fmla="*/ 894085 h 949552"/>
                    <a:gd name="connsiteX160" fmla="*/ 238143 w 555527"/>
                    <a:gd name="connsiteY160" fmla="*/ 905113 h 949552"/>
                    <a:gd name="connsiteX161" fmla="*/ 251139 w 555527"/>
                    <a:gd name="connsiteY161" fmla="*/ 937897 h 949552"/>
                    <a:gd name="connsiteX162" fmla="*/ 283718 w 555527"/>
                    <a:gd name="connsiteY162" fmla="*/ 949460 h 949552"/>
                    <a:gd name="connsiteX163" fmla="*/ 303124 w 555527"/>
                    <a:gd name="connsiteY163" fmla="*/ 945573 h 949552"/>
                    <a:gd name="connsiteX164" fmla="*/ 333282 w 555527"/>
                    <a:gd name="connsiteY164" fmla="*/ 902820 h 949552"/>
                    <a:gd name="connsiteX165" fmla="*/ 331675 w 555527"/>
                    <a:gd name="connsiteY165" fmla="*/ 898596 h 949552"/>
                    <a:gd name="connsiteX166" fmla="*/ 349978 w 555527"/>
                    <a:gd name="connsiteY166" fmla="*/ 883294 h 949552"/>
                    <a:gd name="connsiteX167" fmla="*/ 358107 w 555527"/>
                    <a:gd name="connsiteY167" fmla="*/ 862297 h 949552"/>
                    <a:gd name="connsiteX168" fmla="*/ 354732 w 555527"/>
                    <a:gd name="connsiteY168" fmla="*/ 843170 h 949552"/>
                    <a:gd name="connsiteX169" fmla="*/ 355120 w 555527"/>
                    <a:gd name="connsiteY169" fmla="*/ 842888 h 949552"/>
                    <a:gd name="connsiteX170" fmla="*/ 367978 w 555527"/>
                    <a:gd name="connsiteY170" fmla="*/ 793406 h 949552"/>
                    <a:gd name="connsiteX171" fmla="*/ 366008 w 555527"/>
                    <a:gd name="connsiteY171" fmla="*/ 791213 h 949552"/>
                    <a:gd name="connsiteX172" fmla="*/ 364579 w 555527"/>
                    <a:gd name="connsiteY172" fmla="*/ 763712 h 949552"/>
                    <a:gd name="connsiteX173" fmla="*/ 356813 w 555527"/>
                    <a:gd name="connsiteY173" fmla="*/ 761730 h 949552"/>
                    <a:gd name="connsiteX174" fmla="*/ 403781 w 555527"/>
                    <a:gd name="connsiteY174" fmla="*/ 627502 h 949552"/>
                    <a:gd name="connsiteX175" fmla="*/ 410881 w 555527"/>
                    <a:gd name="connsiteY175" fmla="*/ 589871 h 949552"/>
                    <a:gd name="connsiteX176" fmla="*/ 450285 w 555527"/>
                    <a:gd name="connsiteY176" fmla="*/ 496328 h 949552"/>
                    <a:gd name="connsiteX177" fmla="*/ 466279 w 555527"/>
                    <a:gd name="connsiteY177" fmla="*/ 477413 h 949552"/>
                    <a:gd name="connsiteX178" fmla="*/ 512381 w 555527"/>
                    <a:gd name="connsiteY178" fmla="*/ 415034 h 949552"/>
                    <a:gd name="connsiteX179" fmla="*/ 507189 w 555527"/>
                    <a:gd name="connsiteY179" fmla="*/ 97472 h 949552"/>
                    <a:gd name="connsiteX180" fmla="*/ 133781 w 555527"/>
                    <a:gd name="connsiteY180" fmla="*/ 41773 h 949552"/>
                    <a:gd name="connsiteX181" fmla="*/ 24679 w 555527"/>
                    <a:gd name="connsiteY181" fmla="*/ 396057 h 94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</a:cxnLst>
                  <a:rect l="l" t="t" r="r" b="b"/>
                  <a:pathLst>
                    <a:path w="555527" h="949552">
                      <a:moveTo>
                        <a:pt x="152752" y="394768"/>
                      </a:moveTo>
                      <a:cubicBezTo>
                        <a:pt x="146116" y="394450"/>
                        <a:pt x="139756" y="392899"/>
                        <a:pt x="134073" y="390120"/>
                      </a:cubicBezTo>
                      <a:cubicBezTo>
                        <a:pt x="123485" y="384936"/>
                        <a:pt x="118969" y="372401"/>
                        <a:pt x="119257" y="362955"/>
                      </a:cubicBezTo>
                      <a:cubicBezTo>
                        <a:pt x="119435" y="357199"/>
                        <a:pt x="121316" y="353822"/>
                        <a:pt x="123008" y="353111"/>
                      </a:cubicBezTo>
                      <a:cubicBezTo>
                        <a:pt x="123293" y="352970"/>
                        <a:pt x="123648" y="352935"/>
                        <a:pt x="124061" y="352935"/>
                      </a:cubicBezTo>
                      <a:cubicBezTo>
                        <a:pt x="125917" y="352935"/>
                        <a:pt x="128978" y="354256"/>
                        <a:pt x="133081" y="358019"/>
                      </a:cubicBezTo>
                      <a:cubicBezTo>
                        <a:pt x="139667" y="364038"/>
                        <a:pt x="143618" y="372710"/>
                        <a:pt x="147746" y="382616"/>
                      </a:cubicBezTo>
                      <a:cubicBezTo>
                        <a:pt x="149438" y="386654"/>
                        <a:pt x="151095" y="390716"/>
                        <a:pt x="152751" y="394778"/>
                      </a:cubicBezTo>
                      <a:close/>
                      <a:moveTo>
                        <a:pt x="385106" y="380488"/>
                      </a:moveTo>
                      <a:cubicBezTo>
                        <a:pt x="389911" y="369149"/>
                        <a:pt x="396083" y="359429"/>
                        <a:pt x="405128" y="352177"/>
                      </a:cubicBezTo>
                      <a:cubicBezTo>
                        <a:pt x="411074" y="347429"/>
                        <a:pt x="419955" y="345012"/>
                        <a:pt x="426291" y="346420"/>
                      </a:cubicBezTo>
                      <a:cubicBezTo>
                        <a:pt x="429616" y="347155"/>
                        <a:pt x="431886" y="348825"/>
                        <a:pt x="433190" y="351479"/>
                      </a:cubicBezTo>
                      <a:cubicBezTo>
                        <a:pt x="437155" y="359603"/>
                        <a:pt x="427508" y="369759"/>
                        <a:pt x="419015" y="373971"/>
                      </a:cubicBezTo>
                      <a:cubicBezTo>
                        <a:pt x="408615" y="379142"/>
                        <a:pt x="396685" y="381248"/>
                        <a:pt x="385106" y="380488"/>
                      </a:cubicBezTo>
                      <a:close/>
                      <a:moveTo>
                        <a:pt x="139693" y="51424"/>
                      </a:moveTo>
                      <a:cubicBezTo>
                        <a:pt x="244354" y="-11740"/>
                        <a:pt x="413357" y="-5547"/>
                        <a:pt x="498185" y="104344"/>
                      </a:cubicBezTo>
                      <a:cubicBezTo>
                        <a:pt x="567143" y="193700"/>
                        <a:pt x="549982" y="322084"/>
                        <a:pt x="502375" y="409696"/>
                      </a:cubicBezTo>
                      <a:cubicBezTo>
                        <a:pt x="490031" y="432424"/>
                        <a:pt x="474300" y="450717"/>
                        <a:pt x="457653" y="470093"/>
                      </a:cubicBezTo>
                      <a:cubicBezTo>
                        <a:pt x="452271" y="476348"/>
                        <a:pt x="446864" y="482654"/>
                        <a:pt x="441482" y="489183"/>
                      </a:cubicBezTo>
                      <a:cubicBezTo>
                        <a:pt x="416807" y="519188"/>
                        <a:pt x="406558" y="555736"/>
                        <a:pt x="399784" y="587536"/>
                      </a:cubicBezTo>
                      <a:cubicBezTo>
                        <a:pt x="397113" y="600009"/>
                        <a:pt x="394853" y="612756"/>
                        <a:pt x="392595" y="625566"/>
                      </a:cubicBezTo>
                      <a:cubicBezTo>
                        <a:pt x="383137" y="679110"/>
                        <a:pt x="373352" y="734461"/>
                        <a:pt x="331377" y="772753"/>
                      </a:cubicBezTo>
                      <a:cubicBezTo>
                        <a:pt x="330851" y="773226"/>
                        <a:pt x="330474" y="773813"/>
                        <a:pt x="330172" y="774409"/>
                      </a:cubicBezTo>
                      <a:cubicBezTo>
                        <a:pt x="322268" y="777101"/>
                        <a:pt x="313914" y="779281"/>
                        <a:pt x="304856" y="780453"/>
                      </a:cubicBezTo>
                      <a:cubicBezTo>
                        <a:pt x="309272" y="654736"/>
                        <a:pt x="342641" y="531188"/>
                        <a:pt x="374981" y="411689"/>
                      </a:cubicBezTo>
                      <a:cubicBezTo>
                        <a:pt x="376902" y="404623"/>
                        <a:pt x="378820" y="397820"/>
                        <a:pt x="380990" y="391415"/>
                      </a:cubicBezTo>
                      <a:cubicBezTo>
                        <a:pt x="395693" y="392948"/>
                        <a:pt x="410885" y="390631"/>
                        <a:pt x="424094" y="384076"/>
                      </a:cubicBezTo>
                      <a:cubicBezTo>
                        <a:pt x="438998" y="376687"/>
                        <a:pt x="450288" y="360625"/>
                        <a:pt x="443413" y="346556"/>
                      </a:cubicBezTo>
                      <a:cubicBezTo>
                        <a:pt x="440579" y="340762"/>
                        <a:pt x="435510" y="336899"/>
                        <a:pt x="428761" y="335391"/>
                      </a:cubicBezTo>
                      <a:cubicBezTo>
                        <a:pt x="419001" y="333247"/>
                        <a:pt x="406644" y="336462"/>
                        <a:pt x="398014" y="343391"/>
                      </a:cubicBezTo>
                      <a:cubicBezTo>
                        <a:pt x="386359" y="352712"/>
                        <a:pt x="378858" y="365609"/>
                        <a:pt x="373526" y="378780"/>
                      </a:cubicBezTo>
                      <a:cubicBezTo>
                        <a:pt x="363767" y="376487"/>
                        <a:pt x="354533" y="372138"/>
                        <a:pt x="346856" y="365833"/>
                      </a:cubicBezTo>
                      <a:cubicBezTo>
                        <a:pt x="341524" y="361472"/>
                        <a:pt x="336971" y="356213"/>
                        <a:pt x="333320" y="350382"/>
                      </a:cubicBezTo>
                      <a:cubicBezTo>
                        <a:pt x="345489" y="338532"/>
                        <a:pt x="354408" y="322968"/>
                        <a:pt x="357670" y="305722"/>
                      </a:cubicBezTo>
                      <a:cubicBezTo>
                        <a:pt x="359149" y="297872"/>
                        <a:pt x="358747" y="286682"/>
                        <a:pt x="353154" y="278832"/>
                      </a:cubicBezTo>
                      <a:cubicBezTo>
                        <a:pt x="350092" y="274520"/>
                        <a:pt x="345828" y="271842"/>
                        <a:pt x="340810" y="271057"/>
                      </a:cubicBezTo>
                      <a:cubicBezTo>
                        <a:pt x="327399" y="269050"/>
                        <a:pt x="317614" y="281499"/>
                        <a:pt x="314102" y="293984"/>
                      </a:cubicBezTo>
                      <a:cubicBezTo>
                        <a:pt x="309134" y="311691"/>
                        <a:pt x="311292" y="331167"/>
                        <a:pt x="319120" y="347890"/>
                      </a:cubicBezTo>
                      <a:cubicBezTo>
                        <a:pt x="307754" y="356712"/>
                        <a:pt x="294055" y="362045"/>
                        <a:pt x="279930" y="362157"/>
                      </a:cubicBezTo>
                      <a:cubicBezTo>
                        <a:pt x="279823" y="362157"/>
                        <a:pt x="279681" y="362157"/>
                        <a:pt x="279574" y="362157"/>
                      </a:cubicBezTo>
                      <a:cubicBezTo>
                        <a:pt x="264658" y="362157"/>
                        <a:pt x="249805" y="355466"/>
                        <a:pt x="238804" y="344737"/>
                      </a:cubicBezTo>
                      <a:cubicBezTo>
                        <a:pt x="243295" y="335903"/>
                        <a:pt x="246719" y="327030"/>
                        <a:pt x="249090" y="318843"/>
                      </a:cubicBezTo>
                      <a:cubicBezTo>
                        <a:pt x="253117" y="304888"/>
                        <a:pt x="251761" y="294321"/>
                        <a:pt x="245051" y="287430"/>
                      </a:cubicBezTo>
                      <a:cubicBezTo>
                        <a:pt x="240459" y="282720"/>
                        <a:pt x="233246" y="280564"/>
                        <a:pt x="225745" y="281723"/>
                      </a:cubicBezTo>
                      <a:cubicBezTo>
                        <a:pt x="218268" y="282857"/>
                        <a:pt x="212045" y="287031"/>
                        <a:pt x="209072" y="292900"/>
                      </a:cubicBezTo>
                      <a:cubicBezTo>
                        <a:pt x="204883" y="301212"/>
                        <a:pt x="209250" y="315118"/>
                        <a:pt x="214065" y="327616"/>
                      </a:cubicBezTo>
                      <a:cubicBezTo>
                        <a:pt x="216725" y="334482"/>
                        <a:pt x="220438" y="340812"/>
                        <a:pt x="224954" y="346444"/>
                      </a:cubicBezTo>
                      <a:cubicBezTo>
                        <a:pt x="214203" y="364824"/>
                        <a:pt x="199601" y="379814"/>
                        <a:pt x="183908" y="387752"/>
                      </a:cubicBezTo>
                      <a:cubicBezTo>
                        <a:pt x="177648" y="390917"/>
                        <a:pt x="171150" y="393023"/>
                        <a:pt x="164702" y="394069"/>
                      </a:cubicBezTo>
                      <a:cubicBezTo>
                        <a:pt x="162568" y="388798"/>
                        <a:pt x="160425" y="383528"/>
                        <a:pt x="158242" y="378281"/>
                      </a:cubicBezTo>
                      <a:cubicBezTo>
                        <a:pt x="153601" y="367129"/>
                        <a:pt x="149059" y="357285"/>
                        <a:pt x="140767" y="349696"/>
                      </a:cubicBezTo>
                      <a:cubicBezTo>
                        <a:pt x="130669" y="340463"/>
                        <a:pt x="123129" y="340812"/>
                        <a:pt x="118613" y="342706"/>
                      </a:cubicBezTo>
                      <a:cubicBezTo>
                        <a:pt x="112190" y="345383"/>
                        <a:pt x="108188" y="352836"/>
                        <a:pt x="107887" y="362618"/>
                      </a:cubicBezTo>
                      <a:cubicBezTo>
                        <a:pt x="107499" y="375989"/>
                        <a:pt x="113883" y="392811"/>
                        <a:pt x="129063" y="400237"/>
                      </a:cubicBezTo>
                      <a:cubicBezTo>
                        <a:pt x="137581" y="404424"/>
                        <a:pt x="147391" y="406430"/>
                        <a:pt x="157288" y="406081"/>
                      </a:cubicBezTo>
                      <a:cubicBezTo>
                        <a:pt x="203340" y="522378"/>
                        <a:pt x="235292" y="647958"/>
                        <a:pt x="252491" y="779768"/>
                      </a:cubicBezTo>
                      <a:cubicBezTo>
                        <a:pt x="242242" y="778521"/>
                        <a:pt x="232043" y="776864"/>
                        <a:pt x="221957" y="775120"/>
                      </a:cubicBezTo>
                      <a:cubicBezTo>
                        <a:pt x="221743" y="774286"/>
                        <a:pt x="221381" y="773474"/>
                        <a:pt x="220751" y="772803"/>
                      </a:cubicBezTo>
                      <a:cubicBezTo>
                        <a:pt x="181486" y="729477"/>
                        <a:pt x="172341" y="682138"/>
                        <a:pt x="162632" y="632008"/>
                      </a:cubicBezTo>
                      <a:cubicBezTo>
                        <a:pt x="158592" y="611087"/>
                        <a:pt x="154415" y="589455"/>
                        <a:pt x="147929" y="567275"/>
                      </a:cubicBezTo>
                      <a:cubicBezTo>
                        <a:pt x="136601" y="528472"/>
                        <a:pt x="111361" y="497569"/>
                        <a:pt x="86974" y="467676"/>
                      </a:cubicBezTo>
                      <a:cubicBezTo>
                        <a:pt x="67630" y="444000"/>
                        <a:pt x="47646" y="419490"/>
                        <a:pt x="35064" y="391466"/>
                      </a:cubicBezTo>
                      <a:cubicBezTo>
                        <a:pt x="-20635" y="267257"/>
                        <a:pt x="24338" y="121067"/>
                        <a:pt x="139687" y="51424"/>
                      </a:cubicBezTo>
                      <a:close/>
                      <a:moveTo>
                        <a:pt x="325055" y="297026"/>
                      </a:moveTo>
                      <a:cubicBezTo>
                        <a:pt x="327149" y="289574"/>
                        <a:pt x="332318" y="282135"/>
                        <a:pt x="338051" y="282135"/>
                      </a:cubicBezTo>
                      <a:cubicBezTo>
                        <a:pt x="338407" y="282135"/>
                        <a:pt x="338730" y="282160"/>
                        <a:pt x="339068" y="282241"/>
                      </a:cubicBezTo>
                      <a:cubicBezTo>
                        <a:pt x="341049" y="282523"/>
                        <a:pt x="342581" y="283537"/>
                        <a:pt x="343885" y="285367"/>
                      </a:cubicBezTo>
                      <a:cubicBezTo>
                        <a:pt x="346708" y="289342"/>
                        <a:pt x="347799" y="296868"/>
                        <a:pt x="346506" y="303647"/>
                      </a:cubicBezTo>
                      <a:cubicBezTo>
                        <a:pt x="343896" y="317416"/>
                        <a:pt x="337173" y="329952"/>
                        <a:pt x="327915" y="339858"/>
                      </a:cubicBezTo>
                      <a:cubicBezTo>
                        <a:pt x="322407" y="326325"/>
                        <a:pt x="321115" y="311036"/>
                        <a:pt x="325056" y="297042"/>
                      </a:cubicBezTo>
                      <a:close/>
                      <a:moveTo>
                        <a:pt x="230831" y="335255"/>
                      </a:moveTo>
                      <a:cubicBezTo>
                        <a:pt x="228359" y="331617"/>
                        <a:pt x="226290" y="327704"/>
                        <a:pt x="224683" y="323580"/>
                      </a:cubicBezTo>
                      <a:cubicBezTo>
                        <a:pt x="217495" y="304950"/>
                        <a:pt x="218486" y="299455"/>
                        <a:pt x="219239" y="297960"/>
                      </a:cubicBezTo>
                      <a:cubicBezTo>
                        <a:pt x="220544" y="295406"/>
                        <a:pt x="223680" y="293461"/>
                        <a:pt x="227469" y="292876"/>
                      </a:cubicBezTo>
                      <a:cubicBezTo>
                        <a:pt x="228223" y="292770"/>
                        <a:pt x="228962" y="292699"/>
                        <a:pt x="229688" y="292699"/>
                      </a:cubicBezTo>
                      <a:cubicBezTo>
                        <a:pt x="232621" y="292699"/>
                        <a:pt x="235257" y="293621"/>
                        <a:pt x="236876" y="295278"/>
                      </a:cubicBezTo>
                      <a:cubicBezTo>
                        <a:pt x="241467" y="299988"/>
                        <a:pt x="240111" y="308997"/>
                        <a:pt x="238181" y="315726"/>
                      </a:cubicBezTo>
                      <a:cubicBezTo>
                        <a:pt x="236225" y="322430"/>
                        <a:pt x="233752" y="328972"/>
                        <a:pt x="230829" y="335252"/>
                      </a:cubicBezTo>
                      <a:close/>
                      <a:moveTo>
                        <a:pt x="233078" y="355030"/>
                      </a:moveTo>
                      <a:cubicBezTo>
                        <a:pt x="245962" y="366631"/>
                        <a:pt x="262483" y="373772"/>
                        <a:pt x="280033" y="373435"/>
                      </a:cubicBezTo>
                      <a:cubicBezTo>
                        <a:pt x="296040" y="373294"/>
                        <a:pt x="311621" y="367491"/>
                        <a:pt x="324642" y="357797"/>
                      </a:cubicBezTo>
                      <a:cubicBezTo>
                        <a:pt x="328757" y="364089"/>
                        <a:pt x="333800" y="369771"/>
                        <a:pt x="339621" y="374544"/>
                      </a:cubicBezTo>
                      <a:cubicBezTo>
                        <a:pt x="348314" y="381659"/>
                        <a:pt x="358676" y="386656"/>
                        <a:pt x="369640" y="389397"/>
                      </a:cubicBezTo>
                      <a:cubicBezTo>
                        <a:pt x="367421" y="396176"/>
                        <a:pt x="365626" y="402793"/>
                        <a:pt x="364020" y="408749"/>
                      </a:cubicBezTo>
                      <a:cubicBezTo>
                        <a:pt x="331404" y="529269"/>
                        <a:pt x="297734" y="653852"/>
                        <a:pt x="293456" y="781301"/>
                      </a:cubicBezTo>
                      <a:cubicBezTo>
                        <a:pt x="291073" y="781442"/>
                        <a:pt x="288802" y="781788"/>
                        <a:pt x="286368" y="781823"/>
                      </a:cubicBezTo>
                      <a:cubicBezTo>
                        <a:pt x="278967" y="781965"/>
                        <a:pt x="271553" y="781541"/>
                        <a:pt x="264152" y="780926"/>
                      </a:cubicBezTo>
                      <a:cubicBezTo>
                        <a:pt x="247053" y="648294"/>
                        <a:pt x="215101" y="521917"/>
                        <a:pt x="168974" y="404761"/>
                      </a:cubicBezTo>
                      <a:cubicBezTo>
                        <a:pt x="175761" y="403426"/>
                        <a:pt x="182535" y="401109"/>
                        <a:pt x="189071" y="397808"/>
                      </a:cubicBezTo>
                      <a:cubicBezTo>
                        <a:pt x="207926" y="388275"/>
                        <a:pt x="222578" y="372213"/>
                        <a:pt x="233078" y="355030"/>
                      </a:cubicBezTo>
                      <a:close/>
                      <a:moveTo>
                        <a:pt x="356932" y="775893"/>
                      </a:moveTo>
                      <a:cubicBezTo>
                        <a:pt x="338078" y="789612"/>
                        <a:pt x="314933" y="797837"/>
                        <a:pt x="291587" y="799033"/>
                      </a:cubicBezTo>
                      <a:cubicBezTo>
                        <a:pt x="288440" y="799209"/>
                        <a:pt x="286030" y="801848"/>
                        <a:pt x="286193" y="804964"/>
                      </a:cubicBezTo>
                      <a:cubicBezTo>
                        <a:pt x="286371" y="807980"/>
                        <a:pt x="288863" y="810310"/>
                        <a:pt x="291863" y="810310"/>
                      </a:cubicBezTo>
                      <a:cubicBezTo>
                        <a:pt x="291969" y="810310"/>
                        <a:pt x="292076" y="810310"/>
                        <a:pt x="292147" y="810310"/>
                      </a:cubicBezTo>
                      <a:cubicBezTo>
                        <a:pt x="313574" y="809215"/>
                        <a:pt x="334812" y="802659"/>
                        <a:pt x="353291" y="791731"/>
                      </a:cubicBezTo>
                      <a:cubicBezTo>
                        <a:pt x="351534" y="794747"/>
                        <a:pt x="349339" y="797488"/>
                        <a:pt x="346818" y="799593"/>
                      </a:cubicBezTo>
                      <a:cubicBezTo>
                        <a:pt x="336920" y="807868"/>
                        <a:pt x="322982" y="810671"/>
                        <a:pt x="310663" y="812316"/>
                      </a:cubicBezTo>
                      <a:cubicBezTo>
                        <a:pt x="287280" y="815442"/>
                        <a:pt x="263507" y="815668"/>
                        <a:pt x="240036" y="812976"/>
                      </a:cubicBezTo>
                      <a:cubicBezTo>
                        <a:pt x="229223" y="811719"/>
                        <a:pt x="217142" y="809451"/>
                        <a:pt x="209703" y="801974"/>
                      </a:cubicBezTo>
                      <a:cubicBezTo>
                        <a:pt x="206027" y="798285"/>
                        <a:pt x="203932" y="792267"/>
                        <a:pt x="204510" y="786983"/>
                      </a:cubicBezTo>
                      <a:cubicBezTo>
                        <a:pt x="204652" y="785786"/>
                        <a:pt x="204947" y="784390"/>
                        <a:pt x="205552" y="783033"/>
                      </a:cubicBezTo>
                      <a:cubicBezTo>
                        <a:pt x="207998" y="784079"/>
                        <a:pt x="210469" y="784580"/>
                        <a:pt x="212275" y="784902"/>
                      </a:cubicBezTo>
                      <a:cubicBezTo>
                        <a:pt x="235383" y="788952"/>
                        <a:pt x="259218" y="793126"/>
                        <a:pt x="283329" y="793126"/>
                      </a:cubicBezTo>
                      <a:cubicBezTo>
                        <a:pt x="284396" y="793126"/>
                        <a:pt x="285473" y="793126"/>
                        <a:pt x="286540" y="793100"/>
                      </a:cubicBezTo>
                      <a:cubicBezTo>
                        <a:pt x="313700" y="792677"/>
                        <a:pt x="337773" y="786160"/>
                        <a:pt x="356703" y="774559"/>
                      </a:cubicBezTo>
                      <a:cubicBezTo>
                        <a:pt x="356810" y="774993"/>
                        <a:pt x="356881" y="775442"/>
                        <a:pt x="356916" y="775891"/>
                      </a:cubicBezTo>
                      <a:close/>
                      <a:moveTo>
                        <a:pt x="359290" y="802908"/>
                      </a:moveTo>
                      <a:cubicBezTo>
                        <a:pt x="359880" y="805536"/>
                        <a:pt x="359916" y="808229"/>
                        <a:pt x="359667" y="810908"/>
                      </a:cubicBezTo>
                      <a:cubicBezTo>
                        <a:pt x="358536" y="810978"/>
                        <a:pt x="357395" y="811317"/>
                        <a:pt x="356442" y="812116"/>
                      </a:cubicBezTo>
                      <a:cubicBezTo>
                        <a:pt x="336696" y="828626"/>
                        <a:pt x="309600" y="836414"/>
                        <a:pt x="284096" y="832975"/>
                      </a:cubicBezTo>
                      <a:cubicBezTo>
                        <a:pt x="281024" y="832590"/>
                        <a:pt x="278125" y="834720"/>
                        <a:pt x="277698" y="837810"/>
                      </a:cubicBezTo>
                      <a:cubicBezTo>
                        <a:pt x="277286" y="840900"/>
                        <a:pt x="279465" y="843741"/>
                        <a:pt x="282566" y="844165"/>
                      </a:cubicBezTo>
                      <a:cubicBezTo>
                        <a:pt x="287044" y="844762"/>
                        <a:pt x="291573" y="845062"/>
                        <a:pt x="296089" y="845062"/>
                      </a:cubicBezTo>
                      <a:cubicBezTo>
                        <a:pt x="315997" y="845062"/>
                        <a:pt x="335906" y="839230"/>
                        <a:pt x="352729" y="828639"/>
                      </a:cubicBezTo>
                      <a:cubicBezTo>
                        <a:pt x="351161" y="830793"/>
                        <a:pt x="349443" y="832801"/>
                        <a:pt x="347573" y="834445"/>
                      </a:cubicBezTo>
                      <a:cubicBezTo>
                        <a:pt x="338265" y="842657"/>
                        <a:pt x="324503" y="847679"/>
                        <a:pt x="306689" y="849336"/>
                      </a:cubicBezTo>
                      <a:cubicBezTo>
                        <a:pt x="287270" y="851141"/>
                        <a:pt x="267850" y="849159"/>
                        <a:pt x="249723" y="846793"/>
                      </a:cubicBezTo>
                      <a:cubicBezTo>
                        <a:pt x="238120" y="845249"/>
                        <a:pt x="227030" y="843352"/>
                        <a:pt x="218826" y="836974"/>
                      </a:cubicBezTo>
                      <a:cubicBezTo>
                        <a:pt x="212817" y="832313"/>
                        <a:pt x="208790" y="823566"/>
                        <a:pt x="210772" y="816613"/>
                      </a:cubicBezTo>
                      <a:cubicBezTo>
                        <a:pt x="219403" y="821285"/>
                        <a:pt x="229476" y="823117"/>
                        <a:pt x="238734" y="824177"/>
                      </a:cubicBezTo>
                      <a:cubicBezTo>
                        <a:pt x="250025" y="825473"/>
                        <a:pt x="261377" y="826119"/>
                        <a:pt x="272730" y="826119"/>
                      </a:cubicBezTo>
                      <a:cubicBezTo>
                        <a:pt x="285915" y="826119"/>
                        <a:pt x="299099" y="825247"/>
                        <a:pt x="312172" y="823502"/>
                      </a:cubicBezTo>
                      <a:cubicBezTo>
                        <a:pt x="326121" y="821644"/>
                        <a:pt x="342016" y="818368"/>
                        <a:pt x="354146" y="808238"/>
                      </a:cubicBezTo>
                      <a:cubicBezTo>
                        <a:pt x="356002" y="806680"/>
                        <a:pt x="357695" y="804847"/>
                        <a:pt x="359290" y="802904"/>
                      </a:cubicBezTo>
                      <a:close/>
                      <a:moveTo>
                        <a:pt x="345717" y="866047"/>
                      </a:moveTo>
                      <a:cubicBezTo>
                        <a:pt x="327150" y="875043"/>
                        <a:pt x="306000" y="878383"/>
                        <a:pt x="285590" y="875367"/>
                      </a:cubicBezTo>
                      <a:cubicBezTo>
                        <a:pt x="282517" y="874943"/>
                        <a:pt x="279593" y="877013"/>
                        <a:pt x="279129" y="880115"/>
                      </a:cubicBezTo>
                      <a:cubicBezTo>
                        <a:pt x="278663" y="883191"/>
                        <a:pt x="280811" y="886059"/>
                        <a:pt x="283909" y="886532"/>
                      </a:cubicBezTo>
                      <a:cubicBezTo>
                        <a:pt x="289428" y="887341"/>
                        <a:pt x="294998" y="887740"/>
                        <a:pt x="300543" y="887740"/>
                      </a:cubicBezTo>
                      <a:cubicBezTo>
                        <a:pt x="312511" y="887740"/>
                        <a:pt x="324390" y="885660"/>
                        <a:pt x="335769" y="882008"/>
                      </a:cubicBezTo>
                      <a:cubicBezTo>
                        <a:pt x="329735" y="887503"/>
                        <a:pt x="321505" y="892002"/>
                        <a:pt x="311081" y="895341"/>
                      </a:cubicBezTo>
                      <a:cubicBezTo>
                        <a:pt x="297745" y="899603"/>
                        <a:pt x="283946" y="901447"/>
                        <a:pt x="269884" y="900862"/>
                      </a:cubicBezTo>
                      <a:cubicBezTo>
                        <a:pt x="257590" y="900325"/>
                        <a:pt x="240566" y="897347"/>
                        <a:pt x="229389" y="886133"/>
                      </a:cubicBezTo>
                      <a:cubicBezTo>
                        <a:pt x="220947" y="877684"/>
                        <a:pt x="217007" y="862619"/>
                        <a:pt x="223355" y="852152"/>
                      </a:cubicBezTo>
                      <a:cubicBezTo>
                        <a:pt x="231271" y="855317"/>
                        <a:pt x="239839" y="856875"/>
                        <a:pt x="248231" y="857984"/>
                      </a:cubicBezTo>
                      <a:cubicBezTo>
                        <a:pt x="261817" y="859768"/>
                        <a:pt x="276156" y="861325"/>
                        <a:pt x="290808" y="861325"/>
                      </a:cubicBezTo>
                      <a:cubicBezTo>
                        <a:pt x="296416" y="861325"/>
                        <a:pt x="302086" y="861113"/>
                        <a:pt x="307756" y="860577"/>
                      </a:cubicBezTo>
                      <a:cubicBezTo>
                        <a:pt x="322622" y="859192"/>
                        <a:pt x="335091" y="855567"/>
                        <a:pt x="345127" y="849885"/>
                      </a:cubicBezTo>
                      <a:cubicBezTo>
                        <a:pt x="347133" y="854733"/>
                        <a:pt x="347271" y="860390"/>
                        <a:pt x="345717" y="866047"/>
                      </a:cubicBezTo>
                      <a:close/>
                      <a:moveTo>
                        <a:pt x="298636" y="935204"/>
                      </a:moveTo>
                      <a:cubicBezTo>
                        <a:pt x="285502" y="940799"/>
                        <a:pt x="269394" y="938432"/>
                        <a:pt x="258468" y="929273"/>
                      </a:cubicBezTo>
                      <a:cubicBezTo>
                        <a:pt x="252647" y="924400"/>
                        <a:pt x="248093" y="916201"/>
                        <a:pt x="249059" y="908899"/>
                      </a:cubicBezTo>
                      <a:cubicBezTo>
                        <a:pt x="255344" y="910581"/>
                        <a:pt x="262006" y="911813"/>
                        <a:pt x="269394" y="912138"/>
                      </a:cubicBezTo>
                      <a:cubicBezTo>
                        <a:pt x="271265" y="912209"/>
                        <a:pt x="273158" y="912244"/>
                        <a:pt x="275027" y="912244"/>
                      </a:cubicBezTo>
                      <a:cubicBezTo>
                        <a:pt x="288450" y="912244"/>
                        <a:pt x="301722" y="910174"/>
                        <a:pt x="314581" y="906076"/>
                      </a:cubicBezTo>
                      <a:cubicBezTo>
                        <a:pt x="317141" y="905267"/>
                        <a:pt x="319423" y="904268"/>
                        <a:pt x="321782" y="903321"/>
                      </a:cubicBezTo>
                      <a:cubicBezTo>
                        <a:pt x="320526" y="917028"/>
                        <a:pt x="311395" y="929750"/>
                        <a:pt x="298636" y="935196"/>
                      </a:cubicBezTo>
                      <a:close/>
                      <a:moveTo>
                        <a:pt x="24683" y="396064"/>
                      </a:moveTo>
                      <a:cubicBezTo>
                        <a:pt x="37881" y="425446"/>
                        <a:pt x="58353" y="450530"/>
                        <a:pt x="78149" y="474791"/>
                      </a:cubicBezTo>
                      <a:cubicBezTo>
                        <a:pt x="102938" y="505145"/>
                        <a:pt x="126334" y="533805"/>
                        <a:pt x="137009" y="570415"/>
                      </a:cubicBezTo>
                      <a:cubicBezTo>
                        <a:pt x="143344" y="592097"/>
                        <a:pt x="147484" y="613467"/>
                        <a:pt x="151499" y="634139"/>
                      </a:cubicBezTo>
                      <a:cubicBezTo>
                        <a:pt x="160405" y="680269"/>
                        <a:pt x="168948" y="724093"/>
                        <a:pt x="200047" y="765426"/>
                      </a:cubicBezTo>
                      <a:cubicBezTo>
                        <a:pt x="199506" y="766086"/>
                        <a:pt x="199044" y="766821"/>
                        <a:pt x="198653" y="767644"/>
                      </a:cubicBezTo>
                      <a:cubicBezTo>
                        <a:pt x="197750" y="769661"/>
                        <a:pt x="197547" y="771906"/>
                        <a:pt x="197899" y="774049"/>
                      </a:cubicBezTo>
                      <a:cubicBezTo>
                        <a:pt x="195389" y="777302"/>
                        <a:pt x="193696" y="781251"/>
                        <a:pt x="193207" y="785775"/>
                      </a:cubicBezTo>
                      <a:cubicBezTo>
                        <a:pt x="192279" y="794410"/>
                        <a:pt x="195451" y="803519"/>
                        <a:pt x="201436" y="809662"/>
                      </a:cubicBezTo>
                      <a:cubicBezTo>
                        <a:pt x="195164" y="822222"/>
                        <a:pt x="201411" y="837786"/>
                        <a:pt x="211811" y="845873"/>
                      </a:cubicBezTo>
                      <a:cubicBezTo>
                        <a:pt x="212313" y="846258"/>
                        <a:pt x="212878" y="846470"/>
                        <a:pt x="213379" y="846833"/>
                      </a:cubicBezTo>
                      <a:cubicBezTo>
                        <a:pt x="204385" y="862198"/>
                        <a:pt x="209880" y="882634"/>
                        <a:pt x="221307" y="894085"/>
                      </a:cubicBezTo>
                      <a:cubicBezTo>
                        <a:pt x="225887" y="898670"/>
                        <a:pt x="231670" y="902222"/>
                        <a:pt x="238143" y="905113"/>
                      </a:cubicBezTo>
                      <a:cubicBezTo>
                        <a:pt x="235369" y="917200"/>
                        <a:pt x="242019" y="930259"/>
                        <a:pt x="251139" y="937897"/>
                      </a:cubicBezTo>
                      <a:cubicBezTo>
                        <a:pt x="260159" y="945461"/>
                        <a:pt x="271951" y="949460"/>
                        <a:pt x="283718" y="949460"/>
                      </a:cubicBezTo>
                      <a:cubicBezTo>
                        <a:pt x="290367" y="949460"/>
                        <a:pt x="297003" y="948189"/>
                        <a:pt x="303124" y="945573"/>
                      </a:cubicBezTo>
                      <a:cubicBezTo>
                        <a:pt x="320098" y="938321"/>
                        <a:pt x="332216" y="921137"/>
                        <a:pt x="333282" y="902820"/>
                      </a:cubicBezTo>
                      <a:cubicBezTo>
                        <a:pt x="333389" y="901174"/>
                        <a:pt x="332731" y="899694"/>
                        <a:pt x="331675" y="898596"/>
                      </a:cubicBezTo>
                      <a:cubicBezTo>
                        <a:pt x="333481" y="900478"/>
                        <a:pt x="348623" y="885263"/>
                        <a:pt x="349978" y="883294"/>
                      </a:cubicBezTo>
                      <a:cubicBezTo>
                        <a:pt x="353929" y="877487"/>
                        <a:pt x="356965" y="869238"/>
                        <a:pt x="358107" y="862297"/>
                      </a:cubicBezTo>
                      <a:cubicBezTo>
                        <a:pt x="358462" y="860252"/>
                        <a:pt x="355386" y="842609"/>
                        <a:pt x="354732" y="843170"/>
                      </a:cubicBezTo>
                      <a:cubicBezTo>
                        <a:pt x="354874" y="843064"/>
                        <a:pt x="354981" y="842994"/>
                        <a:pt x="355120" y="842888"/>
                      </a:cubicBezTo>
                      <a:cubicBezTo>
                        <a:pt x="367778" y="831698"/>
                        <a:pt x="376271" y="811112"/>
                        <a:pt x="367978" y="793406"/>
                      </a:cubicBezTo>
                      <a:cubicBezTo>
                        <a:pt x="367527" y="792445"/>
                        <a:pt x="366822" y="791760"/>
                        <a:pt x="366008" y="791213"/>
                      </a:cubicBezTo>
                      <a:cubicBezTo>
                        <a:pt x="369394" y="782291"/>
                        <a:pt x="369696" y="772285"/>
                        <a:pt x="364579" y="763712"/>
                      </a:cubicBezTo>
                      <a:cubicBezTo>
                        <a:pt x="363000" y="761020"/>
                        <a:pt x="359498" y="760147"/>
                        <a:pt x="356813" y="761730"/>
                      </a:cubicBezTo>
                      <a:cubicBezTo>
                        <a:pt x="386795" y="723127"/>
                        <a:pt x="395464" y="674654"/>
                        <a:pt x="403781" y="627502"/>
                      </a:cubicBezTo>
                      <a:cubicBezTo>
                        <a:pt x="406039" y="614830"/>
                        <a:pt x="408247" y="602220"/>
                        <a:pt x="410881" y="589871"/>
                      </a:cubicBezTo>
                      <a:cubicBezTo>
                        <a:pt x="417379" y="559404"/>
                        <a:pt x="427139" y="524452"/>
                        <a:pt x="450285" y="496328"/>
                      </a:cubicBezTo>
                      <a:cubicBezTo>
                        <a:pt x="455604" y="489848"/>
                        <a:pt x="460973" y="483606"/>
                        <a:pt x="466279" y="477413"/>
                      </a:cubicBezTo>
                      <a:cubicBezTo>
                        <a:pt x="483340" y="457575"/>
                        <a:pt x="499460" y="438834"/>
                        <a:pt x="512381" y="415034"/>
                      </a:cubicBezTo>
                      <a:cubicBezTo>
                        <a:pt x="561720" y="324246"/>
                        <a:pt x="579258" y="190841"/>
                        <a:pt x="507189" y="97472"/>
                      </a:cubicBezTo>
                      <a:cubicBezTo>
                        <a:pt x="418673" y="-17242"/>
                        <a:pt x="242644" y="-23958"/>
                        <a:pt x="133781" y="41773"/>
                      </a:cubicBezTo>
                      <a:cubicBezTo>
                        <a:pt x="13564" y="114357"/>
                        <a:pt x="-33341" y="266665"/>
                        <a:pt x="24679" y="39605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 dirty="0"/>
                </a:p>
              </p:txBody>
            </p:sp>
            <p:sp>
              <p:nvSpPr>
                <p:cNvPr id="135" name="Freeform 101">
                  <a:extLst>
                    <a:ext uri="{FF2B5EF4-FFF2-40B4-BE49-F238E27FC236}">
                      <a16:creationId xmlns:a16="http://schemas.microsoft.com/office/drawing/2014/main" id="{09C5E230-2150-492C-A08B-483D7067F52D}"/>
                    </a:ext>
                  </a:extLst>
                </p:cNvPr>
                <p:cNvSpPr/>
                <p:nvPr/>
              </p:nvSpPr>
              <p:spPr>
                <a:xfrm>
                  <a:off x="5859545" y="3128279"/>
                  <a:ext cx="142589" cy="204679"/>
                </a:xfrm>
                <a:custGeom>
                  <a:avLst/>
                  <a:gdLst>
                    <a:gd name="connsiteX0" fmla="*/ 69207 w 142589"/>
                    <a:gd name="connsiteY0" fmla="*/ 32523 h 204679"/>
                    <a:gd name="connsiteX1" fmla="*/ 97684 w 142589"/>
                    <a:gd name="connsiteY1" fmla="*/ 11352 h 204679"/>
                    <a:gd name="connsiteX2" fmla="*/ 127753 w 142589"/>
                    <a:gd name="connsiteY2" fmla="*/ 23626 h 204679"/>
                    <a:gd name="connsiteX3" fmla="*/ 33065 w 142589"/>
                    <a:gd name="connsiteY3" fmla="*/ 192233 h 204679"/>
                    <a:gd name="connsiteX4" fmla="*/ 11501 w 142589"/>
                    <a:gd name="connsiteY4" fmla="*/ 187959 h 204679"/>
                    <a:gd name="connsiteX5" fmla="*/ 69207 w 142589"/>
                    <a:gd name="connsiteY5" fmla="*/ 32523 h 204679"/>
                    <a:gd name="connsiteX6" fmla="*/ 4488 w 142589"/>
                    <a:gd name="connsiteY6" fmla="*/ 198077 h 204679"/>
                    <a:gd name="connsiteX7" fmla="*/ 36816 w 142589"/>
                    <a:gd name="connsiteY7" fmla="*/ 204482 h 204679"/>
                    <a:gd name="connsiteX8" fmla="*/ 37933 w 142589"/>
                    <a:gd name="connsiteY8" fmla="*/ 204588 h 204679"/>
                    <a:gd name="connsiteX9" fmla="*/ 41268 w 142589"/>
                    <a:gd name="connsiteY9" fmla="*/ 203503 h 204679"/>
                    <a:gd name="connsiteX10" fmla="*/ 43576 w 142589"/>
                    <a:gd name="connsiteY10" fmla="*/ 199591 h 204679"/>
                    <a:gd name="connsiteX11" fmla="*/ 140309 w 142589"/>
                    <a:gd name="connsiteY11" fmla="*/ 28067 h 204679"/>
                    <a:gd name="connsiteX12" fmla="*/ 142492 w 142589"/>
                    <a:gd name="connsiteY12" fmla="*/ 23706 h 204679"/>
                    <a:gd name="connsiteX13" fmla="*/ 140433 w 142589"/>
                    <a:gd name="connsiteY13" fmla="*/ 19282 h 204679"/>
                    <a:gd name="connsiteX14" fmla="*/ 96401 w 142589"/>
                    <a:gd name="connsiteY14" fmla="*/ 130 h 204679"/>
                    <a:gd name="connsiteX15" fmla="*/ 60185 w 142589"/>
                    <a:gd name="connsiteY15" fmla="*/ 25675 h 204679"/>
                    <a:gd name="connsiteX16" fmla="*/ -93 w 142589"/>
                    <a:gd name="connsiteY16" fmla="*/ 192312 h 204679"/>
                    <a:gd name="connsiteX17" fmla="*/ 4486 w 142589"/>
                    <a:gd name="connsiteY17" fmla="*/ 198070 h 20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589" h="204679">
                      <a:moveTo>
                        <a:pt x="69207" y="32523"/>
                      </a:moveTo>
                      <a:cubicBezTo>
                        <a:pt x="76244" y="23364"/>
                        <a:pt x="85804" y="12686"/>
                        <a:pt x="97684" y="11352"/>
                      </a:cubicBezTo>
                      <a:cubicBezTo>
                        <a:pt x="108221" y="10131"/>
                        <a:pt x="118232" y="16262"/>
                        <a:pt x="127753" y="23626"/>
                      </a:cubicBezTo>
                      <a:cubicBezTo>
                        <a:pt x="76445" y="65868"/>
                        <a:pt x="42298" y="126664"/>
                        <a:pt x="33065" y="192233"/>
                      </a:cubicBezTo>
                      <a:lnTo>
                        <a:pt x="11501" y="187959"/>
                      </a:lnTo>
                      <a:cubicBezTo>
                        <a:pt x="14687" y="132060"/>
                        <a:pt x="35098" y="77046"/>
                        <a:pt x="69207" y="32523"/>
                      </a:cubicBezTo>
                      <a:close/>
                      <a:moveTo>
                        <a:pt x="4488" y="198077"/>
                      </a:moveTo>
                      <a:lnTo>
                        <a:pt x="36816" y="204482"/>
                      </a:lnTo>
                      <a:cubicBezTo>
                        <a:pt x="37193" y="204552"/>
                        <a:pt x="37570" y="204588"/>
                        <a:pt x="37933" y="204588"/>
                      </a:cubicBezTo>
                      <a:cubicBezTo>
                        <a:pt x="39124" y="204588"/>
                        <a:pt x="40305" y="204213"/>
                        <a:pt x="41268" y="203503"/>
                      </a:cubicBezTo>
                      <a:cubicBezTo>
                        <a:pt x="42548" y="202581"/>
                        <a:pt x="43388" y="201161"/>
                        <a:pt x="43576" y="199591"/>
                      </a:cubicBezTo>
                      <a:cubicBezTo>
                        <a:pt x="51404" y="132364"/>
                        <a:pt x="86680" y="69836"/>
                        <a:pt x="140309" y="28067"/>
                      </a:cubicBezTo>
                      <a:cubicBezTo>
                        <a:pt x="141664" y="27022"/>
                        <a:pt x="142467" y="25414"/>
                        <a:pt x="142492" y="23706"/>
                      </a:cubicBezTo>
                      <a:cubicBezTo>
                        <a:pt x="142504" y="21999"/>
                        <a:pt x="141753" y="20366"/>
                        <a:pt x="140433" y="19282"/>
                      </a:cubicBezTo>
                      <a:cubicBezTo>
                        <a:pt x="127525" y="8653"/>
                        <a:pt x="113261" y="-1752"/>
                        <a:pt x="96401" y="130"/>
                      </a:cubicBezTo>
                      <a:cubicBezTo>
                        <a:pt x="80256" y="1950"/>
                        <a:pt x="68564" y="14734"/>
                        <a:pt x="60185" y="25675"/>
                      </a:cubicBezTo>
                      <a:cubicBezTo>
                        <a:pt x="23667" y="73312"/>
                        <a:pt x="2253" y="132488"/>
                        <a:pt x="-93" y="192312"/>
                      </a:cubicBezTo>
                      <a:cubicBezTo>
                        <a:pt x="-200" y="195078"/>
                        <a:pt x="1738" y="197521"/>
                        <a:pt x="4486" y="19807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36" name="Freeform 102">
                  <a:extLst>
                    <a:ext uri="{FF2B5EF4-FFF2-40B4-BE49-F238E27FC236}">
                      <a16:creationId xmlns:a16="http://schemas.microsoft.com/office/drawing/2014/main" id="{93054496-33C7-41FB-8042-9B13B2A5DA07}"/>
                    </a:ext>
                  </a:extLst>
                </p:cNvPr>
                <p:cNvSpPr/>
                <p:nvPr/>
              </p:nvSpPr>
              <p:spPr>
                <a:xfrm>
                  <a:off x="5651500" y="3281988"/>
                  <a:ext cx="127873" cy="59002"/>
                </a:xfrm>
                <a:custGeom>
                  <a:avLst/>
                  <a:gdLst>
                    <a:gd name="connsiteX0" fmla="*/ 12156 w 127873"/>
                    <a:gd name="connsiteY0" fmla="*/ 29839 h 59002"/>
                    <a:gd name="connsiteX1" fmla="*/ 33545 w 127873"/>
                    <a:gd name="connsiteY1" fmla="*/ 12493 h 59002"/>
                    <a:gd name="connsiteX2" fmla="*/ 45613 w 127873"/>
                    <a:gd name="connsiteY2" fmla="*/ 11197 h 59002"/>
                    <a:gd name="connsiteX3" fmla="*/ 89507 w 127873"/>
                    <a:gd name="connsiteY3" fmla="*/ 22399 h 59002"/>
                    <a:gd name="connsiteX4" fmla="*/ 103632 w 127873"/>
                    <a:gd name="connsiteY4" fmla="*/ 27658 h 59002"/>
                    <a:gd name="connsiteX5" fmla="*/ 45061 w 127873"/>
                    <a:gd name="connsiteY5" fmla="*/ 44418 h 59002"/>
                    <a:gd name="connsiteX6" fmla="*/ 28025 w 127873"/>
                    <a:gd name="connsiteY6" fmla="*/ 47621 h 59002"/>
                    <a:gd name="connsiteX7" fmla="*/ 28025 w 127873"/>
                    <a:gd name="connsiteY7" fmla="*/ 53266 h 59002"/>
                    <a:gd name="connsiteX8" fmla="*/ 27197 w 127873"/>
                    <a:gd name="connsiteY8" fmla="*/ 47609 h 59002"/>
                    <a:gd name="connsiteX9" fmla="*/ 14025 w 127873"/>
                    <a:gd name="connsiteY9" fmla="*/ 41889 h 59002"/>
                    <a:gd name="connsiteX10" fmla="*/ 12156 w 127873"/>
                    <a:gd name="connsiteY10" fmla="*/ 29840 h 59002"/>
                    <a:gd name="connsiteX11" fmla="*/ 26858 w 127873"/>
                    <a:gd name="connsiteY11" fmla="*/ 58885 h 59002"/>
                    <a:gd name="connsiteX12" fmla="*/ 28025 w 127873"/>
                    <a:gd name="connsiteY12" fmla="*/ 58910 h 59002"/>
                    <a:gd name="connsiteX13" fmla="*/ 48009 w 127873"/>
                    <a:gd name="connsiteY13" fmla="*/ 55321 h 59002"/>
                    <a:gd name="connsiteX14" fmla="*/ 108011 w 127873"/>
                    <a:gd name="connsiteY14" fmla="*/ 38101 h 59002"/>
                    <a:gd name="connsiteX15" fmla="*/ 124143 w 127873"/>
                    <a:gd name="connsiteY15" fmla="*/ 32306 h 59002"/>
                    <a:gd name="connsiteX16" fmla="*/ 127756 w 127873"/>
                    <a:gd name="connsiteY16" fmla="*/ 26562 h 59002"/>
                    <a:gd name="connsiteX17" fmla="*/ 123240 w 127873"/>
                    <a:gd name="connsiteY17" fmla="*/ 21503 h 59002"/>
                    <a:gd name="connsiteX18" fmla="*/ 93634 w 127873"/>
                    <a:gd name="connsiteY18" fmla="*/ 11883 h 59002"/>
                    <a:gd name="connsiteX19" fmla="*/ 45613 w 127873"/>
                    <a:gd name="connsiteY19" fmla="*/ -92 h 59002"/>
                    <a:gd name="connsiteX20" fmla="*/ 31086 w 127873"/>
                    <a:gd name="connsiteY20" fmla="*/ 1466 h 59002"/>
                    <a:gd name="connsiteX21" fmla="*/ 1505 w 127873"/>
                    <a:gd name="connsiteY21" fmla="*/ 25926 h 59002"/>
                    <a:gd name="connsiteX22" fmla="*/ 4917 w 127873"/>
                    <a:gd name="connsiteY22" fmla="*/ 48655 h 59002"/>
                    <a:gd name="connsiteX23" fmla="*/ 26858 w 127873"/>
                    <a:gd name="connsiteY23" fmla="*/ 58885 h 59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7873" h="59002">
                      <a:moveTo>
                        <a:pt x="12156" y="29839"/>
                      </a:moveTo>
                      <a:cubicBezTo>
                        <a:pt x="15242" y="21614"/>
                        <a:pt x="25704" y="14226"/>
                        <a:pt x="33545" y="12493"/>
                      </a:cubicBezTo>
                      <a:cubicBezTo>
                        <a:pt x="37509" y="11621"/>
                        <a:pt x="41448" y="11197"/>
                        <a:pt x="45613" y="11197"/>
                      </a:cubicBezTo>
                      <a:cubicBezTo>
                        <a:pt x="60453" y="11197"/>
                        <a:pt x="74566" y="16642"/>
                        <a:pt x="89507" y="22399"/>
                      </a:cubicBezTo>
                      <a:cubicBezTo>
                        <a:pt x="94161" y="24194"/>
                        <a:pt x="98865" y="26000"/>
                        <a:pt x="103632" y="27658"/>
                      </a:cubicBezTo>
                      <a:cubicBezTo>
                        <a:pt x="86985" y="33290"/>
                        <a:pt x="67880" y="38748"/>
                        <a:pt x="45061" y="44418"/>
                      </a:cubicBezTo>
                      <a:cubicBezTo>
                        <a:pt x="39754" y="45926"/>
                        <a:pt x="33695" y="47621"/>
                        <a:pt x="28025" y="47621"/>
                      </a:cubicBezTo>
                      <a:lnTo>
                        <a:pt x="28025" y="53266"/>
                      </a:lnTo>
                      <a:lnTo>
                        <a:pt x="27197" y="47609"/>
                      </a:lnTo>
                      <a:cubicBezTo>
                        <a:pt x="21527" y="47432"/>
                        <a:pt x="16597" y="45302"/>
                        <a:pt x="14025" y="41889"/>
                      </a:cubicBezTo>
                      <a:cubicBezTo>
                        <a:pt x="11152" y="38101"/>
                        <a:pt x="10550" y="34151"/>
                        <a:pt x="12156" y="29840"/>
                      </a:cubicBezTo>
                      <a:close/>
                      <a:moveTo>
                        <a:pt x="26858" y="58885"/>
                      </a:moveTo>
                      <a:cubicBezTo>
                        <a:pt x="26922" y="58885"/>
                        <a:pt x="27975" y="58910"/>
                        <a:pt x="28025" y="58910"/>
                      </a:cubicBezTo>
                      <a:cubicBezTo>
                        <a:pt x="35288" y="58910"/>
                        <a:pt x="42125" y="56978"/>
                        <a:pt x="48009" y="55321"/>
                      </a:cubicBezTo>
                      <a:cubicBezTo>
                        <a:pt x="71254" y="49540"/>
                        <a:pt x="90899" y="43907"/>
                        <a:pt x="108011" y="38101"/>
                      </a:cubicBezTo>
                      <a:cubicBezTo>
                        <a:pt x="113468" y="36243"/>
                        <a:pt x="118849" y="34312"/>
                        <a:pt x="124143" y="32306"/>
                      </a:cubicBezTo>
                      <a:cubicBezTo>
                        <a:pt x="126501" y="31395"/>
                        <a:pt x="127969" y="29067"/>
                        <a:pt x="127756" y="26562"/>
                      </a:cubicBezTo>
                      <a:cubicBezTo>
                        <a:pt x="127542" y="24072"/>
                        <a:pt x="125697" y="22001"/>
                        <a:pt x="123240" y="21503"/>
                      </a:cubicBezTo>
                      <a:cubicBezTo>
                        <a:pt x="113405" y="19496"/>
                        <a:pt x="103796" y="15796"/>
                        <a:pt x="93634" y="11883"/>
                      </a:cubicBezTo>
                      <a:cubicBezTo>
                        <a:pt x="78367" y="6002"/>
                        <a:pt x="62573" y="-92"/>
                        <a:pt x="45613" y="-92"/>
                      </a:cubicBezTo>
                      <a:cubicBezTo>
                        <a:pt x="40683" y="-92"/>
                        <a:pt x="35790" y="445"/>
                        <a:pt x="31086" y="1466"/>
                      </a:cubicBezTo>
                      <a:cubicBezTo>
                        <a:pt x="20285" y="3871"/>
                        <a:pt x="6235" y="13241"/>
                        <a:pt x="1505" y="25926"/>
                      </a:cubicBezTo>
                      <a:cubicBezTo>
                        <a:pt x="-1468" y="33876"/>
                        <a:pt x="-289" y="41739"/>
                        <a:pt x="4917" y="48655"/>
                      </a:cubicBezTo>
                      <a:cubicBezTo>
                        <a:pt x="9609" y="54885"/>
                        <a:pt x="17613" y="58611"/>
                        <a:pt x="26858" y="588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37" name="Freeform 103">
                  <a:extLst>
                    <a:ext uri="{FF2B5EF4-FFF2-40B4-BE49-F238E27FC236}">
                      <a16:creationId xmlns:a16="http://schemas.microsoft.com/office/drawing/2014/main" id="{2ABFFC79-7AB2-4707-899A-1D8F329B1480}"/>
                    </a:ext>
                  </a:extLst>
                </p:cNvPr>
                <p:cNvSpPr/>
                <p:nvPr/>
              </p:nvSpPr>
              <p:spPr>
                <a:xfrm>
                  <a:off x="5764013" y="3003228"/>
                  <a:ext cx="109098" cy="87325"/>
                </a:xfrm>
                <a:custGeom>
                  <a:avLst/>
                  <a:gdLst>
                    <a:gd name="connsiteX0" fmla="*/ 11742 w 109098"/>
                    <a:gd name="connsiteY0" fmla="*/ 17827 h 87325"/>
                    <a:gd name="connsiteX1" fmla="*/ 23848 w 109098"/>
                    <a:gd name="connsiteY1" fmla="*/ 11186 h 87325"/>
                    <a:gd name="connsiteX2" fmla="*/ 29342 w 109098"/>
                    <a:gd name="connsiteY2" fmla="*/ 12083 h 87325"/>
                    <a:gd name="connsiteX3" fmla="*/ 49477 w 109098"/>
                    <a:gd name="connsiteY3" fmla="*/ 28631 h 87325"/>
                    <a:gd name="connsiteX4" fmla="*/ 75369 w 109098"/>
                    <a:gd name="connsiteY4" fmla="*/ 58250 h 87325"/>
                    <a:gd name="connsiteX5" fmla="*/ 38575 w 109098"/>
                    <a:gd name="connsiteY5" fmla="*/ 41403 h 87325"/>
                    <a:gd name="connsiteX6" fmla="*/ 35013 w 109098"/>
                    <a:gd name="connsiteY6" fmla="*/ 40219 h 87325"/>
                    <a:gd name="connsiteX7" fmla="*/ 18027 w 109098"/>
                    <a:gd name="connsiteY7" fmla="*/ 32556 h 87325"/>
                    <a:gd name="connsiteX8" fmla="*/ 11742 w 109098"/>
                    <a:gd name="connsiteY8" fmla="*/ 17827 h 87325"/>
                    <a:gd name="connsiteX9" fmla="*/ 11102 w 109098"/>
                    <a:gd name="connsiteY9" fmla="*/ 41503 h 87325"/>
                    <a:gd name="connsiteX10" fmla="*/ 31412 w 109098"/>
                    <a:gd name="connsiteY10" fmla="*/ 50923 h 87325"/>
                    <a:gd name="connsiteX11" fmla="*/ 34851 w 109098"/>
                    <a:gd name="connsiteY11" fmla="*/ 52082 h 87325"/>
                    <a:gd name="connsiteX12" fmla="*/ 100309 w 109098"/>
                    <a:gd name="connsiteY12" fmla="*/ 86374 h 87325"/>
                    <a:gd name="connsiteX13" fmla="*/ 103321 w 109098"/>
                    <a:gd name="connsiteY13" fmla="*/ 87234 h 87325"/>
                    <a:gd name="connsiteX14" fmla="*/ 107636 w 109098"/>
                    <a:gd name="connsiteY14" fmla="*/ 85265 h 87325"/>
                    <a:gd name="connsiteX15" fmla="*/ 107611 w 109098"/>
                    <a:gd name="connsiteY15" fmla="*/ 77888 h 87325"/>
                    <a:gd name="connsiteX16" fmla="*/ 58047 w 109098"/>
                    <a:gd name="connsiteY16" fmla="*/ 21229 h 87325"/>
                    <a:gd name="connsiteX17" fmla="*/ 33070 w 109098"/>
                    <a:gd name="connsiteY17" fmla="*/ 1416 h 87325"/>
                    <a:gd name="connsiteX18" fmla="*/ 23850 w 109098"/>
                    <a:gd name="connsiteY18" fmla="*/ -92 h 87325"/>
                    <a:gd name="connsiteX19" fmla="*/ 1043 w 109098"/>
                    <a:gd name="connsiteY19" fmla="*/ 14051 h 87325"/>
                    <a:gd name="connsiteX20" fmla="*/ 11104 w 109098"/>
                    <a:gd name="connsiteY20" fmla="*/ 41502 h 8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098" h="87325">
                      <a:moveTo>
                        <a:pt x="11742" y="17827"/>
                      </a:moveTo>
                      <a:cubicBezTo>
                        <a:pt x="13399" y="13241"/>
                        <a:pt x="19005" y="11186"/>
                        <a:pt x="23848" y="11186"/>
                      </a:cubicBezTo>
                      <a:cubicBezTo>
                        <a:pt x="25754" y="11186"/>
                        <a:pt x="27661" y="11496"/>
                        <a:pt x="29342" y="12083"/>
                      </a:cubicBezTo>
                      <a:cubicBezTo>
                        <a:pt x="37434" y="14874"/>
                        <a:pt x="43832" y="22176"/>
                        <a:pt x="49477" y="28631"/>
                      </a:cubicBezTo>
                      <a:lnTo>
                        <a:pt x="75369" y="58250"/>
                      </a:lnTo>
                      <a:cubicBezTo>
                        <a:pt x="63615" y="51720"/>
                        <a:pt x="51434" y="45839"/>
                        <a:pt x="38575" y="41403"/>
                      </a:cubicBezTo>
                      <a:lnTo>
                        <a:pt x="35013" y="40219"/>
                      </a:lnTo>
                      <a:cubicBezTo>
                        <a:pt x="28715" y="38126"/>
                        <a:pt x="22731" y="36132"/>
                        <a:pt x="18027" y="32556"/>
                      </a:cubicBezTo>
                      <a:cubicBezTo>
                        <a:pt x="13523" y="29104"/>
                        <a:pt x="9910" y="22961"/>
                        <a:pt x="11742" y="17827"/>
                      </a:cubicBezTo>
                      <a:close/>
                      <a:moveTo>
                        <a:pt x="11102" y="41503"/>
                      </a:moveTo>
                      <a:cubicBezTo>
                        <a:pt x="17312" y="46250"/>
                        <a:pt x="24487" y="48618"/>
                        <a:pt x="31412" y="50923"/>
                      </a:cubicBezTo>
                      <a:lnTo>
                        <a:pt x="34851" y="52082"/>
                      </a:lnTo>
                      <a:cubicBezTo>
                        <a:pt x="58096" y="60069"/>
                        <a:pt x="79548" y="73439"/>
                        <a:pt x="100309" y="86374"/>
                      </a:cubicBezTo>
                      <a:cubicBezTo>
                        <a:pt x="101238" y="86960"/>
                        <a:pt x="102279" y="87234"/>
                        <a:pt x="103321" y="87234"/>
                      </a:cubicBezTo>
                      <a:cubicBezTo>
                        <a:pt x="104939" y="87234"/>
                        <a:pt x="106533" y="86548"/>
                        <a:pt x="107636" y="85265"/>
                      </a:cubicBezTo>
                      <a:cubicBezTo>
                        <a:pt x="109468" y="83134"/>
                        <a:pt x="109454" y="80006"/>
                        <a:pt x="107611" y="77888"/>
                      </a:cubicBezTo>
                      <a:lnTo>
                        <a:pt x="58047" y="21229"/>
                      </a:lnTo>
                      <a:cubicBezTo>
                        <a:pt x="51799" y="14089"/>
                        <a:pt x="44022" y="5192"/>
                        <a:pt x="33070" y="1416"/>
                      </a:cubicBezTo>
                      <a:cubicBezTo>
                        <a:pt x="30161" y="407"/>
                        <a:pt x="27061" y="-92"/>
                        <a:pt x="23850" y="-92"/>
                      </a:cubicBezTo>
                      <a:cubicBezTo>
                        <a:pt x="13061" y="-92"/>
                        <a:pt x="4130" y="5453"/>
                        <a:pt x="1043" y="14051"/>
                      </a:cubicBezTo>
                      <a:cubicBezTo>
                        <a:pt x="-2770" y="24718"/>
                        <a:pt x="3589" y="35758"/>
                        <a:pt x="11104" y="4150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38" name="Freeform 104">
                  <a:extLst>
                    <a:ext uri="{FF2B5EF4-FFF2-40B4-BE49-F238E27FC236}">
                      <a16:creationId xmlns:a16="http://schemas.microsoft.com/office/drawing/2014/main" id="{09D96374-D959-48F0-B5BB-980AFEEBF55D}"/>
                    </a:ext>
                  </a:extLst>
                </p:cNvPr>
                <p:cNvSpPr/>
                <p:nvPr/>
              </p:nvSpPr>
              <p:spPr>
                <a:xfrm>
                  <a:off x="6405855" y="3140991"/>
                  <a:ext cx="132999" cy="67590"/>
                </a:xfrm>
                <a:custGeom>
                  <a:avLst/>
                  <a:gdLst>
                    <a:gd name="connsiteX0" fmla="*/ 88554 w 132999"/>
                    <a:gd name="connsiteY0" fmla="*/ 11214 h 67590"/>
                    <a:gd name="connsiteX1" fmla="*/ 109804 w 132999"/>
                    <a:gd name="connsiteY1" fmla="*/ 15849 h 67590"/>
                    <a:gd name="connsiteX2" fmla="*/ 120304 w 132999"/>
                    <a:gd name="connsiteY2" fmla="*/ 25107 h 67590"/>
                    <a:gd name="connsiteX3" fmla="*/ 119703 w 132999"/>
                    <a:gd name="connsiteY3" fmla="*/ 35711 h 67590"/>
                    <a:gd name="connsiteX4" fmla="*/ 107710 w 132999"/>
                    <a:gd name="connsiteY4" fmla="*/ 40310 h 67590"/>
                    <a:gd name="connsiteX5" fmla="*/ 48524 w 132999"/>
                    <a:gd name="connsiteY5" fmla="*/ 50826 h 67590"/>
                    <a:gd name="connsiteX6" fmla="*/ 31062 w 132999"/>
                    <a:gd name="connsiteY6" fmla="*/ 52921 h 67590"/>
                    <a:gd name="connsiteX7" fmla="*/ 20750 w 132999"/>
                    <a:gd name="connsiteY7" fmla="*/ 54094 h 67590"/>
                    <a:gd name="connsiteX8" fmla="*/ 88555 w 132999"/>
                    <a:gd name="connsiteY8" fmla="*/ 11216 h 67590"/>
                    <a:gd name="connsiteX9" fmla="*/ 5595 w 132999"/>
                    <a:gd name="connsiteY9" fmla="*/ 67499 h 67590"/>
                    <a:gd name="connsiteX10" fmla="*/ 7526 w 132999"/>
                    <a:gd name="connsiteY10" fmla="*/ 67146 h 67590"/>
                    <a:gd name="connsiteX11" fmla="*/ 32352 w 132999"/>
                    <a:gd name="connsiteY11" fmla="*/ 64105 h 67590"/>
                    <a:gd name="connsiteX12" fmla="*/ 50529 w 132999"/>
                    <a:gd name="connsiteY12" fmla="*/ 61925 h 67590"/>
                    <a:gd name="connsiteX13" fmla="*/ 109715 w 132999"/>
                    <a:gd name="connsiteY13" fmla="*/ 51408 h 67590"/>
                    <a:gd name="connsiteX14" fmla="*/ 128269 w 132999"/>
                    <a:gd name="connsiteY14" fmla="*/ 43109 h 67590"/>
                    <a:gd name="connsiteX15" fmla="*/ 130488 w 132999"/>
                    <a:gd name="connsiteY15" fmla="*/ 20082 h 67590"/>
                    <a:gd name="connsiteX16" fmla="*/ 114581 w 132999"/>
                    <a:gd name="connsiteY16" fmla="*/ 5590 h 67590"/>
                    <a:gd name="connsiteX17" fmla="*/ 88551 w 132999"/>
                    <a:gd name="connsiteY17" fmla="*/ -92 h 67590"/>
                    <a:gd name="connsiteX18" fmla="*/ 9920 w 132999"/>
                    <a:gd name="connsiteY18" fmla="*/ 49041 h 67590"/>
                    <a:gd name="connsiteX19" fmla="*/ 1490 w 132999"/>
                    <a:gd name="connsiteY19" fmla="*/ 57926 h 67590"/>
                    <a:gd name="connsiteX20" fmla="*/ 1632 w 132999"/>
                    <a:gd name="connsiteY20" fmla="*/ 65900 h 67590"/>
                    <a:gd name="connsiteX21" fmla="*/ 5584 w 132999"/>
                    <a:gd name="connsiteY21" fmla="*/ 67483 h 67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2999" h="67590">
                      <a:moveTo>
                        <a:pt x="88554" y="11214"/>
                      </a:moveTo>
                      <a:cubicBezTo>
                        <a:pt x="95566" y="11214"/>
                        <a:pt x="102792" y="12797"/>
                        <a:pt x="109804" y="15849"/>
                      </a:cubicBezTo>
                      <a:cubicBezTo>
                        <a:pt x="113342" y="17569"/>
                        <a:pt x="118033" y="20572"/>
                        <a:pt x="120304" y="25107"/>
                      </a:cubicBezTo>
                      <a:cubicBezTo>
                        <a:pt x="122150" y="28771"/>
                        <a:pt x="121883" y="33232"/>
                        <a:pt x="119703" y="35711"/>
                      </a:cubicBezTo>
                      <a:cubicBezTo>
                        <a:pt x="117332" y="38417"/>
                        <a:pt x="112879" y="39400"/>
                        <a:pt x="107710" y="40310"/>
                      </a:cubicBezTo>
                      <a:lnTo>
                        <a:pt x="48524" y="50826"/>
                      </a:lnTo>
                      <a:cubicBezTo>
                        <a:pt x="46643" y="51180"/>
                        <a:pt x="39229" y="51985"/>
                        <a:pt x="31062" y="52921"/>
                      </a:cubicBezTo>
                      <a:cubicBezTo>
                        <a:pt x="27085" y="53370"/>
                        <a:pt x="23660" y="53755"/>
                        <a:pt x="20750" y="54094"/>
                      </a:cubicBezTo>
                      <a:cubicBezTo>
                        <a:pt x="40194" y="33446"/>
                        <a:pt x="62173" y="11216"/>
                        <a:pt x="88555" y="11216"/>
                      </a:cubicBezTo>
                      <a:close/>
                      <a:moveTo>
                        <a:pt x="5595" y="67499"/>
                      </a:moveTo>
                      <a:cubicBezTo>
                        <a:pt x="6246" y="67499"/>
                        <a:pt x="6886" y="67393"/>
                        <a:pt x="7526" y="67146"/>
                      </a:cubicBezTo>
                      <a:cubicBezTo>
                        <a:pt x="10186" y="66623"/>
                        <a:pt x="23470" y="65115"/>
                        <a:pt x="32352" y="64105"/>
                      </a:cubicBezTo>
                      <a:cubicBezTo>
                        <a:pt x="40844" y="63144"/>
                        <a:pt x="48585" y="62261"/>
                        <a:pt x="50529" y="61925"/>
                      </a:cubicBezTo>
                      <a:lnTo>
                        <a:pt x="109715" y="51408"/>
                      </a:lnTo>
                      <a:cubicBezTo>
                        <a:pt x="115022" y="50472"/>
                        <a:pt x="123076" y="49042"/>
                        <a:pt x="128269" y="43109"/>
                      </a:cubicBezTo>
                      <a:cubicBezTo>
                        <a:pt x="133500" y="37153"/>
                        <a:pt x="134391" y="27895"/>
                        <a:pt x="130488" y="20082"/>
                      </a:cubicBezTo>
                      <a:cubicBezTo>
                        <a:pt x="127554" y="14238"/>
                        <a:pt x="122146" y="9266"/>
                        <a:pt x="114581" y="5590"/>
                      </a:cubicBezTo>
                      <a:cubicBezTo>
                        <a:pt x="105900" y="1827"/>
                        <a:pt x="97144" y="-92"/>
                        <a:pt x="88551" y="-92"/>
                      </a:cubicBezTo>
                      <a:cubicBezTo>
                        <a:pt x="56085" y="-92"/>
                        <a:pt x="31560" y="26013"/>
                        <a:pt x="9920" y="49041"/>
                      </a:cubicBezTo>
                      <a:cubicBezTo>
                        <a:pt x="7061" y="52093"/>
                        <a:pt x="4237" y="55072"/>
                        <a:pt x="1490" y="57926"/>
                      </a:cubicBezTo>
                      <a:cubicBezTo>
                        <a:pt x="-679" y="60168"/>
                        <a:pt x="-619" y="63745"/>
                        <a:pt x="1632" y="65900"/>
                      </a:cubicBezTo>
                      <a:cubicBezTo>
                        <a:pt x="2735" y="66960"/>
                        <a:pt x="4168" y="67483"/>
                        <a:pt x="5584" y="67483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39" name="Freeform 105">
                  <a:extLst>
                    <a:ext uri="{FF2B5EF4-FFF2-40B4-BE49-F238E27FC236}">
                      <a16:creationId xmlns:a16="http://schemas.microsoft.com/office/drawing/2014/main" id="{478D51A0-C2CA-417A-9C73-28695BACFA19}"/>
                    </a:ext>
                  </a:extLst>
                </p:cNvPr>
                <p:cNvSpPr/>
                <p:nvPr/>
              </p:nvSpPr>
              <p:spPr>
                <a:xfrm>
                  <a:off x="6405626" y="3324716"/>
                  <a:ext cx="118720" cy="64683"/>
                </a:xfrm>
                <a:custGeom>
                  <a:avLst/>
                  <a:gdLst>
                    <a:gd name="connsiteX0" fmla="*/ 31051 w 118720"/>
                    <a:gd name="connsiteY0" fmla="*/ 11198 h 64683"/>
                    <a:gd name="connsiteX1" fmla="*/ 102970 w 118720"/>
                    <a:gd name="connsiteY1" fmla="*/ 30375 h 64683"/>
                    <a:gd name="connsiteX2" fmla="*/ 107235 w 118720"/>
                    <a:gd name="connsiteY2" fmla="*/ 39247 h 64683"/>
                    <a:gd name="connsiteX3" fmla="*/ 100110 w 118720"/>
                    <a:gd name="connsiteY3" fmla="*/ 48954 h 64683"/>
                    <a:gd name="connsiteX4" fmla="*/ 87101 w 118720"/>
                    <a:gd name="connsiteY4" fmla="*/ 53303 h 64683"/>
                    <a:gd name="connsiteX5" fmla="*/ 52628 w 118720"/>
                    <a:gd name="connsiteY5" fmla="*/ 36443 h 64683"/>
                    <a:gd name="connsiteX6" fmla="*/ 38967 w 118720"/>
                    <a:gd name="connsiteY6" fmla="*/ 25988 h 64683"/>
                    <a:gd name="connsiteX7" fmla="*/ 20087 w 118720"/>
                    <a:gd name="connsiteY7" fmla="*/ 11359 h 64683"/>
                    <a:gd name="connsiteX8" fmla="*/ 31051 w 118720"/>
                    <a:gd name="connsiteY8" fmla="*/ 11183 h 64683"/>
                    <a:gd name="connsiteX9" fmla="*/ 32104 w 118720"/>
                    <a:gd name="connsiteY9" fmla="*/ 34985 h 64683"/>
                    <a:gd name="connsiteX10" fmla="*/ 45577 w 118720"/>
                    <a:gd name="connsiteY10" fmla="*/ 45290 h 64683"/>
                    <a:gd name="connsiteX11" fmla="*/ 87100 w 118720"/>
                    <a:gd name="connsiteY11" fmla="*/ 64592 h 64683"/>
                    <a:gd name="connsiteX12" fmla="*/ 106820 w 118720"/>
                    <a:gd name="connsiteY12" fmla="*/ 58075 h 64683"/>
                    <a:gd name="connsiteX13" fmla="*/ 118562 w 118720"/>
                    <a:gd name="connsiteY13" fmla="*/ 40194 h 64683"/>
                    <a:gd name="connsiteX14" fmla="*/ 111085 w 118720"/>
                    <a:gd name="connsiteY14" fmla="*/ 22487 h 64683"/>
                    <a:gd name="connsiteX15" fmla="*/ 31050 w 118720"/>
                    <a:gd name="connsiteY15" fmla="*/ -92 h 64683"/>
                    <a:gd name="connsiteX16" fmla="*/ 5320 w 118720"/>
                    <a:gd name="connsiteY16" fmla="*/ 643 h 64683"/>
                    <a:gd name="connsiteX17" fmla="*/ 252 w 118720"/>
                    <a:gd name="connsiteY17" fmla="*/ 4331 h 64683"/>
                    <a:gd name="connsiteX18" fmla="*/ 1696 w 118720"/>
                    <a:gd name="connsiteY18" fmla="*/ 10412 h 64683"/>
                    <a:gd name="connsiteX19" fmla="*/ 32104 w 118720"/>
                    <a:gd name="connsiteY19" fmla="*/ 34985 h 6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8720" h="64683">
                      <a:moveTo>
                        <a:pt x="31051" y="11198"/>
                      </a:moveTo>
                      <a:cubicBezTo>
                        <a:pt x="66741" y="11198"/>
                        <a:pt x="90262" y="17465"/>
                        <a:pt x="102970" y="30375"/>
                      </a:cubicBezTo>
                      <a:cubicBezTo>
                        <a:pt x="106032" y="33490"/>
                        <a:pt x="107461" y="36468"/>
                        <a:pt x="107235" y="39247"/>
                      </a:cubicBezTo>
                      <a:cubicBezTo>
                        <a:pt x="106880" y="43259"/>
                        <a:pt x="103183" y="46736"/>
                        <a:pt x="100110" y="48954"/>
                      </a:cubicBezTo>
                      <a:cubicBezTo>
                        <a:pt x="96083" y="51882"/>
                        <a:pt x="91818" y="53303"/>
                        <a:pt x="87101" y="53303"/>
                      </a:cubicBezTo>
                      <a:cubicBezTo>
                        <a:pt x="75622" y="53303"/>
                        <a:pt x="63241" y="44779"/>
                        <a:pt x="52628" y="36443"/>
                      </a:cubicBezTo>
                      <a:cubicBezTo>
                        <a:pt x="48149" y="32928"/>
                        <a:pt x="43570" y="29465"/>
                        <a:pt x="38967" y="25988"/>
                      </a:cubicBezTo>
                      <a:cubicBezTo>
                        <a:pt x="32669" y="21241"/>
                        <a:pt x="26234" y="16394"/>
                        <a:pt x="20087" y="11359"/>
                      </a:cubicBezTo>
                      <a:cubicBezTo>
                        <a:pt x="23625" y="11253"/>
                        <a:pt x="27300" y="11183"/>
                        <a:pt x="31051" y="11183"/>
                      </a:cubicBezTo>
                      <a:close/>
                      <a:moveTo>
                        <a:pt x="32104" y="34985"/>
                      </a:moveTo>
                      <a:cubicBezTo>
                        <a:pt x="36645" y="38401"/>
                        <a:pt x="41161" y="41826"/>
                        <a:pt x="45577" y="45290"/>
                      </a:cubicBezTo>
                      <a:cubicBezTo>
                        <a:pt x="58322" y="55309"/>
                        <a:pt x="72184" y="64592"/>
                        <a:pt x="87100" y="64592"/>
                      </a:cubicBezTo>
                      <a:cubicBezTo>
                        <a:pt x="94213" y="64592"/>
                        <a:pt x="100849" y="62388"/>
                        <a:pt x="106820" y="58075"/>
                      </a:cubicBezTo>
                      <a:cubicBezTo>
                        <a:pt x="115827" y="51545"/>
                        <a:pt x="118173" y="44742"/>
                        <a:pt x="118562" y="40194"/>
                      </a:cubicBezTo>
                      <a:cubicBezTo>
                        <a:pt x="118918" y="35932"/>
                        <a:pt x="117897" y="29415"/>
                        <a:pt x="111085" y="22487"/>
                      </a:cubicBezTo>
                      <a:cubicBezTo>
                        <a:pt x="91177" y="2251"/>
                        <a:pt x="55876" y="-92"/>
                        <a:pt x="31050" y="-92"/>
                      </a:cubicBezTo>
                      <a:cubicBezTo>
                        <a:pt x="21754" y="-92"/>
                        <a:pt x="12948" y="283"/>
                        <a:pt x="5320" y="643"/>
                      </a:cubicBezTo>
                      <a:cubicBezTo>
                        <a:pt x="3037" y="749"/>
                        <a:pt x="1043" y="2200"/>
                        <a:pt x="252" y="4331"/>
                      </a:cubicBezTo>
                      <a:cubicBezTo>
                        <a:pt x="-537" y="6461"/>
                        <a:pt x="39" y="8855"/>
                        <a:pt x="1696" y="10412"/>
                      </a:cubicBezTo>
                      <a:cubicBezTo>
                        <a:pt x="11205" y="19234"/>
                        <a:pt x="21830" y="27247"/>
                        <a:pt x="32104" y="349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0" name="Freeform 106">
                  <a:extLst>
                    <a:ext uri="{FF2B5EF4-FFF2-40B4-BE49-F238E27FC236}">
                      <a16:creationId xmlns:a16="http://schemas.microsoft.com/office/drawing/2014/main" id="{92A3176B-B04B-442C-85BD-71DF586E6C1B}"/>
                    </a:ext>
                  </a:extLst>
                </p:cNvPr>
                <p:cNvSpPr/>
                <p:nvPr/>
              </p:nvSpPr>
              <p:spPr>
                <a:xfrm>
                  <a:off x="6204379" y="3152558"/>
                  <a:ext cx="67985" cy="26103"/>
                </a:xfrm>
                <a:custGeom>
                  <a:avLst/>
                  <a:gdLst>
                    <a:gd name="connsiteX0" fmla="*/ 5576 w 67985"/>
                    <a:gd name="connsiteY0" fmla="*/ 26002 h 26103"/>
                    <a:gd name="connsiteX1" fmla="*/ 7031 w 67985"/>
                    <a:gd name="connsiteY1" fmla="*/ 25825 h 26103"/>
                    <a:gd name="connsiteX2" fmla="*/ 63658 w 67985"/>
                    <a:gd name="connsiteY2" fmla="*/ 10996 h 26103"/>
                    <a:gd name="connsiteX3" fmla="*/ 67697 w 67985"/>
                    <a:gd name="connsiteY3" fmla="*/ 4106 h 26103"/>
                    <a:gd name="connsiteX4" fmla="*/ 60760 w 67985"/>
                    <a:gd name="connsiteY4" fmla="*/ 93 h 26103"/>
                    <a:gd name="connsiteX5" fmla="*/ 4121 w 67985"/>
                    <a:gd name="connsiteY5" fmla="*/ 14909 h 26103"/>
                    <a:gd name="connsiteX6" fmla="*/ 93 w 67985"/>
                    <a:gd name="connsiteY6" fmla="*/ 21812 h 26103"/>
                    <a:gd name="connsiteX7" fmla="*/ 5576 w 67985"/>
                    <a:gd name="connsiteY7" fmla="*/ 26012 h 26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985" h="26103">
                      <a:moveTo>
                        <a:pt x="5576" y="26002"/>
                      </a:moveTo>
                      <a:cubicBezTo>
                        <a:pt x="6053" y="26002"/>
                        <a:pt x="6544" y="25931"/>
                        <a:pt x="7031" y="25825"/>
                      </a:cubicBezTo>
                      <a:lnTo>
                        <a:pt x="63658" y="10996"/>
                      </a:lnTo>
                      <a:cubicBezTo>
                        <a:pt x="66695" y="10212"/>
                        <a:pt x="68500" y="7121"/>
                        <a:pt x="67697" y="4106"/>
                      </a:cubicBezTo>
                      <a:cubicBezTo>
                        <a:pt x="66919" y="1089"/>
                        <a:pt x="63846" y="-692"/>
                        <a:pt x="60760" y="93"/>
                      </a:cubicBezTo>
                      <a:lnTo>
                        <a:pt x="4121" y="14909"/>
                      </a:lnTo>
                      <a:cubicBezTo>
                        <a:pt x="1098" y="15708"/>
                        <a:pt x="-709" y="18797"/>
                        <a:pt x="93" y="21812"/>
                      </a:cubicBezTo>
                      <a:cubicBezTo>
                        <a:pt x="759" y="24341"/>
                        <a:pt x="3066" y="26012"/>
                        <a:pt x="5576" y="2601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1" name="Freeform 107">
                  <a:extLst>
                    <a:ext uri="{FF2B5EF4-FFF2-40B4-BE49-F238E27FC236}">
                      <a16:creationId xmlns:a16="http://schemas.microsoft.com/office/drawing/2014/main" id="{783C816D-DF31-4E5C-A2B7-81DDB6CE1CEB}"/>
                    </a:ext>
                  </a:extLst>
                </p:cNvPr>
                <p:cNvSpPr/>
                <p:nvPr/>
              </p:nvSpPr>
              <p:spPr>
                <a:xfrm>
                  <a:off x="6215395" y="3174516"/>
                  <a:ext cx="65344" cy="31037"/>
                </a:xfrm>
                <a:custGeom>
                  <a:avLst/>
                  <a:gdLst>
                    <a:gd name="connsiteX0" fmla="*/ 5035 w 65344"/>
                    <a:gd name="connsiteY0" fmla="*/ 19694 h 31037"/>
                    <a:gd name="connsiteX1" fmla="*/ -71 w 65344"/>
                    <a:gd name="connsiteY1" fmla="*/ 25837 h 31037"/>
                    <a:gd name="connsiteX2" fmla="*/ 5575 w 65344"/>
                    <a:gd name="connsiteY2" fmla="*/ 30946 h 31037"/>
                    <a:gd name="connsiteX3" fmla="*/ 6126 w 65344"/>
                    <a:gd name="connsiteY3" fmla="*/ 30920 h 31037"/>
                    <a:gd name="connsiteX4" fmla="*/ 62828 w 65344"/>
                    <a:gd name="connsiteY4" fmla="*/ 10173 h 31037"/>
                    <a:gd name="connsiteX5" fmla="*/ 64208 w 65344"/>
                    <a:gd name="connsiteY5" fmla="*/ 2310 h 31037"/>
                    <a:gd name="connsiteX6" fmla="*/ 56292 w 65344"/>
                    <a:gd name="connsiteY6" fmla="*/ 929 h 31037"/>
                    <a:gd name="connsiteX7" fmla="*/ 5034 w 65344"/>
                    <a:gd name="connsiteY7" fmla="*/ 19695 h 31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4" h="31037">
                      <a:moveTo>
                        <a:pt x="5035" y="19694"/>
                      </a:moveTo>
                      <a:cubicBezTo>
                        <a:pt x="1924" y="19976"/>
                        <a:pt x="-372" y="22735"/>
                        <a:pt x="-71" y="25837"/>
                      </a:cubicBezTo>
                      <a:cubicBezTo>
                        <a:pt x="214" y="28751"/>
                        <a:pt x="2689" y="30946"/>
                        <a:pt x="5575" y="30946"/>
                      </a:cubicBezTo>
                      <a:cubicBezTo>
                        <a:pt x="5752" y="30946"/>
                        <a:pt x="5937" y="30946"/>
                        <a:pt x="6126" y="30920"/>
                      </a:cubicBezTo>
                      <a:cubicBezTo>
                        <a:pt x="26461" y="28988"/>
                        <a:pt x="46081" y="21824"/>
                        <a:pt x="62828" y="10173"/>
                      </a:cubicBezTo>
                      <a:cubicBezTo>
                        <a:pt x="65388" y="8379"/>
                        <a:pt x="66028" y="4865"/>
                        <a:pt x="64208" y="2310"/>
                      </a:cubicBezTo>
                      <a:cubicBezTo>
                        <a:pt x="62401" y="-243"/>
                        <a:pt x="58864" y="-854"/>
                        <a:pt x="56292" y="929"/>
                      </a:cubicBezTo>
                      <a:cubicBezTo>
                        <a:pt x="41163" y="11458"/>
                        <a:pt x="23437" y="17938"/>
                        <a:pt x="5034" y="1969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2" name="Freeform 108">
                  <a:extLst>
                    <a:ext uri="{FF2B5EF4-FFF2-40B4-BE49-F238E27FC236}">
                      <a16:creationId xmlns:a16="http://schemas.microsoft.com/office/drawing/2014/main" id="{A73A634C-258F-4C8D-AC1A-1C587DAA44F6}"/>
                    </a:ext>
                  </a:extLst>
                </p:cNvPr>
                <p:cNvSpPr/>
                <p:nvPr/>
              </p:nvSpPr>
              <p:spPr>
                <a:xfrm>
                  <a:off x="6223929" y="3199835"/>
                  <a:ext cx="88031" cy="34104"/>
                </a:xfrm>
                <a:custGeom>
                  <a:avLst/>
                  <a:gdLst>
                    <a:gd name="connsiteX0" fmla="*/ -87 w 88031"/>
                    <a:gd name="connsiteY0" fmla="*/ 28730 h 34104"/>
                    <a:gd name="connsiteX1" fmla="*/ 5571 w 88031"/>
                    <a:gd name="connsiteY1" fmla="*/ 34013 h 34104"/>
                    <a:gd name="connsiteX2" fmla="*/ 5948 w 88031"/>
                    <a:gd name="connsiteY2" fmla="*/ 34001 h 34104"/>
                    <a:gd name="connsiteX3" fmla="*/ 85055 w 88031"/>
                    <a:gd name="connsiteY3" fmla="*/ 10462 h 34104"/>
                    <a:gd name="connsiteX4" fmla="*/ 87188 w 88031"/>
                    <a:gd name="connsiteY4" fmla="*/ 2774 h 34104"/>
                    <a:gd name="connsiteX5" fmla="*/ 79449 w 88031"/>
                    <a:gd name="connsiteY5" fmla="*/ 655 h 34104"/>
                    <a:gd name="connsiteX6" fmla="*/ 5221 w 88031"/>
                    <a:gd name="connsiteY6" fmla="*/ 22735 h 34104"/>
                    <a:gd name="connsiteX7" fmla="*/ -85 w 88031"/>
                    <a:gd name="connsiteY7" fmla="*/ 28729 h 3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31" h="34104">
                      <a:moveTo>
                        <a:pt x="-87" y="28730"/>
                      </a:moveTo>
                      <a:cubicBezTo>
                        <a:pt x="126" y="31721"/>
                        <a:pt x="2612" y="34013"/>
                        <a:pt x="5571" y="34013"/>
                      </a:cubicBezTo>
                      <a:cubicBezTo>
                        <a:pt x="5713" y="34013"/>
                        <a:pt x="5820" y="34001"/>
                        <a:pt x="5948" y="34001"/>
                      </a:cubicBezTo>
                      <a:cubicBezTo>
                        <a:pt x="33609" y="32220"/>
                        <a:pt x="60969" y="24082"/>
                        <a:pt x="85055" y="10462"/>
                      </a:cubicBezTo>
                      <a:cubicBezTo>
                        <a:pt x="87789" y="8929"/>
                        <a:pt x="88743" y="5478"/>
                        <a:pt x="87188" y="2774"/>
                      </a:cubicBezTo>
                      <a:cubicBezTo>
                        <a:pt x="85634" y="58"/>
                        <a:pt x="82146" y="-902"/>
                        <a:pt x="79449" y="655"/>
                      </a:cubicBezTo>
                      <a:cubicBezTo>
                        <a:pt x="56843" y="13427"/>
                        <a:pt x="31176" y="21065"/>
                        <a:pt x="5221" y="22735"/>
                      </a:cubicBezTo>
                      <a:cubicBezTo>
                        <a:pt x="2099" y="22947"/>
                        <a:pt x="-286" y="25624"/>
                        <a:pt x="-85" y="2872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3" name="Freeform 109">
                  <a:extLst>
                    <a:ext uri="{FF2B5EF4-FFF2-40B4-BE49-F238E27FC236}">
                      <a16:creationId xmlns:a16="http://schemas.microsoft.com/office/drawing/2014/main" id="{F2BA6E05-60AA-4631-BF50-135800A809B8}"/>
                    </a:ext>
                  </a:extLst>
                </p:cNvPr>
                <p:cNvSpPr/>
                <p:nvPr/>
              </p:nvSpPr>
              <p:spPr>
                <a:xfrm>
                  <a:off x="6240963" y="3245064"/>
                  <a:ext cx="65348" cy="25397"/>
                </a:xfrm>
                <a:custGeom>
                  <a:avLst/>
                  <a:gdLst>
                    <a:gd name="connsiteX0" fmla="*/ 64534 w 65348"/>
                    <a:gd name="connsiteY0" fmla="*/ 2789 h 25397"/>
                    <a:gd name="connsiteX1" fmla="*/ 56794 w 65348"/>
                    <a:gd name="connsiteY1" fmla="*/ 621 h 25397"/>
                    <a:gd name="connsiteX2" fmla="*/ 5548 w 65348"/>
                    <a:gd name="connsiteY2" fmla="*/ 14016 h 25397"/>
                    <a:gd name="connsiteX3" fmla="*/ -97 w 65348"/>
                    <a:gd name="connsiteY3" fmla="*/ 19698 h 25397"/>
                    <a:gd name="connsiteX4" fmla="*/ 5586 w 65348"/>
                    <a:gd name="connsiteY4" fmla="*/ 25306 h 25397"/>
                    <a:gd name="connsiteX5" fmla="*/ 5611 w 65348"/>
                    <a:gd name="connsiteY5" fmla="*/ 25306 h 25397"/>
                    <a:gd name="connsiteX6" fmla="*/ 62326 w 65348"/>
                    <a:gd name="connsiteY6" fmla="*/ 10477 h 25397"/>
                    <a:gd name="connsiteX7" fmla="*/ 64535 w 65348"/>
                    <a:gd name="connsiteY7" fmla="*/ 2789 h 25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8" h="25397">
                      <a:moveTo>
                        <a:pt x="64534" y="2789"/>
                      </a:moveTo>
                      <a:cubicBezTo>
                        <a:pt x="63005" y="73"/>
                        <a:pt x="59529" y="-887"/>
                        <a:pt x="56794" y="621"/>
                      </a:cubicBezTo>
                      <a:cubicBezTo>
                        <a:pt x="41163" y="9281"/>
                        <a:pt x="23450" y="13904"/>
                        <a:pt x="5548" y="14016"/>
                      </a:cubicBezTo>
                      <a:cubicBezTo>
                        <a:pt x="2412" y="14028"/>
                        <a:pt x="-122" y="16584"/>
                        <a:pt x="-97" y="19698"/>
                      </a:cubicBezTo>
                      <a:cubicBezTo>
                        <a:pt x="-71" y="22800"/>
                        <a:pt x="2463" y="25306"/>
                        <a:pt x="5586" y="25306"/>
                      </a:cubicBezTo>
                      <a:cubicBezTo>
                        <a:pt x="5598" y="25306"/>
                        <a:pt x="5598" y="25306"/>
                        <a:pt x="5611" y="25306"/>
                      </a:cubicBezTo>
                      <a:cubicBezTo>
                        <a:pt x="25419" y="25164"/>
                        <a:pt x="45040" y="20047"/>
                        <a:pt x="62326" y="10477"/>
                      </a:cubicBezTo>
                      <a:cubicBezTo>
                        <a:pt x="65061" y="8958"/>
                        <a:pt x="66064" y="5518"/>
                        <a:pt x="64535" y="278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4" name="Freeform 110">
                  <a:extLst>
                    <a:ext uri="{FF2B5EF4-FFF2-40B4-BE49-F238E27FC236}">
                      <a16:creationId xmlns:a16="http://schemas.microsoft.com/office/drawing/2014/main" id="{D1143CA5-F269-412F-9186-DCBC57827606}"/>
                    </a:ext>
                  </a:extLst>
                </p:cNvPr>
                <p:cNvSpPr/>
                <p:nvPr/>
              </p:nvSpPr>
              <p:spPr>
                <a:xfrm>
                  <a:off x="6269374" y="3270448"/>
                  <a:ext cx="45447" cy="22615"/>
                </a:xfrm>
                <a:custGeom>
                  <a:avLst/>
                  <a:gdLst>
                    <a:gd name="connsiteX0" fmla="*/ 36110 w 45447"/>
                    <a:gd name="connsiteY0" fmla="*/ 1168 h 22615"/>
                    <a:gd name="connsiteX1" fmla="*/ 5802 w 45447"/>
                    <a:gd name="connsiteY1" fmla="*/ 11211 h 22615"/>
                    <a:gd name="connsiteX2" fmla="*/ -94 w 45447"/>
                    <a:gd name="connsiteY2" fmla="*/ 16632 h 22615"/>
                    <a:gd name="connsiteX3" fmla="*/ 5363 w 45447"/>
                    <a:gd name="connsiteY3" fmla="*/ 22488 h 22615"/>
                    <a:gd name="connsiteX4" fmla="*/ 7407 w 45447"/>
                    <a:gd name="connsiteY4" fmla="*/ 22524 h 22615"/>
                    <a:gd name="connsiteX5" fmla="*/ 43248 w 45447"/>
                    <a:gd name="connsiteY5" fmla="*/ 9950 h 22615"/>
                    <a:gd name="connsiteX6" fmla="*/ 44087 w 45447"/>
                    <a:gd name="connsiteY6" fmla="*/ 2001 h 22615"/>
                    <a:gd name="connsiteX7" fmla="*/ 36109 w 45447"/>
                    <a:gd name="connsiteY7" fmla="*/ 1167 h 22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447" h="22615">
                      <a:moveTo>
                        <a:pt x="36110" y="1168"/>
                      </a:moveTo>
                      <a:cubicBezTo>
                        <a:pt x="27680" y="7946"/>
                        <a:pt x="16641" y="11548"/>
                        <a:pt x="5802" y="11211"/>
                      </a:cubicBezTo>
                      <a:cubicBezTo>
                        <a:pt x="2765" y="10929"/>
                        <a:pt x="44" y="13517"/>
                        <a:pt x="-94" y="16632"/>
                      </a:cubicBezTo>
                      <a:cubicBezTo>
                        <a:pt x="-201" y="19747"/>
                        <a:pt x="2228" y="22376"/>
                        <a:pt x="5363" y="22488"/>
                      </a:cubicBezTo>
                      <a:cubicBezTo>
                        <a:pt x="6053" y="22513"/>
                        <a:pt x="6728" y="22524"/>
                        <a:pt x="7407" y="22524"/>
                      </a:cubicBezTo>
                      <a:cubicBezTo>
                        <a:pt x="20291" y="22524"/>
                        <a:pt x="33250" y="18000"/>
                        <a:pt x="43248" y="9950"/>
                      </a:cubicBezTo>
                      <a:cubicBezTo>
                        <a:pt x="45680" y="7983"/>
                        <a:pt x="46057" y="4430"/>
                        <a:pt x="44087" y="2001"/>
                      </a:cubicBezTo>
                      <a:cubicBezTo>
                        <a:pt x="42117" y="-430"/>
                        <a:pt x="38492" y="-790"/>
                        <a:pt x="36109" y="116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5" name="Freeform 111">
                  <a:extLst>
                    <a:ext uri="{FF2B5EF4-FFF2-40B4-BE49-F238E27FC236}">
                      <a16:creationId xmlns:a16="http://schemas.microsoft.com/office/drawing/2014/main" id="{0881D25E-94BC-4A02-B03A-CD24DDB4E416}"/>
                    </a:ext>
                  </a:extLst>
                </p:cNvPr>
                <p:cNvSpPr/>
                <p:nvPr/>
              </p:nvSpPr>
              <p:spPr>
                <a:xfrm>
                  <a:off x="5982469" y="2863849"/>
                  <a:ext cx="64071" cy="123469"/>
                </a:xfrm>
                <a:custGeom>
                  <a:avLst/>
                  <a:gdLst>
                    <a:gd name="connsiteX0" fmla="*/ 26086 w 64071"/>
                    <a:gd name="connsiteY0" fmla="*/ 11368 h 123469"/>
                    <a:gd name="connsiteX1" fmla="*/ 47523 w 64071"/>
                    <a:gd name="connsiteY1" fmla="*/ 28654 h 123469"/>
                    <a:gd name="connsiteX2" fmla="*/ 51248 w 64071"/>
                    <a:gd name="connsiteY2" fmla="*/ 40130 h 123469"/>
                    <a:gd name="connsiteX3" fmla="*/ 49108 w 64071"/>
                    <a:gd name="connsiteY3" fmla="*/ 85096 h 123469"/>
                    <a:gd name="connsiteX4" fmla="*/ 46789 w 64071"/>
                    <a:gd name="connsiteY4" fmla="*/ 99902 h 123469"/>
                    <a:gd name="connsiteX5" fmla="*/ 18389 w 64071"/>
                    <a:gd name="connsiteY5" fmla="*/ 46330 h 123469"/>
                    <a:gd name="connsiteX6" fmla="*/ 11775 w 64071"/>
                    <a:gd name="connsiteY6" fmla="*/ 30409 h 123469"/>
                    <a:gd name="connsiteX7" fmla="*/ 6211 w 64071"/>
                    <a:gd name="connsiteY7" fmla="*/ 31554 h 123469"/>
                    <a:gd name="connsiteX8" fmla="*/ 11620 w 64071"/>
                    <a:gd name="connsiteY8" fmla="*/ 29601 h 123469"/>
                    <a:gd name="connsiteX9" fmla="*/ 14586 w 64071"/>
                    <a:gd name="connsiteY9" fmla="*/ 15629 h 123469"/>
                    <a:gd name="connsiteX10" fmla="*/ 26085 w 64071"/>
                    <a:gd name="connsiteY10" fmla="*/ 11366 h 123469"/>
                    <a:gd name="connsiteX11" fmla="*/ 434 w 64071"/>
                    <a:gd name="connsiteY11" fmla="*/ 31559 h 123469"/>
                    <a:gd name="connsiteX12" fmla="*/ 647 w 64071"/>
                    <a:gd name="connsiteY12" fmla="*/ 32698 h 123469"/>
                    <a:gd name="connsiteX13" fmla="*/ 8238 w 64071"/>
                    <a:gd name="connsiteY13" fmla="*/ 51408 h 123469"/>
                    <a:gd name="connsiteX14" fmla="*/ 37383 w 64071"/>
                    <a:gd name="connsiteY14" fmla="*/ 106277 h 123469"/>
                    <a:gd name="connsiteX15" fmla="*/ 46366 w 64071"/>
                    <a:gd name="connsiteY15" fmla="*/ 120794 h 123469"/>
                    <a:gd name="connsiteX16" fmla="*/ 52762 w 64071"/>
                    <a:gd name="connsiteY16" fmla="*/ 123143 h 123469"/>
                    <a:gd name="connsiteX17" fmla="*/ 56834 w 64071"/>
                    <a:gd name="connsiteY17" fmla="*/ 117724 h 123469"/>
                    <a:gd name="connsiteX18" fmla="*/ 60315 w 64071"/>
                    <a:gd name="connsiteY18" fmla="*/ 86977 h 123469"/>
                    <a:gd name="connsiteX19" fmla="*/ 62381 w 64071"/>
                    <a:gd name="connsiteY19" fmla="*/ 37840 h 123469"/>
                    <a:gd name="connsiteX20" fmla="*/ 57899 w 64071"/>
                    <a:gd name="connsiteY20" fmla="*/ 24026 h 123469"/>
                    <a:gd name="connsiteX21" fmla="*/ 27787 w 64071"/>
                    <a:gd name="connsiteY21" fmla="*/ 215 h 123469"/>
                    <a:gd name="connsiteX22" fmla="*/ 6073 w 64071"/>
                    <a:gd name="connsiteY22" fmla="*/ 8144 h 123469"/>
                    <a:gd name="connsiteX23" fmla="*/ 437 w 64071"/>
                    <a:gd name="connsiteY23" fmla="*/ 31560 h 123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071" h="123469">
                      <a:moveTo>
                        <a:pt x="26086" y="11368"/>
                      </a:moveTo>
                      <a:cubicBezTo>
                        <a:pt x="34820" y="12702"/>
                        <a:pt x="44225" y="21380"/>
                        <a:pt x="47523" y="28654"/>
                      </a:cubicBezTo>
                      <a:cubicBezTo>
                        <a:pt x="49187" y="32333"/>
                        <a:pt x="50403" y="36079"/>
                        <a:pt x="51248" y="40130"/>
                      </a:cubicBezTo>
                      <a:cubicBezTo>
                        <a:pt x="54257" y="54564"/>
                        <a:pt x="51753" y="69396"/>
                        <a:pt x="49108" y="85096"/>
                      </a:cubicBezTo>
                      <a:cubicBezTo>
                        <a:pt x="48283" y="89987"/>
                        <a:pt x="47454" y="94929"/>
                        <a:pt x="46789" y="99902"/>
                      </a:cubicBezTo>
                      <a:cubicBezTo>
                        <a:pt x="37860" y="84852"/>
                        <a:pt x="28606" y="67375"/>
                        <a:pt x="18389" y="46330"/>
                      </a:cubicBezTo>
                      <a:cubicBezTo>
                        <a:pt x="15824" y="41474"/>
                        <a:pt x="12925" y="35925"/>
                        <a:pt x="11775" y="30409"/>
                      </a:cubicBezTo>
                      <a:lnTo>
                        <a:pt x="6211" y="31554"/>
                      </a:lnTo>
                      <a:lnTo>
                        <a:pt x="11620" y="29601"/>
                      </a:lnTo>
                      <a:cubicBezTo>
                        <a:pt x="10646" y="24050"/>
                        <a:pt x="11727" y="18823"/>
                        <a:pt x="14586" y="15629"/>
                      </a:cubicBezTo>
                      <a:cubicBezTo>
                        <a:pt x="17736" y="12066"/>
                        <a:pt x="21510" y="10681"/>
                        <a:pt x="26085" y="11366"/>
                      </a:cubicBezTo>
                      <a:close/>
                      <a:moveTo>
                        <a:pt x="434" y="31559"/>
                      </a:moveTo>
                      <a:cubicBezTo>
                        <a:pt x="448" y="31629"/>
                        <a:pt x="647" y="32650"/>
                        <a:pt x="647" y="32698"/>
                      </a:cubicBezTo>
                      <a:cubicBezTo>
                        <a:pt x="2119" y="39763"/>
                        <a:pt x="5411" y="46022"/>
                        <a:pt x="8238" y="51408"/>
                      </a:cubicBezTo>
                      <a:cubicBezTo>
                        <a:pt x="18652" y="72846"/>
                        <a:pt x="28188" y="90811"/>
                        <a:pt x="37383" y="106277"/>
                      </a:cubicBezTo>
                      <a:cubicBezTo>
                        <a:pt x="40320" y="111208"/>
                        <a:pt x="43315" y="116052"/>
                        <a:pt x="46366" y="120794"/>
                      </a:cubicBezTo>
                      <a:cubicBezTo>
                        <a:pt x="47743" y="122902"/>
                        <a:pt x="50336" y="123859"/>
                        <a:pt x="52762" y="123143"/>
                      </a:cubicBezTo>
                      <a:cubicBezTo>
                        <a:pt x="55173" y="122431"/>
                        <a:pt x="56840" y="120215"/>
                        <a:pt x="56834" y="117724"/>
                      </a:cubicBezTo>
                      <a:cubicBezTo>
                        <a:pt x="56817" y="107751"/>
                        <a:pt x="58515" y="97654"/>
                        <a:pt x="60315" y="86977"/>
                      </a:cubicBezTo>
                      <a:cubicBezTo>
                        <a:pt x="63017" y="70935"/>
                        <a:pt x="65820" y="54337"/>
                        <a:pt x="62381" y="37840"/>
                      </a:cubicBezTo>
                      <a:cubicBezTo>
                        <a:pt x="61382" y="33045"/>
                        <a:pt x="59860" y="28395"/>
                        <a:pt x="57899" y="24026"/>
                      </a:cubicBezTo>
                      <a:cubicBezTo>
                        <a:pt x="53337" y="14008"/>
                        <a:pt x="41251" y="2242"/>
                        <a:pt x="27787" y="215"/>
                      </a:cubicBezTo>
                      <a:cubicBezTo>
                        <a:pt x="19346" y="-1065"/>
                        <a:pt x="11834" y="1678"/>
                        <a:pt x="6073" y="8144"/>
                      </a:cubicBezTo>
                      <a:cubicBezTo>
                        <a:pt x="882" y="13971"/>
                        <a:pt x="-1168" y="22512"/>
                        <a:pt x="437" y="3156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6" name="Freeform 112">
                  <a:extLst>
                    <a:ext uri="{FF2B5EF4-FFF2-40B4-BE49-F238E27FC236}">
                      <a16:creationId xmlns:a16="http://schemas.microsoft.com/office/drawing/2014/main" id="{672516F1-61A2-4773-B048-D49503250D82}"/>
                    </a:ext>
                  </a:extLst>
                </p:cNvPr>
                <p:cNvSpPr/>
                <p:nvPr/>
              </p:nvSpPr>
              <p:spPr>
                <a:xfrm>
                  <a:off x="6269488" y="2922538"/>
                  <a:ext cx="91459" cy="100502"/>
                </a:xfrm>
                <a:custGeom>
                  <a:avLst/>
                  <a:gdLst>
                    <a:gd name="connsiteX0" fmla="*/ 19193 w 91459"/>
                    <a:gd name="connsiteY0" fmla="*/ 72828 h 100502"/>
                    <a:gd name="connsiteX1" fmla="*/ 62616 w 91459"/>
                    <a:gd name="connsiteY1" fmla="*/ 12738 h 100502"/>
                    <a:gd name="connsiteX2" fmla="*/ 72478 w 91459"/>
                    <a:gd name="connsiteY2" fmla="*/ 11902 h 100502"/>
                    <a:gd name="connsiteX3" fmla="*/ 79111 w 91459"/>
                    <a:gd name="connsiteY3" fmla="*/ 21948 h 100502"/>
                    <a:gd name="connsiteX4" fmla="*/ 78620 w 91459"/>
                    <a:gd name="connsiteY4" fmla="*/ 35573 h 100502"/>
                    <a:gd name="connsiteX5" fmla="*/ 50583 w 91459"/>
                    <a:gd name="connsiteY5" fmla="*/ 61672 h 100502"/>
                    <a:gd name="connsiteX6" fmla="*/ 35917 w 91459"/>
                    <a:gd name="connsiteY6" fmla="*/ 70685 h 100502"/>
                    <a:gd name="connsiteX7" fmla="*/ 15479 w 91459"/>
                    <a:gd name="connsiteY7" fmla="*/ 83077 h 100502"/>
                    <a:gd name="connsiteX8" fmla="*/ 19178 w 91459"/>
                    <a:gd name="connsiteY8" fmla="*/ 72823 h 100502"/>
                    <a:gd name="connsiteX9" fmla="*/ 41975 w 91459"/>
                    <a:gd name="connsiteY9" fmla="*/ 80236 h 100502"/>
                    <a:gd name="connsiteX10" fmla="*/ 56433 w 91459"/>
                    <a:gd name="connsiteY10" fmla="*/ 71346 h 100502"/>
                    <a:gd name="connsiteX11" fmla="*/ 89257 w 91459"/>
                    <a:gd name="connsiteY11" fmla="*/ 39554 h 100502"/>
                    <a:gd name="connsiteX12" fmla="*/ 90071 w 91459"/>
                    <a:gd name="connsiteY12" fmla="*/ 18926 h 100502"/>
                    <a:gd name="connsiteX13" fmla="*/ 77365 w 91459"/>
                    <a:gd name="connsiteY13" fmla="*/ 1707 h 100502"/>
                    <a:gd name="connsiteX14" fmla="*/ 58047 w 91459"/>
                    <a:gd name="connsiteY14" fmla="*/ 2414 h 100502"/>
                    <a:gd name="connsiteX15" fmla="*/ 8558 w 91459"/>
                    <a:gd name="connsiteY15" fmla="*/ 68849 h 100502"/>
                    <a:gd name="connsiteX16" fmla="*/ 179 w 91459"/>
                    <a:gd name="connsiteY16" fmla="*/ 93024 h 100502"/>
                    <a:gd name="connsiteX17" fmla="*/ 1868 w 91459"/>
                    <a:gd name="connsiteY17" fmla="*/ 99035 h 100502"/>
                    <a:gd name="connsiteX18" fmla="*/ 8106 w 91459"/>
                    <a:gd name="connsiteY18" fmla="*/ 99837 h 100502"/>
                    <a:gd name="connsiteX19" fmla="*/ 41977 w 91459"/>
                    <a:gd name="connsiteY19" fmla="*/ 80235 h 10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1459" h="100502">
                      <a:moveTo>
                        <a:pt x="19193" y="72828"/>
                      </a:moveTo>
                      <a:cubicBezTo>
                        <a:pt x="31776" y="39653"/>
                        <a:pt x="45974" y="19999"/>
                        <a:pt x="62616" y="12738"/>
                      </a:cubicBezTo>
                      <a:cubicBezTo>
                        <a:pt x="66631" y="10991"/>
                        <a:pt x="69940" y="10712"/>
                        <a:pt x="72478" y="11902"/>
                      </a:cubicBezTo>
                      <a:cubicBezTo>
                        <a:pt x="76133" y="13647"/>
                        <a:pt x="78105" y="18309"/>
                        <a:pt x="79111" y="21948"/>
                      </a:cubicBezTo>
                      <a:cubicBezTo>
                        <a:pt x="80448" y="26723"/>
                        <a:pt x="80284" y="31188"/>
                        <a:pt x="78620" y="35573"/>
                      </a:cubicBezTo>
                      <a:cubicBezTo>
                        <a:pt x="74573" y="46242"/>
                        <a:pt x="62178" y="54746"/>
                        <a:pt x="50583" y="61672"/>
                      </a:cubicBezTo>
                      <a:cubicBezTo>
                        <a:pt x="45693" y="64596"/>
                        <a:pt x="40816" y="67631"/>
                        <a:pt x="35917" y="70685"/>
                      </a:cubicBezTo>
                      <a:cubicBezTo>
                        <a:pt x="29224" y="74865"/>
                        <a:pt x="22389" y="79137"/>
                        <a:pt x="15479" y="83077"/>
                      </a:cubicBezTo>
                      <a:cubicBezTo>
                        <a:pt x="16627" y="79750"/>
                        <a:pt x="17854" y="76309"/>
                        <a:pt x="19178" y="72823"/>
                      </a:cubicBezTo>
                      <a:close/>
                      <a:moveTo>
                        <a:pt x="41975" y="80236"/>
                      </a:moveTo>
                      <a:cubicBezTo>
                        <a:pt x="46794" y="77219"/>
                        <a:pt x="51613" y="74229"/>
                        <a:pt x="56433" y="71346"/>
                      </a:cubicBezTo>
                      <a:cubicBezTo>
                        <a:pt x="70365" y="63030"/>
                        <a:pt x="83998" y="53418"/>
                        <a:pt x="89257" y="39554"/>
                      </a:cubicBezTo>
                      <a:cubicBezTo>
                        <a:pt x="91764" y="32942"/>
                        <a:pt x="92027" y="25997"/>
                        <a:pt x="90071" y="18926"/>
                      </a:cubicBezTo>
                      <a:cubicBezTo>
                        <a:pt x="87095" y="8252"/>
                        <a:pt x="81512" y="3672"/>
                        <a:pt x="77365" y="1707"/>
                      </a:cubicBezTo>
                      <a:cubicBezTo>
                        <a:pt x="73476" y="-126"/>
                        <a:pt x="66976" y="-1475"/>
                        <a:pt x="58047" y="2414"/>
                      </a:cubicBezTo>
                      <a:cubicBezTo>
                        <a:pt x="31964" y="13785"/>
                        <a:pt x="17311" y="45772"/>
                        <a:pt x="8558" y="68849"/>
                      </a:cubicBezTo>
                      <a:cubicBezTo>
                        <a:pt x="5280" y="77489"/>
                        <a:pt x="2529" y="85807"/>
                        <a:pt x="179" y="93024"/>
                      </a:cubicBezTo>
                      <a:cubicBezTo>
                        <a:pt x="-525" y="95183"/>
                        <a:pt x="144" y="97549"/>
                        <a:pt x="1868" y="99035"/>
                      </a:cubicBezTo>
                      <a:cubicBezTo>
                        <a:pt x="3597" y="100520"/>
                        <a:pt x="6055" y="100828"/>
                        <a:pt x="8106" y="99837"/>
                      </a:cubicBezTo>
                      <a:cubicBezTo>
                        <a:pt x="19770" y="94108"/>
                        <a:pt x="31065" y="87057"/>
                        <a:pt x="41977" y="8023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</p:grp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5806419-7F11-49A3-BF7F-990894B97741}"/>
                  </a:ext>
                </a:extLst>
              </p:cNvPr>
              <p:cNvSpPr txBox="1"/>
              <p:nvPr/>
            </p:nvSpPr>
            <p:spPr>
              <a:xfrm>
                <a:off x="809569" y="2633577"/>
                <a:ext cx="48750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DESCRIPTION OF DATASETS</a:t>
                </a:r>
                <a:endParaRPr lang="en-LT" sz="2000" b="1" spc="300" dirty="0">
                  <a:solidFill>
                    <a:schemeClr val="bg2">
                      <a:lumMod val="25000"/>
                    </a:schemeClr>
                  </a:solidFill>
                  <a:latin typeface="Montserrat" pitchFamily="2" charset="77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12BB5E-4F1F-447D-8A13-75228E7F8CEE}"/>
              </a:ext>
            </a:extLst>
          </p:cNvPr>
          <p:cNvGrpSpPr/>
          <p:nvPr/>
        </p:nvGrpSpPr>
        <p:grpSpPr>
          <a:xfrm>
            <a:off x="6258957" y="4362727"/>
            <a:ext cx="3774159" cy="1909509"/>
            <a:chOff x="6258957" y="4362727"/>
            <a:chExt cx="3774159" cy="1909509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AB90F12-E2A0-46F4-BA6B-C605FEF402C0}"/>
                </a:ext>
              </a:extLst>
            </p:cNvPr>
            <p:cNvGrpSpPr/>
            <p:nvPr/>
          </p:nvGrpSpPr>
          <p:grpSpPr>
            <a:xfrm>
              <a:off x="6857246" y="4691115"/>
              <a:ext cx="3175870" cy="1581121"/>
              <a:chOff x="1659172" y="1452566"/>
              <a:chExt cx="3175870" cy="1581121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48" name="Graphic 4">
                <a:extLst>
                  <a:ext uri="{FF2B5EF4-FFF2-40B4-BE49-F238E27FC236}">
                    <a16:creationId xmlns:a16="http://schemas.microsoft.com/office/drawing/2014/main" id="{3A591883-896B-42FA-BEBD-66FBA60923BE}"/>
                  </a:ext>
                </a:extLst>
              </p:cNvPr>
              <p:cNvGrpSpPr/>
              <p:nvPr/>
            </p:nvGrpSpPr>
            <p:grpSpPr>
              <a:xfrm>
                <a:off x="2791854" y="1452566"/>
                <a:ext cx="910470" cy="1143028"/>
                <a:chOff x="5651500" y="2863849"/>
                <a:chExt cx="887355" cy="1114011"/>
              </a:xfrm>
              <a:grpFill/>
            </p:grpSpPr>
            <p:sp>
              <p:nvSpPr>
                <p:cNvPr id="150" name="Freeform 100">
                  <a:extLst>
                    <a:ext uri="{FF2B5EF4-FFF2-40B4-BE49-F238E27FC236}">
                      <a16:creationId xmlns:a16="http://schemas.microsoft.com/office/drawing/2014/main" id="{3AC9183D-6242-4354-ACB2-A5E6A33FD139}"/>
                    </a:ext>
                  </a:extLst>
                </p:cNvPr>
                <p:cNvSpPr/>
                <p:nvPr/>
              </p:nvSpPr>
              <p:spPr>
                <a:xfrm>
                  <a:off x="5818376" y="3028309"/>
                  <a:ext cx="555527" cy="949552"/>
                </a:xfrm>
                <a:custGeom>
                  <a:avLst/>
                  <a:gdLst>
                    <a:gd name="connsiteX0" fmla="*/ 152752 w 555527"/>
                    <a:gd name="connsiteY0" fmla="*/ 394768 h 949552"/>
                    <a:gd name="connsiteX1" fmla="*/ 134073 w 555527"/>
                    <a:gd name="connsiteY1" fmla="*/ 390120 h 949552"/>
                    <a:gd name="connsiteX2" fmla="*/ 119257 w 555527"/>
                    <a:gd name="connsiteY2" fmla="*/ 362955 h 949552"/>
                    <a:gd name="connsiteX3" fmla="*/ 123008 w 555527"/>
                    <a:gd name="connsiteY3" fmla="*/ 353111 h 949552"/>
                    <a:gd name="connsiteX4" fmla="*/ 124061 w 555527"/>
                    <a:gd name="connsiteY4" fmla="*/ 352935 h 949552"/>
                    <a:gd name="connsiteX5" fmla="*/ 133081 w 555527"/>
                    <a:gd name="connsiteY5" fmla="*/ 358019 h 949552"/>
                    <a:gd name="connsiteX6" fmla="*/ 147746 w 555527"/>
                    <a:gd name="connsiteY6" fmla="*/ 382616 h 949552"/>
                    <a:gd name="connsiteX7" fmla="*/ 152751 w 555527"/>
                    <a:gd name="connsiteY7" fmla="*/ 394778 h 949552"/>
                    <a:gd name="connsiteX8" fmla="*/ 385106 w 555527"/>
                    <a:gd name="connsiteY8" fmla="*/ 380488 h 949552"/>
                    <a:gd name="connsiteX9" fmla="*/ 405128 w 555527"/>
                    <a:gd name="connsiteY9" fmla="*/ 352177 h 949552"/>
                    <a:gd name="connsiteX10" fmla="*/ 426291 w 555527"/>
                    <a:gd name="connsiteY10" fmla="*/ 346420 h 949552"/>
                    <a:gd name="connsiteX11" fmla="*/ 433190 w 555527"/>
                    <a:gd name="connsiteY11" fmla="*/ 351479 h 949552"/>
                    <a:gd name="connsiteX12" fmla="*/ 419015 w 555527"/>
                    <a:gd name="connsiteY12" fmla="*/ 373971 h 949552"/>
                    <a:gd name="connsiteX13" fmla="*/ 385106 w 555527"/>
                    <a:gd name="connsiteY13" fmla="*/ 380488 h 949552"/>
                    <a:gd name="connsiteX14" fmla="*/ 139693 w 555527"/>
                    <a:gd name="connsiteY14" fmla="*/ 51424 h 949552"/>
                    <a:gd name="connsiteX15" fmla="*/ 498185 w 555527"/>
                    <a:gd name="connsiteY15" fmla="*/ 104344 h 949552"/>
                    <a:gd name="connsiteX16" fmla="*/ 502375 w 555527"/>
                    <a:gd name="connsiteY16" fmla="*/ 409696 h 949552"/>
                    <a:gd name="connsiteX17" fmla="*/ 457653 w 555527"/>
                    <a:gd name="connsiteY17" fmla="*/ 470093 h 949552"/>
                    <a:gd name="connsiteX18" fmla="*/ 441482 w 555527"/>
                    <a:gd name="connsiteY18" fmla="*/ 489183 h 949552"/>
                    <a:gd name="connsiteX19" fmla="*/ 399784 w 555527"/>
                    <a:gd name="connsiteY19" fmla="*/ 587536 h 949552"/>
                    <a:gd name="connsiteX20" fmla="*/ 392595 w 555527"/>
                    <a:gd name="connsiteY20" fmla="*/ 625566 h 949552"/>
                    <a:gd name="connsiteX21" fmla="*/ 331377 w 555527"/>
                    <a:gd name="connsiteY21" fmla="*/ 772753 h 949552"/>
                    <a:gd name="connsiteX22" fmla="*/ 330172 w 555527"/>
                    <a:gd name="connsiteY22" fmla="*/ 774409 h 949552"/>
                    <a:gd name="connsiteX23" fmla="*/ 304856 w 555527"/>
                    <a:gd name="connsiteY23" fmla="*/ 780453 h 949552"/>
                    <a:gd name="connsiteX24" fmla="*/ 374981 w 555527"/>
                    <a:gd name="connsiteY24" fmla="*/ 411689 h 949552"/>
                    <a:gd name="connsiteX25" fmla="*/ 380990 w 555527"/>
                    <a:gd name="connsiteY25" fmla="*/ 391415 h 949552"/>
                    <a:gd name="connsiteX26" fmla="*/ 424094 w 555527"/>
                    <a:gd name="connsiteY26" fmla="*/ 384076 h 949552"/>
                    <a:gd name="connsiteX27" fmla="*/ 443413 w 555527"/>
                    <a:gd name="connsiteY27" fmla="*/ 346556 h 949552"/>
                    <a:gd name="connsiteX28" fmla="*/ 428761 w 555527"/>
                    <a:gd name="connsiteY28" fmla="*/ 335391 h 949552"/>
                    <a:gd name="connsiteX29" fmla="*/ 398014 w 555527"/>
                    <a:gd name="connsiteY29" fmla="*/ 343391 h 949552"/>
                    <a:gd name="connsiteX30" fmla="*/ 373526 w 555527"/>
                    <a:gd name="connsiteY30" fmla="*/ 378780 h 949552"/>
                    <a:gd name="connsiteX31" fmla="*/ 346856 w 555527"/>
                    <a:gd name="connsiteY31" fmla="*/ 365833 h 949552"/>
                    <a:gd name="connsiteX32" fmla="*/ 333320 w 555527"/>
                    <a:gd name="connsiteY32" fmla="*/ 350382 h 949552"/>
                    <a:gd name="connsiteX33" fmla="*/ 357670 w 555527"/>
                    <a:gd name="connsiteY33" fmla="*/ 305722 h 949552"/>
                    <a:gd name="connsiteX34" fmla="*/ 353154 w 555527"/>
                    <a:gd name="connsiteY34" fmla="*/ 278832 h 949552"/>
                    <a:gd name="connsiteX35" fmla="*/ 340810 w 555527"/>
                    <a:gd name="connsiteY35" fmla="*/ 271057 h 949552"/>
                    <a:gd name="connsiteX36" fmla="*/ 314102 w 555527"/>
                    <a:gd name="connsiteY36" fmla="*/ 293984 h 949552"/>
                    <a:gd name="connsiteX37" fmla="*/ 319120 w 555527"/>
                    <a:gd name="connsiteY37" fmla="*/ 347890 h 949552"/>
                    <a:gd name="connsiteX38" fmla="*/ 279930 w 555527"/>
                    <a:gd name="connsiteY38" fmla="*/ 362157 h 949552"/>
                    <a:gd name="connsiteX39" fmla="*/ 279574 w 555527"/>
                    <a:gd name="connsiteY39" fmla="*/ 362157 h 949552"/>
                    <a:gd name="connsiteX40" fmla="*/ 238804 w 555527"/>
                    <a:gd name="connsiteY40" fmla="*/ 344737 h 949552"/>
                    <a:gd name="connsiteX41" fmla="*/ 249090 w 555527"/>
                    <a:gd name="connsiteY41" fmla="*/ 318843 h 949552"/>
                    <a:gd name="connsiteX42" fmla="*/ 245051 w 555527"/>
                    <a:gd name="connsiteY42" fmla="*/ 287430 h 949552"/>
                    <a:gd name="connsiteX43" fmla="*/ 225745 w 555527"/>
                    <a:gd name="connsiteY43" fmla="*/ 281723 h 949552"/>
                    <a:gd name="connsiteX44" fmla="*/ 209072 w 555527"/>
                    <a:gd name="connsiteY44" fmla="*/ 292900 h 949552"/>
                    <a:gd name="connsiteX45" fmla="*/ 214065 w 555527"/>
                    <a:gd name="connsiteY45" fmla="*/ 327616 h 949552"/>
                    <a:gd name="connsiteX46" fmla="*/ 224954 w 555527"/>
                    <a:gd name="connsiteY46" fmla="*/ 346444 h 949552"/>
                    <a:gd name="connsiteX47" fmla="*/ 183908 w 555527"/>
                    <a:gd name="connsiteY47" fmla="*/ 387752 h 949552"/>
                    <a:gd name="connsiteX48" fmla="*/ 164702 w 555527"/>
                    <a:gd name="connsiteY48" fmla="*/ 394069 h 949552"/>
                    <a:gd name="connsiteX49" fmla="*/ 158242 w 555527"/>
                    <a:gd name="connsiteY49" fmla="*/ 378281 h 949552"/>
                    <a:gd name="connsiteX50" fmla="*/ 140767 w 555527"/>
                    <a:gd name="connsiteY50" fmla="*/ 349696 h 949552"/>
                    <a:gd name="connsiteX51" fmla="*/ 118613 w 555527"/>
                    <a:gd name="connsiteY51" fmla="*/ 342706 h 949552"/>
                    <a:gd name="connsiteX52" fmla="*/ 107887 w 555527"/>
                    <a:gd name="connsiteY52" fmla="*/ 362618 h 949552"/>
                    <a:gd name="connsiteX53" fmla="*/ 129063 w 555527"/>
                    <a:gd name="connsiteY53" fmla="*/ 400237 h 949552"/>
                    <a:gd name="connsiteX54" fmla="*/ 157288 w 555527"/>
                    <a:gd name="connsiteY54" fmla="*/ 406081 h 949552"/>
                    <a:gd name="connsiteX55" fmla="*/ 252491 w 555527"/>
                    <a:gd name="connsiteY55" fmla="*/ 779768 h 949552"/>
                    <a:gd name="connsiteX56" fmla="*/ 221957 w 555527"/>
                    <a:gd name="connsiteY56" fmla="*/ 775120 h 949552"/>
                    <a:gd name="connsiteX57" fmla="*/ 220751 w 555527"/>
                    <a:gd name="connsiteY57" fmla="*/ 772803 h 949552"/>
                    <a:gd name="connsiteX58" fmla="*/ 162632 w 555527"/>
                    <a:gd name="connsiteY58" fmla="*/ 632008 h 949552"/>
                    <a:gd name="connsiteX59" fmla="*/ 147929 w 555527"/>
                    <a:gd name="connsiteY59" fmla="*/ 567275 h 949552"/>
                    <a:gd name="connsiteX60" fmla="*/ 86974 w 555527"/>
                    <a:gd name="connsiteY60" fmla="*/ 467676 h 949552"/>
                    <a:gd name="connsiteX61" fmla="*/ 35064 w 555527"/>
                    <a:gd name="connsiteY61" fmla="*/ 391466 h 949552"/>
                    <a:gd name="connsiteX62" fmla="*/ 139687 w 555527"/>
                    <a:gd name="connsiteY62" fmla="*/ 51424 h 949552"/>
                    <a:gd name="connsiteX63" fmla="*/ 325055 w 555527"/>
                    <a:gd name="connsiteY63" fmla="*/ 297026 h 949552"/>
                    <a:gd name="connsiteX64" fmla="*/ 338051 w 555527"/>
                    <a:gd name="connsiteY64" fmla="*/ 282135 h 949552"/>
                    <a:gd name="connsiteX65" fmla="*/ 339068 w 555527"/>
                    <a:gd name="connsiteY65" fmla="*/ 282241 h 949552"/>
                    <a:gd name="connsiteX66" fmla="*/ 343885 w 555527"/>
                    <a:gd name="connsiteY66" fmla="*/ 285367 h 949552"/>
                    <a:gd name="connsiteX67" fmla="*/ 346506 w 555527"/>
                    <a:gd name="connsiteY67" fmla="*/ 303647 h 949552"/>
                    <a:gd name="connsiteX68" fmla="*/ 327915 w 555527"/>
                    <a:gd name="connsiteY68" fmla="*/ 339858 h 949552"/>
                    <a:gd name="connsiteX69" fmla="*/ 325056 w 555527"/>
                    <a:gd name="connsiteY69" fmla="*/ 297042 h 949552"/>
                    <a:gd name="connsiteX70" fmla="*/ 230831 w 555527"/>
                    <a:gd name="connsiteY70" fmla="*/ 335255 h 949552"/>
                    <a:gd name="connsiteX71" fmla="*/ 224683 w 555527"/>
                    <a:gd name="connsiteY71" fmla="*/ 323580 h 949552"/>
                    <a:gd name="connsiteX72" fmla="*/ 219239 w 555527"/>
                    <a:gd name="connsiteY72" fmla="*/ 297960 h 949552"/>
                    <a:gd name="connsiteX73" fmla="*/ 227469 w 555527"/>
                    <a:gd name="connsiteY73" fmla="*/ 292876 h 949552"/>
                    <a:gd name="connsiteX74" fmla="*/ 229688 w 555527"/>
                    <a:gd name="connsiteY74" fmla="*/ 292699 h 949552"/>
                    <a:gd name="connsiteX75" fmla="*/ 236876 w 555527"/>
                    <a:gd name="connsiteY75" fmla="*/ 295278 h 949552"/>
                    <a:gd name="connsiteX76" fmla="*/ 238181 w 555527"/>
                    <a:gd name="connsiteY76" fmla="*/ 315726 h 949552"/>
                    <a:gd name="connsiteX77" fmla="*/ 230829 w 555527"/>
                    <a:gd name="connsiteY77" fmla="*/ 335252 h 949552"/>
                    <a:gd name="connsiteX78" fmla="*/ 233078 w 555527"/>
                    <a:gd name="connsiteY78" fmla="*/ 355030 h 949552"/>
                    <a:gd name="connsiteX79" fmla="*/ 280033 w 555527"/>
                    <a:gd name="connsiteY79" fmla="*/ 373435 h 949552"/>
                    <a:gd name="connsiteX80" fmla="*/ 324642 w 555527"/>
                    <a:gd name="connsiteY80" fmla="*/ 357797 h 949552"/>
                    <a:gd name="connsiteX81" fmla="*/ 339621 w 555527"/>
                    <a:gd name="connsiteY81" fmla="*/ 374544 h 949552"/>
                    <a:gd name="connsiteX82" fmla="*/ 369640 w 555527"/>
                    <a:gd name="connsiteY82" fmla="*/ 389397 h 949552"/>
                    <a:gd name="connsiteX83" fmla="*/ 364020 w 555527"/>
                    <a:gd name="connsiteY83" fmla="*/ 408749 h 949552"/>
                    <a:gd name="connsiteX84" fmla="*/ 293456 w 555527"/>
                    <a:gd name="connsiteY84" fmla="*/ 781301 h 949552"/>
                    <a:gd name="connsiteX85" fmla="*/ 286368 w 555527"/>
                    <a:gd name="connsiteY85" fmla="*/ 781823 h 949552"/>
                    <a:gd name="connsiteX86" fmla="*/ 264152 w 555527"/>
                    <a:gd name="connsiteY86" fmla="*/ 780926 h 949552"/>
                    <a:gd name="connsiteX87" fmla="*/ 168974 w 555527"/>
                    <a:gd name="connsiteY87" fmla="*/ 404761 h 949552"/>
                    <a:gd name="connsiteX88" fmla="*/ 189071 w 555527"/>
                    <a:gd name="connsiteY88" fmla="*/ 397808 h 949552"/>
                    <a:gd name="connsiteX89" fmla="*/ 233078 w 555527"/>
                    <a:gd name="connsiteY89" fmla="*/ 355030 h 949552"/>
                    <a:gd name="connsiteX90" fmla="*/ 356932 w 555527"/>
                    <a:gd name="connsiteY90" fmla="*/ 775893 h 949552"/>
                    <a:gd name="connsiteX91" fmla="*/ 291587 w 555527"/>
                    <a:gd name="connsiteY91" fmla="*/ 799033 h 949552"/>
                    <a:gd name="connsiteX92" fmla="*/ 286193 w 555527"/>
                    <a:gd name="connsiteY92" fmla="*/ 804964 h 949552"/>
                    <a:gd name="connsiteX93" fmla="*/ 291863 w 555527"/>
                    <a:gd name="connsiteY93" fmla="*/ 810310 h 949552"/>
                    <a:gd name="connsiteX94" fmla="*/ 292147 w 555527"/>
                    <a:gd name="connsiteY94" fmla="*/ 810310 h 949552"/>
                    <a:gd name="connsiteX95" fmla="*/ 353291 w 555527"/>
                    <a:gd name="connsiteY95" fmla="*/ 791731 h 949552"/>
                    <a:gd name="connsiteX96" fmla="*/ 346818 w 555527"/>
                    <a:gd name="connsiteY96" fmla="*/ 799593 h 949552"/>
                    <a:gd name="connsiteX97" fmla="*/ 310663 w 555527"/>
                    <a:gd name="connsiteY97" fmla="*/ 812316 h 949552"/>
                    <a:gd name="connsiteX98" fmla="*/ 240036 w 555527"/>
                    <a:gd name="connsiteY98" fmla="*/ 812976 h 949552"/>
                    <a:gd name="connsiteX99" fmla="*/ 209703 w 555527"/>
                    <a:gd name="connsiteY99" fmla="*/ 801974 h 949552"/>
                    <a:gd name="connsiteX100" fmla="*/ 204510 w 555527"/>
                    <a:gd name="connsiteY100" fmla="*/ 786983 h 949552"/>
                    <a:gd name="connsiteX101" fmla="*/ 205552 w 555527"/>
                    <a:gd name="connsiteY101" fmla="*/ 783033 h 949552"/>
                    <a:gd name="connsiteX102" fmla="*/ 212275 w 555527"/>
                    <a:gd name="connsiteY102" fmla="*/ 784902 h 949552"/>
                    <a:gd name="connsiteX103" fmla="*/ 283329 w 555527"/>
                    <a:gd name="connsiteY103" fmla="*/ 793126 h 949552"/>
                    <a:gd name="connsiteX104" fmla="*/ 286540 w 555527"/>
                    <a:gd name="connsiteY104" fmla="*/ 793100 h 949552"/>
                    <a:gd name="connsiteX105" fmla="*/ 356703 w 555527"/>
                    <a:gd name="connsiteY105" fmla="*/ 774559 h 949552"/>
                    <a:gd name="connsiteX106" fmla="*/ 356916 w 555527"/>
                    <a:gd name="connsiteY106" fmla="*/ 775891 h 949552"/>
                    <a:gd name="connsiteX107" fmla="*/ 359290 w 555527"/>
                    <a:gd name="connsiteY107" fmla="*/ 802908 h 949552"/>
                    <a:gd name="connsiteX108" fmla="*/ 359667 w 555527"/>
                    <a:gd name="connsiteY108" fmla="*/ 810908 h 949552"/>
                    <a:gd name="connsiteX109" fmla="*/ 356442 w 555527"/>
                    <a:gd name="connsiteY109" fmla="*/ 812116 h 949552"/>
                    <a:gd name="connsiteX110" fmla="*/ 284096 w 555527"/>
                    <a:gd name="connsiteY110" fmla="*/ 832975 h 949552"/>
                    <a:gd name="connsiteX111" fmla="*/ 277698 w 555527"/>
                    <a:gd name="connsiteY111" fmla="*/ 837810 h 949552"/>
                    <a:gd name="connsiteX112" fmla="*/ 282566 w 555527"/>
                    <a:gd name="connsiteY112" fmla="*/ 844165 h 949552"/>
                    <a:gd name="connsiteX113" fmla="*/ 296089 w 555527"/>
                    <a:gd name="connsiteY113" fmla="*/ 845062 h 949552"/>
                    <a:gd name="connsiteX114" fmla="*/ 352729 w 555527"/>
                    <a:gd name="connsiteY114" fmla="*/ 828639 h 949552"/>
                    <a:gd name="connsiteX115" fmla="*/ 347573 w 555527"/>
                    <a:gd name="connsiteY115" fmla="*/ 834445 h 949552"/>
                    <a:gd name="connsiteX116" fmla="*/ 306689 w 555527"/>
                    <a:gd name="connsiteY116" fmla="*/ 849336 h 949552"/>
                    <a:gd name="connsiteX117" fmla="*/ 249723 w 555527"/>
                    <a:gd name="connsiteY117" fmla="*/ 846793 h 949552"/>
                    <a:gd name="connsiteX118" fmla="*/ 218826 w 555527"/>
                    <a:gd name="connsiteY118" fmla="*/ 836974 h 949552"/>
                    <a:gd name="connsiteX119" fmla="*/ 210772 w 555527"/>
                    <a:gd name="connsiteY119" fmla="*/ 816613 h 949552"/>
                    <a:gd name="connsiteX120" fmla="*/ 238734 w 555527"/>
                    <a:gd name="connsiteY120" fmla="*/ 824177 h 949552"/>
                    <a:gd name="connsiteX121" fmla="*/ 272730 w 555527"/>
                    <a:gd name="connsiteY121" fmla="*/ 826119 h 949552"/>
                    <a:gd name="connsiteX122" fmla="*/ 312172 w 555527"/>
                    <a:gd name="connsiteY122" fmla="*/ 823502 h 949552"/>
                    <a:gd name="connsiteX123" fmla="*/ 354146 w 555527"/>
                    <a:gd name="connsiteY123" fmla="*/ 808238 h 949552"/>
                    <a:gd name="connsiteX124" fmla="*/ 359290 w 555527"/>
                    <a:gd name="connsiteY124" fmla="*/ 802904 h 949552"/>
                    <a:gd name="connsiteX125" fmla="*/ 345717 w 555527"/>
                    <a:gd name="connsiteY125" fmla="*/ 866047 h 949552"/>
                    <a:gd name="connsiteX126" fmla="*/ 285590 w 555527"/>
                    <a:gd name="connsiteY126" fmla="*/ 875367 h 949552"/>
                    <a:gd name="connsiteX127" fmla="*/ 279129 w 555527"/>
                    <a:gd name="connsiteY127" fmla="*/ 880115 h 949552"/>
                    <a:gd name="connsiteX128" fmla="*/ 283909 w 555527"/>
                    <a:gd name="connsiteY128" fmla="*/ 886532 h 949552"/>
                    <a:gd name="connsiteX129" fmla="*/ 300543 w 555527"/>
                    <a:gd name="connsiteY129" fmla="*/ 887740 h 949552"/>
                    <a:gd name="connsiteX130" fmla="*/ 335769 w 555527"/>
                    <a:gd name="connsiteY130" fmla="*/ 882008 h 949552"/>
                    <a:gd name="connsiteX131" fmla="*/ 311081 w 555527"/>
                    <a:gd name="connsiteY131" fmla="*/ 895341 h 949552"/>
                    <a:gd name="connsiteX132" fmla="*/ 269884 w 555527"/>
                    <a:gd name="connsiteY132" fmla="*/ 900862 h 949552"/>
                    <a:gd name="connsiteX133" fmla="*/ 229389 w 555527"/>
                    <a:gd name="connsiteY133" fmla="*/ 886133 h 949552"/>
                    <a:gd name="connsiteX134" fmla="*/ 223355 w 555527"/>
                    <a:gd name="connsiteY134" fmla="*/ 852152 h 949552"/>
                    <a:gd name="connsiteX135" fmla="*/ 248231 w 555527"/>
                    <a:gd name="connsiteY135" fmla="*/ 857984 h 949552"/>
                    <a:gd name="connsiteX136" fmla="*/ 290808 w 555527"/>
                    <a:gd name="connsiteY136" fmla="*/ 861325 h 949552"/>
                    <a:gd name="connsiteX137" fmla="*/ 307756 w 555527"/>
                    <a:gd name="connsiteY137" fmla="*/ 860577 h 949552"/>
                    <a:gd name="connsiteX138" fmla="*/ 345127 w 555527"/>
                    <a:gd name="connsiteY138" fmla="*/ 849885 h 949552"/>
                    <a:gd name="connsiteX139" fmla="*/ 345717 w 555527"/>
                    <a:gd name="connsiteY139" fmla="*/ 866047 h 949552"/>
                    <a:gd name="connsiteX140" fmla="*/ 298636 w 555527"/>
                    <a:gd name="connsiteY140" fmla="*/ 935204 h 949552"/>
                    <a:gd name="connsiteX141" fmla="*/ 258468 w 555527"/>
                    <a:gd name="connsiteY141" fmla="*/ 929273 h 949552"/>
                    <a:gd name="connsiteX142" fmla="*/ 249059 w 555527"/>
                    <a:gd name="connsiteY142" fmla="*/ 908899 h 949552"/>
                    <a:gd name="connsiteX143" fmla="*/ 269394 w 555527"/>
                    <a:gd name="connsiteY143" fmla="*/ 912138 h 949552"/>
                    <a:gd name="connsiteX144" fmla="*/ 275027 w 555527"/>
                    <a:gd name="connsiteY144" fmla="*/ 912244 h 949552"/>
                    <a:gd name="connsiteX145" fmla="*/ 314581 w 555527"/>
                    <a:gd name="connsiteY145" fmla="*/ 906076 h 949552"/>
                    <a:gd name="connsiteX146" fmla="*/ 321782 w 555527"/>
                    <a:gd name="connsiteY146" fmla="*/ 903321 h 949552"/>
                    <a:gd name="connsiteX147" fmla="*/ 298636 w 555527"/>
                    <a:gd name="connsiteY147" fmla="*/ 935196 h 949552"/>
                    <a:gd name="connsiteX148" fmla="*/ 24683 w 555527"/>
                    <a:gd name="connsiteY148" fmla="*/ 396064 h 949552"/>
                    <a:gd name="connsiteX149" fmla="*/ 78149 w 555527"/>
                    <a:gd name="connsiteY149" fmla="*/ 474791 h 949552"/>
                    <a:gd name="connsiteX150" fmla="*/ 137009 w 555527"/>
                    <a:gd name="connsiteY150" fmla="*/ 570415 h 949552"/>
                    <a:gd name="connsiteX151" fmla="*/ 151499 w 555527"/>
                    <a:gd name="connsiteY151" fmla="*/ 634139 h 949552"/>
                    <a:gd name="connsiteX152" fmla="*/ 200047 w 555527"/>
                    <a:gd name="connsiteY152" fmla="*/ 765426 h 949552"/>
                    <a:gd name="connsiteX153" fmla="*/ 198653 w 555527"/>
                    <a:gd name="connsiteY153" fmla="*/ 767644 h 949552"/>
                    <a:gd name="connsiteX154" fmla="*/ 197899 w 555527"/>
                    <a:gd name="connsiteY154" fmla="*/ 774049 h 949552"/>
                    <a:gd name="connsiteX155" fmla="*/ 193207 w 555527"/>
                    <a:gd name="connsiteY155" fmla="*/ 785775 h 949552"/>
                    <a:gd name="connsiteX156" fmla="*/ 201436 w 555527"/>
                    <a:gd name="connsiteY156" fmla="*/ 809662 h 949552"/>
                    <a:gd name="connsiteX157" fmla="*/ 211811 w 555527"/>
                    <a:gd name="connsiteY157" fmla="*/ 845873 h 949552"/>
                    <a:gd name="connsiteX158" fmla="*/ 213379 w 555527"/>
                    <a:gd name="connsiteY158" fmla="*/ 846833 h 949552"/>
                    <a:gd name="connsiteX159" fmla="*/ 221307 w 555527"/>
                    <a:gd name="connsiteY159" fmla="*/ 894085 h 949552"/>
                    <a:gd name="connsiteX160" fmla="*/ 238143 w 555527"/>
                    <a:gd name="connsiteY160" fmla="*/ 905113 h 949552"/>
                    <a:gd name="connsiteX161" fmla="*/ 251139 w 555527"/>
                    <a:gd name="connsiteY161" fmla="*/ 937897 h 949552"/>
                    <a:gd name="connsiteX162" fmla="*/ 283718 w 555527"/>
                    <a:gd name="connsiteY162" fmla="*/ 949460 h 949552"/>
                    <a:gd name="connsiteX163" fmla="*/ 303124 w 555527"/>
                    <a:gd name="connsiteY163" fmla="*/ 945573 h 949552"/>
                    <a:gd name="connsiteX164" fmla="*/ 333282 w 555527"/>
                    <a:gd name="connsiteY164" fmla="*/ 902820 h 949552"/>
                    <a:gd name="connsiteX165" fmla="*/ 331675 w 555527"/>
                    <a:gd name="connsiteY165" fmla="*/ 898596 h 949552"/>
                    <a:gd name="connsiteX166" fmla="*/ 349978 w 555527"/>
                    <a:gd name="connsiteY166" fmla="*/ 883294 h 949552"/>
                    <a:gd name="connsiteX167" fmla="*/ 358107 w 555527"/>
                    <a:gd name="connsiteY167" fmla="*/ 862297 h 949552"/>
                    <a:gd name="connsiteX168" fmla="*/ 354732 w 555527"/>
                    <a:gd name="connsiteY168" fmla="*/ 843170 h 949552"/>
                    <a:gd name="connsiteX169" fmla="*/ 355120 w 555527"/>
                    <a:gd name="connsiteY169" fmla="*/ 842888 h 949552"/>
                    <a:gd name="connsiteX170" fmla="*/ 367978 w 555527"/>
                    <a:gd name="connsiteY170" fmla="*/ 793406 h 949552"/>
                    <a:gd name="connsiteX171" fmla="*/ 366008 w 555527"/>
                    <a:gd name="connsiteY171" fmla="*/ 791213 h 949552"/>
                    <a:gd name="connsiteX172" fmla="*/ 364579 w 555527"/>
                    <a:gd name="connsiteY172" fmla="*/ 763712 h 949552"/>
                    <a:gd name="connsiteX173" fmla="*/ 356813 w 555527"/>
                    <a:gd name="connsiteY173" fmla="*/ 761730 h 949552"/>
                    <a:gd name="connsiteX174" fmla="*/ 403781 w 555527"/>
                    <a:gd name="connsiteY174" fmla="*/ 627502 h 949552"/>
                    <a:gd name="connsiteX175" fmla="*/ 410881 w 555527"/>
                    <a:gd name="connsiteY175" fmla="*/ 589871 h 949552"/>
                    <a:gd name="connsiteX176" fmla="*/ 450285 w 555527"/>
                    <a:gd name="connsiteY176" fmla="*/ 496328 h 949552"/>
                    <a:gd name="connsiteX177" fmla="*/ 466279 w 555527"/>
                    <a:gd name="connsiteY177" fmla="*/ 477413 h 949552"/>
                    <a:gd name="connsiteX178" fmla="*/ 512381 w 555527"/>
                    <a:gd name="connsiteY178" fmla="*/ 415034 h 949552"/>
                    <a:gd name="connsiteX179" fmla="*/ 507189 w 555527"/>
                    <a:gd name="connsiteY179" fmla="*/ 97472 h 949552"/>
                    <a:gd name="connsiteX180" fmla="*/ 133781 w 555527"/>
                    <a:gd name="connsiteY180" fmla="*/ 41773 h 949552"/>
                    <a:gd name="connsiteX181" fmla="*/ 24679 w 555527"/>
                    <a:gd name="connsiteY181" fmla="*/ 396057 h 94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</a:cxnLst>
                  <a:rect l="l" t="t" r="r" b="b"/>
                  <a:pathLst>
                    <a:path w="555527" h="949552">
                      <a:moveTo>
                        <a:pt x="152752" y="394768"/>
                      </a:moveTo>
                      <a:cubicBezTo>
                        <a:pt x="146116" y="394450"/>
                        <a:pt x="139756" y="392899"/>
                        <a:pt x="134073" y="390120"/>
                      </a:cubicBezTo>
                      <a:cubicBezTo>
                        <a:pt x="123485" y="384936"/>
                        <a:pt x="118969" y="372401"/>
                        <a:pt x="119257" y="362955"/>
                      </a:cubicBezTo>
                      <a:cubicBezTo>
                        <a:pt x="119435" y="357199"/>
                        <a:pt x="121316" y="353822"/>
                        <a:pt x="123008" y="353111"/>
                      </a:cubicBezTo>
                      <a:cubicBezTo>
                        <a:pt x="123293" y="352970"/>
                        <a:pt x="123648" y="352935"/>
                        <a:pt x="124061" y="352935"/>
                      </a:cubicBezTo>
                      <a:cubicBezTo>
                        <a:pt x="125917" y="352935"/>
                        <a:pt x="128978" y="354256"/>
                        <a:pt x="133081" y="358019"/>
                      </a:cubicBezTo>
                      <a:cubicBezTo>
                        <a:pt x="139667" y="364038"/>
                        <a:pt x="143618" y="372710"/>
                        <a:pt x="147746" y="382616"/>
                      </a:cubicBezTo>
                      <a:cubicBezTo>
                        <a:pt x="149438" y="386654"/>
                        <a:pt x="151095" y="390716"/>
                        <a:pt x="152751" y="394778"/>
                      </a:cubicBezTo>
                      <a:close/>
                      <a:moveTo>
                        <a:pt x="385106" y="380488"/>
                      </a:moveTo>
                      <a:cubicBezTo>
                        <a:pt x="389911" y="369149"/>
                        <a:pt x="396083" y="359429"/>
                        <a:pt x="405128" y="352177"/>
                      </a:cubicBezTo>
                      <a:cubicBezTo>
                        <a:pt x="411074" y="347429"/>
                        <a:pt x="419955" y="345012"/>
                        <a:pt x="426291" y="346420"/>
                      </a:cubicBezTo>
                      <a:cubicBezTo>
                        <a:pt x="429616" y="347155"/>
                        <a:pt x="431886" y="348825"/>
                        <a:pt x="433190" y="351479"/>
                      </a:cubicBezTo>
                      <a:cubicBezTo>
                        <a:pt x="437155" y="359603"/>
                        <a:pt x="427508" y="369759"/>
                        <a:pt x="419015" y="373971"/>
                      </a:cubicBezTo>
                      <a:cubicBezTo>
                        <a:pt x="408615" y="379142"/>
                        <a:pt x="396685" y="381248"/>
                        <a:pt x="385106" y="380488"/>
                      </a:cubicBezTo>
                      <a:close/>
                      <a:moveTo>
                        <a:pt x="139693" y="51424"/>
                      </a:moveTo>
                      <a:cubicBezTo>
                        <a:pt x="244354" y="-11740"/>
                        <a:pt x="413357" y="-5547"/>
                        <a:pt x="498185" y="104344"/>
                      </a:cubicBezTo>
                      <a:cubicBezTo>
                        <a:pt x="567143" y="193700"/>
                        <a:pt x="549982" y="322084"/>
                        <a:pt x="502375" y="409696"/>
                      </a:cubicBezTo>
                      <a:cubicBezTo>
                        <a:pt x="490031" y="432424"/>
                        <a:pt x="474300" y="450717"/>
                        <a:pt x="457653" y="470093"/>
                      </a:cubicBezTo>
                      <a:cubicBezTo>
                        <a:pt x="452271" y="476348"/>
                        <a:pt x="446864" y="482654"/>
                        <a:pt x="441482" y="489183"/>
                      </a:cubicBezTo>
                      <a:cubicBezTo>
                        <a:pt x="416807" y="519188"/>
                        <a:pt x="406558" y="555736"/>
                        <a:pt x="399784" y="587536"/>
                      </a:cubicBezTo>
                      <a:cubicBezTo>
                        <a:pt x="397113" y="600009"/>
                        <a:pt x="394853" y="612756"/>
                        <a:pt x="392595" y="625566"/>
                      </a:cubicBezTo>
                      <a:cubicBezTo>
                        <a:pt x="383137" y="679110"/>
                        <a:pt x="373352" y="734461"/>
                        <a:pt x="331377" y="772753"/>
                      </a:cubicBezTo>
                      <a:cubicBezTo>
                        <a:pt x="330851" y="773226"/>
                        <a:pt x="330474" y="773813"/>
                        <a:pt x="330172" y="774409"/>
                      </a:cubicBezTo>
                      <a:cubicBezTo>
                        <a:pt x="322268" y="777101"/>
                        <a:pt x="313914" y="779281"/>
                        <a:pt x="304856" y="780453"/>
                      </a:cubicBezTo>
                      <a:cubicBezTo>
                        <a:pt x="309272" y="654736"/>
                        <a:pt x="342641" y="531188"/>
                        <a:pt x="374981" y="411689"/>
                      </a:cubicBezTo>
                      <a:cubicBezTo>
                        <a:pt x="376902" y="404623"/>
                        <a:pt x="378820" y="397820"/>
                        <a:pt x="380990" y="391415"/>
                      </a:cubicBezTo>
                      <a:cubicBezTo>
                        <a:pt x="395693" y="392948"/>
                        <a:pt x="410885" y="390631"/>
                        <a:pt x="424094" y="384076"/>
                      </a:cubicBezTo>
                      <a:cubicBezTo>
                        <a:pt x="438998" y="376687"/>
                        <a:pt x="450288" y="360625"/>
                        <a:pt x="443413" y="346556"/>
                      </a:cubicBezTo>
                      <a:cubicBezTo>
                        <a:pt x="440579" y="340762"/>
                        <a:pt x="435510" y="336899"/>
                        <a:pt x="428761" y="335391"/>
                      </a:cubicBezTo>
                      <a:cubicBezTo>
                        <a:pt x="419001" y="333247"/>
                        <a:pt x="406644" y="336462"/>
                        <a:pt x="398014" y="343391"/>
                      </a:cubicBezTo>
                      <a:cubicBezTo>
                        <a:pt x="386359" y="352712"/>
                        <a:pt x="378858" y="365609"/>
                        <a:pt x="373526" y="378780"/>
                      </a:cubicBezTo>
                      <a:cubicBezTo>
                        <a:pt x="363767" y="376487"/>
                        <a:pt x="354533" y="372138"/>
                        <a:pt x="346856" y="365833"/>
                      </a:cubicBezTo>
                      <a:cubicBezTo>
                        <a:pt x="341524" y="361472"/>
                        <a:pt x="336971" y="356213"/>
                        <a:pt x="333320" y="350382"/>
                      </a:cubicBezTo>
                      <a:cubicBezTo>
                        <a:pt x="345489" y="338532"/>
                        <a:pt x="354408" y="322968"/>
                        <a:pt x="357670" y="305722"/>
                      </a:cubicBezTo>
                      <a:cubicBezTo>
                        <a:pt x="359149" y="297872"/>
                        <a:pt x="358747" y="286682"/>
                        <a:pt x="353154" y="278832"/>
                      </a:cubicBezTo>
                      <a:cubicBezTo>
                        <a:pt x="350092" y="274520"/>
                        <a:pt x="345828" y="271842"/>
                        <a:pt x="340810" y="271057"/>
                      </a:cubicBezTo>
                      <a:cubicBezTo>
                        <a:pt x="327399" y="269050"/>
                        <a:pt x="317614" y="281499"/>
                        <a:pt x="314102" y="293984"/>
                      </a:cubicBezTo>
                      <a:cubicBezTo>
                        <a:pt x="309134" y="311691"/>
                        <a:pt x="311292" y="331167"/>
                        <a:pt x="319120" y="347890"/>
                      </a:cubicBezTo>
                      <a:cubicBezTo>
                        <a:pt x="307754" y="356712"/>
                        <a:pt x="294055" y="362045"/>
                        <a:pt x="279930" y="362157"/>
                      </a:cubicBezTo>
                      <a:cubicBezTo>
                        <a:pt x="279823" y="362157"/>
                        <a:pt x="279681" y="362157"/>
                        <a:pt x="279574" y="362157"/>
                      </a:cubicBezTo>
                      <a:cubicBezTo>
                        <a:pt x="264658" y="362157"/>
                        <a:pt x="249805" y="355466"/>
                        <a:pt x="238804" y="344737"/>
                      </a:cubicBezTo>
                      <a:cubicBezTo>
                        <a:pt x="243295" y="335903"/>
                        <a:pt x="246719" y="327030"/>
                        <a:pt x="249090" y="318843"/>
                      </a:cubicBezTo>
                      <a:cubicBezTo>
                        <a:pt x="253117" y="304888"/>
                        <a:pt x="251761" y="294321"/>
                        <a:pt x="245051" y="287430"/>
                      </a:cubicBezTo>
                      <a:cubicBezTo>
                        <a:pt x="240459" y="282720"/>
                        <a:pt x="233246" y="280564"/>
                        <a:pt x="225745" y="281723"/>
                      </a:cubicBezTo>
                      <a:cubicBezTo>
                        <a:pt x="218268" y="282857"/>
                        <a:pt x="212045" y="287031"/>
                        <a:pt x="209072" y="292900"/>
                      </a:cubicBezTo>
                      <a:cubicBezTo>
                        <a:pt x="204883" y="301212"/>
                        <a:pt x="209250" y="315118"/>
                        <a:pt x="214065" y="327616"/>
                      </a:cubicBezTo>
                      <a:cubicBezTo>
                        <a:pt x="216725" y="334482"/>
                        <a:pt x="220438" y="340812"/>
                        <a:pt x="224954" y="346444"/>
                      </a:cubicBezTo>
                      <a:cubicBezTo>
                        <a:pt x="214203" y="364824"/>
                        <a:pt x="199601" y="379814"/>
                        <a:pt x="183908" y="387752"/>
                      </a:cubicBezTo>
                      <a:cubicBezTo>
                        <a:pt x="177648" y="390917"/>
                        <a:pt x="171150" y="393023"/>
                        <a:pt x="164702" y="394069"/>
                      </a:cubicBezTo>
                      <a:cubicBezTo>
                        <a:pt x="162568" y="388798"/>
                        <a:pt x="160425" y="383528"/>
                        <a:pt x="158242" y="378281"/>
                      </a:cubicBezTo>
                      <a:cubicBezTo>
                        <a:pt x="153601" y="367129"/>
                        <a:pt x="149059" y="357285"/>
                        <a:pt x="140767" y="349696"/>
                      </a:cubicBezTo>
                      <a:cubicBezTo>
                        <a:pt x="130669" y="340463"/>
                        <a:pt x="123129" y="340812"/>
                        <a:pt x="118613" y="342706"/>
                      </a:cubicBezTo>
                      <a:cubicBezTo>
                        <a:pt x="112190" y="345383"/>
                        <a:pt x="108188" y="352836"/>
                        <a:pt x="107887" y="362618"/>
                      </a:cubicBezTo>
                      <a:cubicBezTo>
                        <a:pt x="107499" y="375989"/>
                        <a:pt x="113883" y="392811"/>
                        <a:pt x="129063" y="400237"/>
                      </a:cubicBezTo>
                      <a:cubicBezTo>
                        <a:pt x="137581" y="404424"/>
                        <a:pt x="147391" y="406430"/>
                        <a:pt x="157288" y="406081"/>
                      </a:cubicBezTo>
                      <a:cubicBezTo>
                        <a:pt x="203340" y="522378"/>
                        <a:pt x="235292" y="647958"/>
                        <a:pt x="252491" y="779768"/>
                      </a:cubicBezTo>
                      <a:cubicBezTo>
                        <a:pt x="242242" y="778521"/>
                        <a:pt x="232043" y="776864"/>
                        <a:pt x="221957" y="775120"/>
                      </a:cubicBezTo>
                      <a:cubicBezTo>
                        <a:pt x="221743" y="774286"/>
                        <a:pt x="221381" y="773474"/>
                        <a:pt x="220751" y="772803"/>
                      </a:cubicBezTo>
                      <a:cubicBezTo>
                        <a:pt x="181486" y="729477"/>
                        <a:pt x="172341" y="682138"/>
                        <a:pt x="162632" y="632008"/>
                      </a:cubicBezTo>
                      <a:cubicBezTo>
                        <a:pt x="158592" y="611087"/>
                        <a:pt x="154415" y="589455"/>
                        <a:pt x="147929" y="567275"/>
                      </a:cubicBezTo>
                      <a:cubicBezTo>
                        <a:pt x="136601" y="528472"/>
                        <a:pt x="111361" y="497569"/>
                        <a:pt x="86974" y="467676"/>
                      </a:cubicBezTo>
                      <a:cubicBezTo>
                        <a:pt x="67630" y="444000"/>
                        <a:pt x="47646" y="419490"/>
                        <a:pt x="35064" y="391466"/>
                      </a:cubicBezTo>
                      <a:cubicBezTo>
                        <a:pt x="-20635" y="267257"/>
                        <a:pt x="24338" y="121067"/>
                        <a:pt x="139687" y="51424"/>
                      </a:cubicBezTo>
                      <a:close/>
                      <a:moveTo>
                        <a:pt x="325055" y="297026"/>
                      </a:moveTo>
                      <a:cubicBezTo>
                        <a:pt x="327149" y="289574"/>
                        <a:pt x="332318" y="282135"/>
                        <a:pt x="338051" y="282135"/>
                      </a:cubicBezTo>
                      <a:cubicBezTo>
                        <a:pt x="338407" y="282135"/>
                        <a:pt x="338730" y="282160"/>
                        <a:pt x="339068" y="282241"/>
                      </a:cubicBezTo>
                      <a:cubicBezTo>
                        <a:pt x="341049" y="282523"/>
                        <a:pt x="342581" y="283537"/>
                        <a:pt x="343885" y="285367"/>
                      </a:cubicBezTo>
                      <a:cubicBezTo>
                        <a:pt x="346708" y="289342"/>
                        <a:pt x="347799" y="296868"/>
                        <a:pt x="346506" y="303647"/>
                      </a:cubicBezTo>
                      <a:cubicBezTo>
                        <a:pt x="343896" y="317416"/>
                        <a:pt x="337173" y="329952"/>
                        <a:pt x="327915" y="339858"/>
                      </a:cubicBezTo>
                      <a:cubicBezTo>
                        <a:pt x="322407" y="326325"/>
                        <a:pt x="321115" y="311036"/>
                        <a:pt x="325056" y="297042"/>
                      </a:cubicBezTo>
                      <a:close/>
                      <a:moveTo>
                        <a:pt x="230831" y="335255"/>
                      </a:moveTo>
                      <a:cubicBezTo>
                        <a:pt x="228359" y="331617"/>
                        <a:pt x="226290" y="327704"/>
                        <a:pt x="224683" y="323580"/>
                      </a:cubicBezTo>
                      <a:cubicBezTo>
                        <a:pt x="217495" y="304950"/>
                        <a:pt x="218486" y="299455"/>
                        <a:pt x="219239" y="297960"/>
                      </a:cubicBezTo>
                      <a:cubicBezTo>
                        <a:pt x="220544" y="295406"/>
                        <a:pt x="223680" y="293461"/>
                        <a:pt x="227469" y="292876"/>
                      </a:cubicBezTo>
                      <a:cubicBezTo>
                        <a:pt x="228223" y="292770"/>
                        <a:pt x="228962" y="292699"/>
                        <a:pt x="229688" y="292699"/>
                      </a:cubicBezTo>
                      <a:cubicBezTo>
                        <a:pt x="232621" y="292699"/>
                        <a:pt x="235257" y="293621"/>
                        <a:pt x="236876" y="295278"/>
                      </a:cubicBezTo>
                      <a:cubicBezTo>
                        <a:pt x="241467" y="299988"/>
                        <a:pt x="240111" y="308997"/>
                        <a:pt x="238181" y="315726"/>
                      </a:cubicBezTo>
                      <a:cubicBezTo>
                        <a:pt x="236225" y="322430"/>
                        <a:pt x="233752" y="328972"/>
                        <a:pt x="230829" y="335252"/>
                      </a:cubicBezTo>
                      <a:close/>
                      <a:moveTo>
                        <a:pt x="233078" y="355030"/>
                      </a:moveTo>
                      <a:cubicBezTo>
                        <a:pt x="245962" y="366631"/>
                        <a:pt x="262483" y="373772"/>
                        <a:pt x="280033" y="373435"/>
                      </a:cubicBezTo>
                      <a:cubicBezTo>
                        <a:pt x="296040" y="373294"/>
                        <a:pt x="311621" y="367491"/>
                        <a:pt x="324642" y="357797"/>
                      </a:cubicBezTo>
                      <a:cubicBezTo>
                        <a:pt x="328757" y="364089"/>
                        <a:pt x="333800" y="369771"/>
                        <a:pt x="339621" y="374544"/>
                      </a:cubicBezTo>
                      <a:cubicBezTo>
                        <a:pt x="348314" y="381659"/>
                        <a:pt x="358676" y="386656"/>
                        <a:pt x="369640" y="389397"/>
                      </a:cubicBezTo>
                      <a:cubicBezTo>
                        <a:pt x="367421" y="396176"/>
                        <a:pt x="365626" y="402793"/>
                        <a:pt x="364020" y="408749"/>
                      </a:cubicBezTo>
                      <a:cubicBezTo>
                        <a:pt x="331404" y="529269"/>
                        <a:pt x="297734" y="653852"/>
                        <a:pt x="293456" y="781301"/>
                      </a:cubicBezTo>
                      <a:cubicBezTo>
                        <a:pt x="291073" y="781442"/>
                        <a:pt x="288802" y="781788"/>
                        <a:pt x="286368" y="781823"/>
                      </a:cubicBezTo>
                      <a:cubicBezTo>
                        <a:pt x="278967" y="781965"/>
                        <a:pt x="271553" y="781541"/>
                        <a:pt x="264152" y="780926"/>
                      </a:cubicBezTo>
                      <a:cubicBezTo>
                        <a:pt x="247053" y="648294"/>
                        <a:pt x="215101" y="521917"/>
                        <a:pt x="168974" y="404761"/>
                      </a:cubicBezTo>
                      <a:cubicBezTo>
                        <a:pt x="175761" y="403426"/>
                        <a:pt x="182535" y="401109"/>
                        <a:pt x="189071" y="397808"/>
                      </a:cubicBezTo>
                      <a:cubicBezTo>
                        <a:pt x="207926" y="388275"/>
                        <a:pt x="222578" y="372213"/>
                        <a:pt x="233078" y="355030"/>
                      </a:cubicBezTo>
                      <a:close/>
                      <a:moveTo>
                        <a:pt x="356932" y="775893"/>
                      </a:moveTo>
                      <a:cubicBezTo>
                        <a:pt x="338078" y="789612"/>
                        <a:pt x="314933" y="797837"/>
                        <a:pt x="291587" y="799033"/>
                      </a:cubicBezTo>
                      <a:cubicBezTo>
                        <a:pt x="288440" y="799209"/>
                        <a:pt x="286030" y="801848"/>
                        <a:pt x="286193" y="804964"/>
                      </a:cubicBezTo>
                      <a:cubicBezTo>
                        <a:pt x="286371" y="807980"/>
                        <a:pt x="288863" y="810310"/>
                        <a:pt x="291863" y="810310"/>
                      </a:cubicBezTo>
                      <a:cubicBezTo>
                        <a:pt x="291969" y="810310"/>
                        <a:pt x="292076" y="810310"/>
                        <a:pt x="292147" y="810310"/>
                      </a:cubicBezTo>
                      <a:cubicBezTo>
                        <a:pt x="313574" y="809215"/>
                        <a:pt x="334812" y="802659"/>
                        <a:pt x="353291" y="791731"/>
                      </a:cubicBezTo>
                      <a:cubicBezTo>
                        <a:pt x="351534" y="794747"/>
                        <a:pt x="349339" y="797488"/>
                        <a:pt x="346818" y="799593"/>
                      </a:cubicBezTo>
                      <a:cubicBezTo>
                        <a:pt x="336920" y="807868"/>
                        <a:pt x="322982" y="810671"/>
                        <a:pt x="310663" y="812316"/>
                      </a:cubicBezTo>
                      <a:cubicBezTo>
                        <a:pt x="287280" y="815442"/>
                        <a:pt x="263507" y="815668"/>
                        <a:pt x="240036" y="812976"/>
                      </a:cubicBezTo>
                      <a:cubicBezTo>
                        <a:pt x="229223" y="811719"/>
                        <a:pt x="217142" y="809451"/>
                        <a:pt x="209703" y="801974"/>
                      </a:cubicBezTo>
                      <a:cubicBezTo>
                        <a:pt x="206027" y="798285"/>
                        <a:pt x="203932" y="792267"/>
                        <a:pt x="204510" y="786983"/>
                      </a:cubicBezTo>
                      <a:cubicBezTo>
                        <a:pt x="204652" y="785786"/>
                        <a:pt x="204947" y="784390"/>
                        <a:pt x="205552" y="783033"/>
                      </a:cubicBezTo>
                      <a:cubicBezTo>
                        <a:pt x="207998" y="784079"/>
                        <a:pt x="210469" y="784580"/>
                        <a:pt x="212275" y="784902"/>
                      </a:cubicBezTo>
                      <a:cubicBezTo>
                        <a:pt x="235383" y="788952"/>
                        <a:pt x="259218" y="793126"/>
                        <a:pt x="283329" y="793126"/>
                      </a:cubicBezTo>
                      <a:cubicBezTo>
                        <a:pt x="284396" y="793126"/>
                        <a:pt x="285473" y="793126"/>
                        <a:pt x="286540" y="793100"/>
                      </a:cubicBezTo>
                      <a:cubicBezTo>
                        <a:pt x="313700" y="792677"/>
                        <a:pt x="337773" y="786160"/>
                        <a:pt x="356703" y="774559"/>
                      </a:cubicBezTo>
                      <a:cubicBezTo>
                        <a:pt x="356810" y="774993"/>
                        <a:pt x="356881" y="775442"/>
                        <a:pt x="356916" y="775891"/>
                      </a:cubicBezTo>
                      <a:close/>
                      <a:moveTo>
                        <a:pt x="359290" y="802908"/>
                      </a:moveTo>
                      <a:cubicBezTo>
                        <a:pt x="359880" y="805536"/>
                        <a:pt x="359916" y="808229"/>
                        <a:pt x="359667" y="810908"/>
                      </a:cubicBezTo>
                      <a:cubicBezTo>
                        <a:pt x="358536" y="810978"/>
                        <a:pt x="357395" y="811317"/>
                        <a:pt x="356442" y="812116"/>
                      </a:cubicBezTo>
                      <a:cubicBezTo>
                        <a:pt x="336696" y="828626"/>
                        <a:pt x="309600" y="836414"/>
                        <a:pt x="284096" y="832975"/>
                      </a:cubicBezTo>
                      <a:cubicBezTo>
                        <a:pt x="281024" y="832590"/>
                        <a:pt x="278125" y="834720"/>
                        <a:pt x="277698" y="837810"/>
                      </a:cubicBezTo>
                      <a:cubicBezTo>
                        <a:pt x="277286" y="840900"/>
                        <a:pt x="279465" y="843741"/>
                        <a:pt x="282566" y="844165"/>
                      </a:cubicBezTo>
                      <a:cubicBezTo>
                        <a:pt x="287044" y="844762"/>
                        <a:pt x="291573" y="845062"/>
                        <a:pt x="296089" y="845062"/>
                      </a:cubicBezTo>
                      <a:cubicBezTo>
                        <a:pt x="315997" y="845062"/>
                        <a:pt x="335906" y="839230"/>
                        <a:pt x="352729" y="828639"/>
                      </a:cubicBezTo>
                      <a:cubicBezTo>
                        <a:pt x="351161" y="830793"/>
                        <a:pt x="349443" y="832801"/>
                        <a:pt x="347573" y="834445"/>
                      </a:cubicBezTo>
                      <a:cubicBezTo>
                        <a:pt x="338265" y="842657"/>
                        <a:pt x="324503" y="847679"/>
                        <a:pt x="306689" y="849336"/>
                      </a:cubicBezTo>
                      <a:cubicBezTo>
                        <a:pt x="287270" y="851141"/>
                        <a:pt x="267850" y="849159"/>
                        <a:pt x="249723" y="846793"/>
                      </a:cubicBezTo>
                      <a:cubicBezTo>
                        <a:pt x="238120" y="845249"/>
                        <a:pt x="227030" y="843352"/>
                        <a:pt x="218826" y="836974"/>
                      </a:cubicBezTo>
                      <a:cubicBezTo>
                        <a:pt x="212817" y="832313"/>
                        <a:pt x="208790" y="823566"/>
                        <a:pt x="210772" y="816613"/>
                      </a:cubicBezTo>
                      <a:cubicBezTo>
                        <a:pt x="219403" y="821285"/>
                        <a:pt x="229476" y="823117"/>
                        <a:pt x="238734" y="824177"/>
                      </a:cubicBezTo>
                      <a:cubicBezTo>
                        <a:pt x="250025" y="825473"/>
                        <a:pt x="261377" y="826119"/>
                        <a:pt x="272730" y="826119"/>
                      </a:cubicBezTo>
                      <a:cubicBezTo>
                        <a:pt x="285915" y="826119"/>
                        <a:pt x="299099" y="825247"/>
                        <a:pt x="312172" y="823502"/>
                      </a:cubicBezTo>
                      <a:cubicBezTo>
                        <a:pt x="326121" y="821644"/>
                        <a:pt x="342016" y="818368"/>
                        <a:pt x="354146" y="808238"/>
                      </a:cubicBezTo>
                      <a:cubicBezTo>
                        <a:pt x="356002" y="806680"/>
                        <a:pt x="357695" y="804847"/>
                        <a:pt x="359290" y="802904"/>
                      </a:cubicBezTo>
                      <a:close/>
                      <a:moveTo>
                        <a:pt x="345717" y="866047"/>
                      </a:moveTo>
                      <a:cubicBezTo>
                        <a:pt x="327150" y="875043"/>
                        <a:pt x="306000" y="878383"/>
                        <a:pt x="285590" y="875367"/>
                      </a:cubicBezTo>
                      <a:cubicBezTo>
                        <a:pt x="282517" y="874943"/>
                        <a:pt x="279593" y="877013"/>
                        <a:pt x="279129" y="880115"/>
                      </a:cubicBezTo>
                      <a:cubicBezTo>
                        <a:pt x="278663" y="883191"/>
                        <a:pt x="280811" y="886059"/>
                        <a:pt x="283909" y="886532"/>
                      </a:cubicBezTo>
                      <a:cubicBezTo>
                        <a:pt x="289428" y="887341"/>
                        <a:pt x="294998" y="887740"/>
                        <a:pt x="300543" y="887740"/>
                      </a:cubicBezTo>
                      <a:cubicBezTo>
                        <a:pt x="312511" y="887740"/>
                        <a:pt x="324390" y="885660"/>
                        <a:pt x="335769" y="882008"/>
                      </a:cubicBezTo>
                      <a:cubicBezTo>
                        <a:pt x="329735" y="887503"/>
                        <a:pt x="321505" y="892002"/>
                        <a:pt x="311081" y="895341"/>
                      </a:cubicBezTo>
                      <a:cubicBezTo>
                        <a:pt x="297745" y="899603"/>
                        <a:pt x="283946" y="901447"/>
                        <a:pt x="269884" y="900862"/>
                      </a:cubicBezTo>
                      <a:cubicBezTo>
                        <a:pt x="257590" y="900325"/>
                        <a:pt x="240566" y="897347"/>
                        <a:pt x="229389" y="886133"/>
                      </a:cubicBezTo>
                      <a:cubicBezTo>
                        <a:pt x="220947" y="877684"/>
                        <a:pt x="217007" y="862619"/>
                        <a:pt x="223355" y="852152"/>
                      </a:cubicBezTo>
                      <a:cubicBezTo>
                        <a:pt x="231271" y="855317"/>
                        <a:pt x="239839" y="856875"/>
                        <a:pt x="248231" y="857984"/>
                      </a:cubicBezTo>
                      <a:cubicBezTo>
                        <a:pt x="261817" y="859768"/>
                        <a:pt x="276156" y="861325"/>
                        <a:pt x="290808" y="861325"/>
                      </a:cubicBezTo>
                      <a:cubicBezTo>
                        <a:pt x="296416" y="861325"/>
                        <a:pt x="302086" y="861113"/>
                        <a:pt x="307756" y="860577"/>
                      </a:cubicBezTo>
                      <a:cubicBezTo>
                        <a:pt x="322622" y="859192"/>
                        <a:pt x="335091" y="855567"/>
                        <a:pt x="345127" y="849885"/>
                      </a:cubicBezTo>
                      <a:cubicBezTo>
                        <a:pt x="347133" y="854733"/>
                        <a:pt x="347271" y="860390"/>
                        <a:pt x="345717" y="866047"/>
                      </a:cubicBezTo>
                      <a:close/>
                      <a:moveTo>
                        <a:pt x="298636" y="935204"/>
                      </a:moveTo>
                      <a:cubicBezTo>
                        <a:pt x="285502" y="940799"/>
                        <a:pt x="269394" y="938432"/>
                        <a:pt x="258468" y="929273"/>
                      </a:cubicBezTo>
                      <a:cubicBezTo>
                        <a:pt x="252647" y="924400"/>
                        <a:pt x="248093" y="916201"/>
                        <a:pt x="249059" y="908899"/>
                      </a:cubicBezTo>
                      <a:cubicBezTo>
                        <a:pt x="255344" y="910581"/>
                        <a:pt x="262006" y="911813"/>
                        <a:pt x="269394" y="912138"/>
                      </a:cubicBezTo>
                      <a:cubicBezTo>
                        <a:pt x="271265" y="912209"/>
                        <a:pt x="273158" y="912244"/>
                        <a:pt x="275027" y="912244"/>
                      </a:cubicBezTo>
                      <a:cubicBezTo>
                        <a:pt x="288450" y="912244"/>
                        <a:pt x="301722" y="910174"/>
                        <a:pt x="314581" y="906076"/>
                      </a:cubicBezTo>
                      <a:cubicBezTo>
                        <a:pt x="317141" y="905267"/>
                        <a:pt x="319423" y="904268"/>
                        <a:pt x="321782" y="903321"/>
                      </a:cubicBezTo>
                      <a:cubicBezTo>
                        <a:pt x="320526" y="917028"/>
                        <a:pt x="311395" y="929750"/>
                        <a:pt x="298636" y="935196"/>
                      </a:cubicBezTo>
                      <a:close/>
                      <a:moveTo>
                        <a:pt x="24683" y="396064"/>
                      </a:moveTo>
                      <a:cubicBezTo>
                        <a:pt x="37881" y="425446"/>
                        <a:pt x="58353" y="450530"/>
                        <a:pt x="78149" y="474791"/>
                      </a:cubicBezTo>
                      <a:cubicBezTo>
                        <a:pt x="102938" y="505145"/>
                        <a:pt x="126334" y="533805"/>
                        <a:pt x="137009" y="570415"/>
                      </a:cubicBezTo>
                      <a:cubicBezTo>
                        <a:pt x="143344" y="592097"/>
                        <a:pt x="147484" y="613467"/>
                        <a:pt x="151499" y="634139"/>
                      </a:cubicBezTo>
                      <a:cubicBezTo>
                        <a:pt x="160405" y="680269"/>
                        <a:pt x="168948" y="724093"/>
                        <a:pt x="200047" y="765426"/>
                      </a:cubicBezTo>
                      <a:cubicBezTo>
                        <a:pt x="199506" y="766086"/>
                        <a:pt x="199044" y="766821"/>
                        <a:pt x="198653" y="767644"/>
                      </a:cubicBezTo>
                      <a:cubicBezTo>
                        <a:pt x="197750" y="769661"/>
                        <a:pt x="197547" y="771906"/>
                        <a:pt x="197899" y="774049"/>
                      </a:cubicBezTo>
                      <a:cubicBezTo>
                        <a:pt x="195389" y="777302"/>
                        <a:pt x="193696" y="781251"/>
                        <a:pt x="193207" y="785775"/>
                      </a:cubicBezTo>
                      <a:cubicBezTo>
                        <a:pt x="192279" y="794410"/>
                        <a:pt x="195451" y="803519"/>
                        <a:pt x="201436" y="809662"/>
                      </a:cubicBezTo>
                      <a:cubicBezTo>
                        <a:pt x="195164" y="822222"/>
                        <a:pt x="201411" y="837786"/>
                        <a:pt x="211811" y="845873"/>
                      </a:cubicBezTo>
                      <a:cubicBezTo>
                        <a:pt x="212313" y="846258"/>
                        <a:pt x="212878" y="846470"/>
                        <a:pt x="213379" y="846833"/>
                      </a:cubicBezTo>
                      <a:cubicBezTo>
                        <a:pt x="204385" y="862198"/>
                        <a:pt x="209880" y="882634"/>
                        <a:pt x="221307" y="894085"/>
                      </a:cubicBezTo>
                      <a:cubicBezTo>
                        <a:pt x="225887" y="898670"/>
                        <a:pt x="231670" y="902222"/>
                        <a:pt x="238143" y="905113"/>
                      </a:cubicBezTo>
                      <a:cubicBezTo>
                        <a:pt x="235369" y="917200"/>
                        <a:pt x="242019" y="930259"/>
                        <a:pt x="251139" y="937897"/>
                      </a:cubicBezTo>
                      <a:cubicBezTo>
                        <a:pt x="260159" y="945461"/>
                        <a:pt x="271951" y="949460"/>
                        <a:pt x="283718" y="949460"/>
                      </a:cubicBezTo>
                      <a:cubicBezTo>
                        <a:pt x="290367" y="949460"/>
                        <a:pt x="297003" y="948189"/>
                        <a:pt x="303124" y="945573"/>
                      </a:cubicBezTo>
                      <a:cubicBezTo>
                        <a:pt x="320098" y="938321"/>
                        <a:pt x="332216" y="921137"/>
                        <a:pt x="333282" y="902820"/>
                      </a:cubicBezTo>
                      <a:cubicBezTo>
                        <a:pt x="333389" y="901174"/>
                        <a:pt x="332731" y="899694"/>
                        <a:pt x="331675" y="898596"/>
                      </a:cubicBezTo>
                      <a:cubicBezTo>
                        <a:pt x="333481" y="900478"/>
                        <a:pt x="348623" y="885263"/>
                        <a:pt x="349978" y="883294"/>
                      </a:cubicBezTo>
                      <a:cubicBezTo>
                        <a:pt x="353929" y="877487"/>
                        <a:pt x="356965" y="869238"/>
                        <a:pt x="358107" y="862297"/>
                      </a:cubicBezTo>
                      <a:cubicBezTo>
                        <a:pt x="358462" y="860252"/>
                        <a:pt x="355386" y="842609"/>
                        <a:pt x="354732" y="843170"/>
                      </a:cubicBezTo>
                      <a:cubicBezTo>
                        <a:pt x="354874" y="843064"/>
                        <a:pt x="354981" y="842994"/>
                        <a:pt x="355120" y="842888"/>
                      </a:cubicBezTo>
                      <a:cubicBezTo>
                        <a:pt x="367778" y="831698"/>
                        <a:pt x="376271" y="811112"/>
                        <a:pt x="367978" y="793406"/>
                      </a:cubicBezTo>
                      <a:cubicBezTo>
                        <a:pt x="367527" y="792445"/>
                        <a:pt x="366822" y="791760"/>
                        <a:pt x="366008" y="791213"/>
                      </a:cubicBezTo>
                      <a:cubicBezTo>
                        <a:pt x="369394" y="782291"/>
                        <a:pt x="369696" y="772285"/>
                        <a:pt x="364579" y="763712"/>
                      </a:cubicBezTo>
                      <a:cubicBezTo>
                        <a:pt x="363000" y="761020"/>
                        <a:pt x="359498" y="760147"/>
                        <a:pt x="356813" y="761730"/>
                      </a:cubicBezTo>
                      <a:cubicBezTo>
                        <a:pt x="386795" y="723127"/>
                        <a:pt x="395464" y="674654"/>
                        <a:pt x="403781" y="627502"/>
                      </a:cubicBezTo>
                      <a:cubicBezTo>
                        <a:pt x="406039" y="614830"/>
                        <a:pt x="408247" y="602220"/>
                        <a:pt x="410881" y="589871"/>
                      </a:cubicBezTo>
                      <a:cubicBezTo>
                        <a:pt x="417379" y="559404"/>
                        <a:pt x="427139" y="524452"/>
                        <a:pt x="450285" y="496328"/>
                      </a:cubicBezTo>
                      <a:cubicBezTo>
                        <a:pt x="455604" y="489848"/>
                        <a:pt x="460973" y="483606"/>
                        <a:pt x="466279" y="477413"/>
                      </a:cubicBezTo>
                      <a:cubicBezTo>
                        <a:pt x="483340" y="457575"/>
                        <a:pt x="499460" y="438834"/>
                        <a:pt x="512381" y="415034"/>
                      </a:cubicBezTo>
                      <a:cubicBezTo>
                        <a:pt x="561720" y="324246"/>
                        <a:pt x="579258" y="190841"/>
                        <a:pt x="507189" y="97472"/>
                      </a:cubicBezTo>
                      <a:cubicBezTo>
                        <a:pt x="418673" y="-17242"/>
                        <a:pt x="242644" y="-23958"/>
                        <a:pt x="133781" y="41773"/>
                      </a:cubicBezTo>
                      <a:cubicBezTo>
                        <a:pt x="13564" y="114357"/>
                        <a:pt x="-33341" y="266665"/>
                        <a:pt x="24679" y="39605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1" name="Freeform 101">
                  <a:extLst>
                    <a:ext uri="{FF2B5EF4-FFF2-40B4-BE49-F238E27FC236}">
                      <a16:creationId xmlns:a16="http://schemas.microsoft.com/office/drawing/2014/main" id="{DCB1F6A5-0DBE-402A-9784-17C6871359EC}"/>
                    </a:ext>
                  </a:extLst>
                </p:cNvPr>
                <p:cNvSpPr/>
                <p:nvPr/>
              </p:nvSpPr>
              <p:spPr>
                <a:xfrm>
                  <a:off x="5859545" y="3128279"/>
                  <a:ext cx="142589" cy="204679"/>
                </a:xfrm>
                <a:custGeom>
                  <a:avLst/>
                  <a:gdLst>
                    <a:gd name="connsiteX0" fmla="*/ 69207 w 142589"/>
                    <a:gd name="connsiteY0" fmla="*/ 32523 h 204679"/>
                    <a:gd name="connsiteX1" fmla="*/ 97684 w 142589"/>
                    <a:gd name="connsiteY1" fmla="*/ 11352 h 204679"/>
                    <a:gd name="connsiteX2" fmla="*/ 127753 w 142589"/>
                    <a:gd name="connsiteY2" fmla="*/ 23626 h 204679"/>
                    <a:gd name="connsiteX3" fmla="*/ 33065 w 142589"/>
                    <a:gd name="connsiteY3" fmla="*/ 192233 h 204679"/>
                    <a:gd name="connsiteX4" fmla="*/ 11501 w 142589"/>
                    <a:gd name="connsiteY4" fmla="*/ 187959 h 204679"/>
                    <a:gd name="connsiteX5" fmla="*/ 69207 w 142589"/>
                    <a:gd name="connsiteY5" fmla="*/ 32523 h 204679"/>
                    <a:gd name="connsiteX6" fmla="*/ 4488 w 142589"/>
                    <a:gd name="connsiteY6" fmla="*/ 198077 h 204679"/>
                    <a:gd name="connsiteX7" fmla="*/ 36816 w 142589"/>
                    <a:gd name="connsiteY7" fmla="*/ 204482 h 204679"/>
                    <a:gd name="connsiteX8" fmla="*/ 37933 w 142589"/>
                    <a:gd name="connsiteY8" fmla="*/ 204588 h 204679"/>
                    <a:gd name="connsiteX9" fmla="*/ 41268 w 142589"/>
                    <a:gd name="connsiteY9" fmla="*/ 203503 h 204679"/>
                    <a:gd name="connsiteX10" fmla="*/ 43576 w 142589"/>
                    <a:gd name="connsiteY10" fmla="*/ 199591 h 204679"/>
                    <a:gd name="connsiteX11" fmla="*/ 140309 w 142589"/>
                    <a:gd name="connsiteY11" fmla="*/ 28067 h 204679"/>
                    <a:gd name="connsiteX12" fmla="*/ 142492 w 142589"/>
                    <a:gd name="connsiteY12" fmla="*/ 23706 h 204679"/>
                    <a:gd name="connsiteX13" fmla="*/ 140433 w 142589"/>
                    <a:gd name="connsiteY13" fmla="*/ 19282 h 204679"/>
                    <a:gd name="connsiteX14" fmla="*/ 96401 w 142589"/>
                    <a:gd name="connsiteY14" fmla="*/ 130 h 204679"/>
                    <a:gd name="connsiteX15" fmla="*/ 60185 w 142589"/>
                    <a:gd name="connsiteY15" fmla="*/ 25675 h 204679"/>
                    <a:gd name="connsiteX16" fmla="*/ -93 w 142589"/>
                    <a:gd name="connsiteY16" fmla="*/ 192312 h 204679"/>
                    <a:gd name="connsiteX17" fmla="*/ 4486 w 142589"/>
                    <a:gd name="connsiteY17" fmla="*/ 198070 h 20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589" h="204679">
                      <a:moveTo>
                        <a:pt x="69207" y="32523"/>
                      </a:moveTo>
                      <a:cubicBezTo>
                        <a:pt x="76244" y="23364"/>
                        <a:pt x="85804" y="12686"/>
                        <a:pt x="97684" y="11352"/>
                      </a:cubicBezTo>
                      <a:cubicBezTo>
                        <a:pt x="108221" y="10131"/>
                        <a:pt x="118232" y="16262"/>
                        <a:pt x="127753" y="23626"/>
                      </a:cubicBezTo>
                      <a:cubicBezTo>
                        <a:pt x="76445" y="65868"/>
                        <a:pt x="42298" y="126664"/>
                        <a:pt x="33065" y="192233"/>
                      </a:cubicBezTo>
                      <a:lnTo>
                        <a:pt x="11501" y="187959"/>
                      </a:lnTo>
                      <a:cubicBezTo>
                        <a:pt x="14687" y="132060"/>
                        <a:pt x="35098" y="77046"/>
                        <a:pt x="69207" y="32523"/>
                      </a:cubicBezTo>
                      <a:close/>
                      <a:moveTo>
                        <a:pt x="4488" y="198077"/>
                      </a:moveTo>
                      <a:lnTo>
                        <a:pt x="36816" y="204482"/>
                      </a:lnTo>
                      <a:cubicBezTo>
                        <a:pt x="37193" y="204552"/>
                        <a:pt x="37570" y="204588"/>
                        <a:pt x="37933" y="204588"/>
                      </a:cubicBezTo>
                      <a:cubicBezTo>
                        <a:pt x="39124" y="204588"/>
                        <a:pt x="40305" y="204213"/>
                        <a:pt x="41268" y="203503"/>
                      </a:cubicBezTo>
                      <a:cubicBezTo>
                        <a:pt x="42548" y="202581"/>
                        <a:pt x="43388" y="201161"/>
                        <a:pt x="43576" y="199591"/>
                      </a:cubicBezTo>
                      <a:cubicBezTo>
                        <a:pt x="51404" y="132364"/>
                        <a:pt x="86680" y="69836"/>
                        <a:pt x="140309" y="28067"/>
                      </a:cubicBezTo>
                      <a:cubicBezTo>
                        <a:pt x="141664" y="27022"/>
                        <a:pt x="142467" y="25414"/>
                        <a:pt x="142492" y="23706"/>
                      </a:cubicBezTo>
                      <a:cubicBezTo>
                        <a:pt x="142504" y="21999"/>
                        <a:pt x="141753" y="20366"/>
                        <a:pt x="140433" y="19282"/>
                      </a:cubicBezTo>
                      <a:cubicBezTo>
                        <a:pt x="127525" y="8653"/>
                        <a:pt x="113261" y="-1752"/>
                        <a:pt x="96401" y="130"/>
                      </a:cubicBezTo>
                      <a:cubicBezTo>
                        <a:pt x="80256" y="1950"/>
                        <a:pt x="68564" y="14734"/>
                        <a:pt x="60185" y="25675"/>
                      </a:cubicBezTo>
                      <a:cubicBezTo>
                        <a:pt x="23667" y="73312"/>
                        <a:pt x="2253" y="132488"/>
                        <a:pt x="-93" y="192312"/>
                      </a:cubicBezTo>
                      <a:cubicBezTo>
                        <a:pt x="-200" y="195078"/>
                        <a:pt x="1738" y="197521"/>
                        <a:pt x="4486" y="19807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2" name="Freeform 102">
                  <a:extLst>
                    <a:ext uri="{FF2B5EF4-FFF2-40B4-BE49-F238E27FC236}">
                      <a16:creationId xmlns:a16="http://schemas.microsoft.com/office/drawing/2014/main" id="{E67DCB86-0C8C-4093-9F13-D09C4C3B31E6}"/>
                    </a:ext>
                  </a:extLst>
                </p:cNvPr>
                <p:cNvSpPr/>
                <p:nvPr/>
              </p:nvSpPr>
              <p:spPr>
                <a:xfrm>
                  <a:off x="5651500" y="3281988"/>
                  <a:ext cx="127873" cy="59002"/>
                </a:xfrm>
                <a:custGeom>
                  <a:avLst/>
                  <a:gdLst>
                    <a:gd name="connsiteX0" fmla="*/ 12156 w 127873"/>
                    <a:gd name="connsiteY0" fmla="*/ 29839 h 59002"/>
                    <a:gd name="connsiteX1" fmla="*/ 33545 w 127873"/>
                    <a:gd name="connsiteY1" fmla="*/ 12493 h 59002"/>
                    <a:gd name="connsiteX2" fmla="*/ 45613 w 127873"/>
                    <a:gd name="connsiteY2" fmla="*/ 11197 h 59002"/>
                    <a:gd name="connsiteX3" fmla="*/ 89507 w 127873"/>
                    <a:gd name="connsiteY3" fmla="*/ 22399 h 59002"/>
                    <a:gd name="connsiteX4" fmla="*/ 103632 w 127873"/>
                    <a:gd name="connsiteY4" fmla="*/ 27658 h 59002"/>
                    <a:gd name="connsiteX5" fmla="*/ 45061 w 127873"/>
                    <a:gd name="connsiteY5" fmla="*/ 44418 h 59002"/>
                    <a:gd name="connsiteX6" fmla="*/ 28025 w 127873"/>
                    <a:gd name="connsiteY6" fmla="*/ 47621 h 59002"/>
                    <a:gd name="connsiteX7" fmla="*/ 28025 w 127873"/>
                    <a:gd name="connsiteY7" fmla="*/ 53266 h 59002"/>
                    <a:gd name="connsiteX8" fmla="*/ 27197 w 127873"/>
                    <a:gd name="connsiteY8" fmla="*/ 47609 h 59002"/>
                    <a:gd name="connsiteX9" fmla="*/ 14025 w 127873"/>
                    <a:gd name="connsiteY9" fmla="*/ 41889 h 59002"/>
                    <a:gd name="connsiteX10" fmla="*/ 12156 w 127873"/>
                    <a:gd name="connsiteY10" fmla="*/ 29840 h 59002"/>
                    <a:gd name="connsiteX11" fmla="*/ 26858 w 127873"/>
                    <a:gd name="connsiteY11" fmla="*/ 58885 h 59002"/>
                    <a:gd name="connsiteX12" fmla="*/ 28025 w 127873"/>
                    <a:gd name="connsiteY12" fmla="*/ 58910 h 59002"/>
                    <a:gd name="connsiteX13" fmla="*/ 48009 w 127873"/>
                    <a:gd name="connsiteY13" fmla="*/ 55321 h 59002"/>
                    <a:gd name="connsiteX14" fmla="*/ 108011 w 127873"/>
                    <a:gd name="connsiteY14" fmla="*/ 38101 h 59002"/>
                    <a:gd name="connsiteX15" fmla="*/ 124143 w 127873"/>
                    <a:gd name="connsiteY15" fmla="*/ 32306 h 59002"/>
                    <a:gd name="connsiteX16" fmla="*/ 127756 w 127873"/>
                    <a:gd name="connsiteY16" fmla="*/ 26562 h 59002"/>
                    <a:gd name="connsiteX17" fmla="*/ 123240 w 127873"/>
                    <a:gd name="connsiteY17" fmla="*/ 21503 h 59002"/>
                    <a:gd name="connsiteX18" fmla="*/ 93634 w 127873"/>
                    <a:gd name="connsiteY18" fmla="*/ 11883 h 59002"/>
                    <a:gd name="connsiteX19" fmla="*/ 45613 w 127873"/>
                    <a:gd name="connsiteY19" fmla="*/ -92 h 59002"/>
                    <a:gd name="connsiteX20" fmla="*/ 31086 w 127873"/>
                    <a:gd name="connsiteY20" fmla="*/ 1466 h 59002"/>
                    <a:gd name="connsiteX21" fmla="*/ 1505 w 127873"/>
                    <a:gd name="connsiteY21" fmla="*/ 25926 h 59002"/>
                    <a:gd name="connsiteX22" fmla="*/ 4917 w 127873"/>
                    <a:gd name="connsiteY22" fmla="*/ 48655 h 59002"/>
                    <a:gd name="connsiteX23" fmla="*/ 26858 w 127873"/>
                    <a:gd name="connsiteY23" fmla="*/ 58885 h 59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7873" h="59002">
                      <a:moveTo>
                        <a:pt x="12156" y="29839"/>
                      </a:moveTo>
                      <a:cubicBezTo>
                        <a:pt x="15242" y="21614"/>
                        <a:pt x="25704" y="14226"/>
                        <a:pt x="33545" y="12493"/>
                      </a:cubicBezTo>
                      <a:cubicBezTo>
                        <a:pt x="37509" y="11621"/>
                        <a:pt x="41448" y="11197"/>
                        <a:pt x="45613" y="11197"/>
                      </a:cubicBezTo>
                      <a:cubicBezTo>
                        <a:pt x="60453" y="11197"/>
                        <a:pt x="74566" y="16642"/>
                        <a:pt x="89507" y="22399"/>
                      </a:cubicBezTo>
                      <a:cubicBezTo>
                        <a:pt x="94161" y="24194"/>
                        <a:pt x="98865" y="26000"/>
                        <a:pt x="103632" y="27658"/>
                      </a:cubicBezTo>
                      <a:cubicBezTo>
                        <a:pt x="86985" y="33290"/>
                        <a:pt x="67880" y="38748"/>
                        <a:pt x="45061" y="44418"/>
                      </a:cubicBezTo>
                      <a:cubicBezTo>
                        <a:pt x="39754" y="45926"/>
                        <a:pt x="33695" y="47621"/>
                        <a:pt x="28025" y="47621"/>
                      </a:cubicBezTo>
                      <a:lnTo>
                        <a:pt x="28025" y="53266"/>
                      </a:lnTo>
                      <a:lnTo>
                        <a:pt x="27197" y="47609"/>
                      </a:lnTo>
                      <a:cubicBezTo>
                        <a:pt x="21527" y="47432"/>
                        <a:pt x="16597" y="45302"/>
                        <a:pt x="14025" y="41889"/>
                      </a:cubicBezTo>
                      <a:cubicBezTo>
                        <a:pt x="11152" y="38101"/>
                        <a:pt x="10550" y="34151"/>
                        <a:pt x="12156" y="29840"/>
                      </a:cubicBezTo>
                      <a:close/>
                      <a:moveTo>
                        <a:pt x="26858" y="58885"/>
                      </a:moveTo>
                      <a:cubicBezTo>
                        <a:pt x="26922" y="58885"/>
                        <a:pt x="27975" y="58910"/>
                        <a:pt x="28025" y="58910"/>
                      </a:cubicBezTo>
                      <a:cubicBezTo>
                        <a:pt x="35288" y="58910"/>
                        <a:pt x="42125" y="56978"/>
                        <a:pt x="48009" y="55321"/>
                      </a:cubicBezTo>
                      <a:cubicBezTo>
                        <a:pt x="71254" y="49540"/>
                        <a:pt x="90899" y="43907"/>
                        <a:pt x="108011" y="38101"/>
                      </a:cubicBezTo>
                      <a:cubicBezTo>
                        <a:pt x="113468" y="36243"/>
                        <a:pt x="118849" y="34312"/>
                        <a:pt x="124143" y="32306"/>
                      </a:cubicBezTo>
                      <a:cubicBezTo>
                        <a:pt x="126501" y="31395"/>
                        <a:pt x="127969" y="29067"/>
                        <a:pt x="127756" y="26562"/>
                      </a:cubicBezTo>
                      <a:cubicBezTo>
                        <a:pt x="127542" y="24072"/>
                        <a:pt x="125697" y="22001"/>
                        <a:pt x="123240" y="21503"/>
                      </a:cubicBezTo>
                      <a:cubicBezTo>
                        <a:pt x="113405" y="19496"/>
                        <a:pt x="103796" y="15796"/>
                        <a:pt x="93634" y="11883"/>
                      </a:cubicBezTo>
                      <a:cubicBezTo>
                        <a:pt x="78367" y="6002"/>
                        <a:pt x="62573" y="-92"/>
                        <a:pt x="45613" y="-92"/>
                      </a:cubicBezTo>
                      <a:cubicBezTo>
                        <a:pt x="40683" y="-92"/>
                        <a:pt x="35790" y="445"/>
                        <a:pt x="31086" y="1466"/>
                      </a:cubicBezTo>
                      <a:cubicBezTo>
                        <a:pt x="20285" y="3871"/>
                        <a:pt x="6235" y="13241"/>
                        <a:pt x="1505" y="25926"/>
                      </a:cubicBezTo>
                      <a:cubicBezTo>
                        <a:pt x="-1468" y="33876"/>
                        <a:pt x="-289" y="41739"/>
                        <a:pt x="4917" y="48655"/>
                      </a:cubicBezTo>
                      <a:cubicBezTo>
                        <a:pt x="9609" y="54885"/>
                        <a:pt x="17613" y="58611"/>
                        <a:pt x="26858" y="588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3" name="Freeform 103">
                  <a:extLst>
                    <a:ext uri="{FF2B5EF4-FFF2-40B4-BE49-F238E27FC236}">
                      <a16:creationId xmlns:a16="http://schemas.microsoft.com/office/drawing/2014/main" id="{C571D5E6-8C84-4202-ABAD-CAF8996480FC}"/>
                    </a:ext>
                  </a:extLst>
                </p:cNvPr>
                <p:cNvSpPr/>
                <p:nvPr/>
              </p:nvSpPr>
              <p:spPr>
                <a:xfrm>
                  <a:off x="5764013" y="3003228"/>
                  <a:ext cx="109098" cy="87325"/>
                </a:xfrm>
                <a:custGeom>
                  <a:avLst/>
                  <a:gdLst>
                    <a:gd name="connsiteX0" fmla="*/ 11742 w 109098"/>
                    <a:gd name="connsiteY0" fmla="*/ 17827 h 87325"/>
                    <a:gd name="connsiteX1" fmla="*/ 23848 w 109098"/>
                    <a:gd name="connsiteY1" fmla="*/ 11186 h 87325"/>
                    <a:gd name="connsiteX2" fmla="*/ 29342 w 109098"/>
                    <a:gd name="connsiteY2" fmla="*/ 12083 h 87325"/>
                    <a:gd name="connsiteX3" fmla="*/ 49477 w 109098"/>
                    <a:gd name="connsiteY3" fmla="*/ 28631 h 87325"/>
                    <a:gd name="connsiteX4" fmla="*/ 75369 w 109098"/>
                    <a:gd name="connsiteY4" fmla="*/ 58250 h 87325"/>
                    <a:gd name="connsiteX5" fmla="*/ 38575 w 109098"/>
                    <a:gd name="connsiteY5" fmla="*/ 41403 h 87325"/>
                    <a:gd name="connsiteX6" fmla="*/ 35013 w 109098"/>
                    <a:gd name="connsiteY6" fmla="*/ 40219 h 87325"/>
                    <a:gd name="connsiteX7" fmla="*/ 18027 w 109098"/>
                    <a:gd name="connsiteY7" fmla="*/ 32556 h 87325"/>
                    <a:gd name="connsiteX8" fmla="*/ 11742 w 109098"/>
                    <a:gd name="connsiteY8" fmla="*/ 17827 h 87325"/>
                    <a:gd name="connsiteX9" fmla="*/ 11102 w 109098"/>
                    <a:gd name="connsiteY9" fmla="*/ 41503 h 87325"/>
                    <a:gd name="connsiteX10" fmla="*/ 31412 w 109098"/>
                    <a:gd name="connsiteY10" fmla="*/ 50923 h 87325"/>
                    <a:gd name="connsiteX11" fmla="*/ 34851 w 109098"/>
                    <a:gd name="connsiteY11" fmla="*/ 52082 h 87325"/>
                    <a:gd name="connsiteX12" fmla="*/ 100309 w 109098"/>
                    <a:gd name="connsiteY12" fmla="*/ 86374 h 87325"/>
                    <a:gd name="connsiteX13" fmla="*/ 103321 w 109098"/>
                    <a:gd name="connsiteY13" fmla="*/ 87234 h 87325"/>
                    <a:gd name="connsiteX14" fmla="*/ 107636 w 109098"/>
                    <a:gd name="connsiteY14" fmla="*/ 85265 h 87325"/>
                    <a:gd name="connsiteX15" fmla="*/ 107611 w 109098"/>
                    <a:gd name="connsiteY15" fmla="*/ 77888 h 87325"/>
                    <a:gd name="connsiteX16" fmla="*/ 58047 w 109098"/>
                    <a:gd name="connsiteY16" fmla="*/ 21229 h 87325"/>
                    <a:gd name="connsiteX17" fmla="*/ 33070 w 109098"/>
                    <a:gd name="connsiteY17" fmla="*/ 1416 h 87325"/>
                    <a:gd name="connsiteX18" fmla="*/ 23850 w 109098"/>
                    <a:gd name="connsiteY18" fmla="*/ -92 h 87325"/>
                    <a:gd name="connsiteX19" fmla="*/ 1043 w 109098"/>
                    <a:gd name="connsiteY19" fmla="*/ 14051 h 87325"/>
                    <a:gd name="connsiteX20" fmla="*/ 11104 w 109098"/>
                    <a:gd name="connsiteY20" fmla="*/ 41502 h 8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098" h="87325">
                      <a:moveTo>
                        <a:pt x="11742" y="17827"/>
                      </a:moveTo>
                      <a:cubicBezTo>
                        <a:pt x="13399" y="13241"/>
                        <a:pt x="19005" y="11186"/>
                        <a:pt x="23848" y="11186"/>
                      </a:cubicBezTo>
                      <a:cubicBezTo>
                        <a:pt x="25754" y="11186"/>
                        <a:pt x="27661" y="11496"/>
                        <a:pt x="29342" y="12083"/>
                      </a:cubicBezTo>
                      <a:cubicBezTo>
                        <a:pt x="37434" y="14874"/>
                        <a:pt x="43832" y="22176"/>
                        <a:pt x="49477" y="28631"/>
                      </a:cubicBezTo>
                      <a:lnTo>
                        <a:pt x="75369" y="58250"/>
                      </a:lnTo>
                      <a:cubicBezTo>
                        <a:pt x="63615" y="51720"/>
                        <a:pt x="51434" y="45839"/>
                        <a:pt x="38575" y="41403"/>
                      </a:cubicBezTo>
                      <a:lnTo>
                        <a:pt x="35013" y="40219"/>
                      </a:lnTo>
                      <a:cubicBezTo>
                        <a:pt x="28715" y="38126"/>
                        <a:pt x="22731" y="36132"/>
                        <a:pt x="18027" y="32556"/>
                      </a:cubicBezTo>
                      <a:cubicBezTo>
                        <a:pt x="13523" y="29104"/>
                        <a:pt x="9910" y="22961"/>
                        <a:pt x="11742" y="17827"/>
                      </a:cubicBezTo>
                      <a:close/>
                      <a:moveTo>
                        <a:pt x="11102" y="41503"/>
                      </a:moveTo>
                      <a:cubicBezTo>
                        <a:pt x="17312" y="46250"/>
                        <a:pt x="24487" y="48618"/>
                        <a:pt x="31412" y="50923"/>
                      </a:cubicBezTo>
                      <a:lnTo>
                        <a:pt x="34851" y="52082"/>
                      </a:lnTo>
                      <a:cubicBezTo>
                        <a:pt x="58096" y="60069"/>
                        <a:pt x="79548" y="73439"/>
                        <a:pt x="100309" y="86374"/>
                      </a:cubicBezTo>
                      <a:cubicBezTo>
                        <a:pt x="101238" y="86960"/>
                        <a:pt x="102279" y="87234"/>
                        <a:pt x="103321" y="87234"/>
                      </a:cubicBezTo>
                      <a:cubicBezTo>
                        <a:pt x="104939" y="87234"/>
                        <a:pt x="106533" y="86548"/>
                        <a:pt x="107636" y="85265"/>
                      </a:cubicBezTo>
                      <a:cubicBezTo>
                        <a:pt x="109468" y="83134"/>
                        <a:pt x="109454" y="80006"/>
                        <a:pt x="107611" y="77888"/>
                      </a:cubicBezTo>
                      <a:lnTo>
                        <a:pt x="58047" y="21229"/>
                      </a:lnTo>
                      <a:cubicBezTo>
                        <a:pt x="51799" y="14089"/>
                        <a:pt x="44022" y="5192"/>
                        <a:pt x="33070" y="1416"/>
                      </a:cubicBezTo>
                      <a:cubicBezTo>
                        <a:pt x="30161" y="407"/>
                        <a:pt x="27061" y="-92"/>
                        <a:pt x="23850" y="-92"/>
                      </a:cubicBezTo>
                      <a:cubicBezTo>
                        <a:pt x="13061" y="-92"/>
                        <a:pt x="4130" y="5453"/>
                        <a:pt x="1043" y="14051"/>
                      </a:cubicBezTo>
                      <a:cubicBezTo>
                        <a:pt x="-2770" y="24718"/>
                        <a:pt x="3589" y="35758"/>
                        <a:pt x="11104" y="4150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4" name="Freeform 104">
                  <a:extLst>
                    <a:ext uri="{FF2B5EF4-FFF2-40B4-BE49-F238E27FC236}">
                      <a16:creationId xmlns:a16="http://schemas.microsoft.com/office/drawing/2014/main" id="{AEDCB1D8-669E-48C8-A439-875E974F9DA0}"/>
                    </a:ext>
                  </a:extLst>
                </p:cNvPr>
                <p:cNvSpPr/>
                <p:nvPr/>
              </p:nvSpPr>
              <p:spPr>
                <a:xfrm>
                  <a:off x="6405855" y="3140991"/>
                  <a:ext cx="132999" cy="67590"/>
                </a:xfrm>
                <a:custGeom>
                  <a:avLst/>
                  <a:gdLst>
                    <a:gd name="connsiteX0" fmla="*/ 88554 w 132999"/>
                    <a:gd name="connsiteY0" fmla="*/ 11214 h 67590"/>
                    <a:gd name="connsiteX1" fmla="*/ 109804 w 132999"/>
                    <a:gd name="connsiteY1" fmla="*/ 15849 h 67590"/>
                    <a:gd name="connsiteX2" fmla="*/ 120304 w 132999"/>
                    <a:gd name="connsiteY2" fmla="*/ 25107 h 67590"/>
                    <a:gd name="connsiteX3" fmla="*/ 119703 w 132999"/>
                    <a:gd name="connsiteY3" fmla="*/ 35711 h 67590"/>
                    <a:gd name="connsiteX4" fmla="*/ 107710 w 132999"/>
                    <a:gd name="connsiteY4" fmla="*/ 40310 h 67590"/>
                    <a:gd name="connsiteX5" fmla="*/ 48524 w 132999"/>
                    <a:gd name="connsiteY5" fmla="*/ 50826 h 67590"/>
                    <a:gd name="connsiteX6" fmla="*/ 31062 w 132999"/>
                    <a:gd name="connsiteY6" fmla="*/ 52921 h 67590"/>
                    <a:gd name="connsiteX7" fmla="*/ 20750 w 132999"/>
                    <a:gd name="connsiteY7" fmla="*/ 54094 h 67590"/>
                    <a:gd name="connsiteX8" fmla="*/ 88555 w 132999"/>
                    <a:gd name="connsiteY8" fmla="*/ 11216 h 67590"/>
                    <a:gd name="connsiteX9" fmla="*/ 5595 w 132999"/>
                    <a:gd name="connsiteY9" fmla="*/ 67499 h 67590"/>
                    <a:gd name="connsiteX10" fmla="*/ 7526 w 132999"/>
                    <a:gd name="connsiteY10" fmla="*/ 67146 h 67590"/>
                    <a:gd name="connsiteX11" fmla="*/ 32352 w 132999"/>
                    <a:gd name="connsiteY11" fmla="*/ 64105 h 67590"/>
                    <a:gd name="connsiteX12" fmla="*/ 50529 w 132999"/>
                    <a:gd name="connsiteY12" fmla="*/ 61925 h 67590"/>
                    <a:gd name="connsiteX13" fmla="*/ 109715 w 132999"/>
                    <a:gd name="connsiteY13" fmla="*/ 51408 h 67590"/>
                    <a:gd name="connsiteX14" fmla="*/ 128269 w 132999"/>
                    <a:gd name="connsiteY14" fmla="*/ 43109 h 67590"/>
                    <a:gd name="connsiteX15" fmla="*/ 130488 w 132999"/>
                    <a:gd name="connsiteY15" fmla="*/ 20082 h 67590"/>
                    <a:gd name="connsiteX16" fmla="*/ 114581 w 132999"/>
                    <a:gd name="connsiteY16" fmla="*/ 5590 h 67590"/>
                    <a:gd name="connsiteX17" fmla="*/ 88551 w 132999"/>
                    <a:gd name="connsiteY17" fmla="*/ -92 h 67590"/>
                    <a:gd name="connsiteX18" fmla="*/ 9920 w 132999"/>
                    <a:gd name="connsiteY18" fmla="*/ 49041 h 67590"/>
                    <a:gd name="connsiteX19" fmla="*/ 1490 w 132999"/>
                    <a:gd name="connsiteY19" fmla="*/ 57926 h 67590"/>
                    <a:gd name="connsiteX20" fmla="*/ 1632 w 132999"/>
                    <a:gd name="connsiteY20" fmla="*/ 65900 h 67590"/>
                    <a:gd name="connsiteX21" fmla="*/ 5584 w 132999"/>
                    <a:gd name="connsiteY21" fmla="*/ 67483 h 67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2999" h="67590">
                      <a:moveTo>
                        <a:pt x="88554" y="11214"/>
                      </a:moveTo>
                      <a:cubicBezTo>
                        <a:pt x="95566" y="11214"/>
                        <a:pt x="102792" y="12797"/>
                        <a:pt x="109804" y="15849"/>
                      </a:cubicBezTo>
                      <a:cubicBezTo>
                        <a:pt x="113342" y="17569"/>
                        <a:pt x="118033" y="20572"/>
                        <a:pt x="120304" y="25107"/>
                      </a:cubicBezTo>
                      <a:cubicBezTo>
                        <a:pt x="122150" y="28771"/>
                        <a:pt x="121883" y="33232"/>
                        <a:pt x="119703" y="35711"/>
                      </a:cubicBezTo>
                      <a:cubicBezTo>
                        <a:pt x="117332" y="38417"/>
                        <a:pt x="112879" y="39400"/>
                        <a:pt x="107710" y="40310"/>
                      </a:cubicBezTo>
                      <a:lnTo>
                        <a:pt x="48524" y="50826"/>
                      </a:lnTo>
                      <a:cubicBezTo>
                        <a:pt x="46643" y="51180"/>
                        <a:pt x="39229" y="51985"/>
                        <a:pt x="31062" y="52921"/>
                      </a:cubicBezTo>
                      <a:cubicBezTo>
                        <a:pt x="27085" y="53370"/>
                        <a:pt x="23660" y="53755"/>
                        <a:pt x="20750" y="54094"/>
                      </a:cubicBezTo>
                      <a:cubicBezTo>
                        <a:pt x="40194" y="33446"/>
                        <a:pt x="62173" y="11216"/>
                        <a:pt x="88555" y="11216"/>
                      </a:cubicBezTo>
                      <a:close/>
                      <a:moveTo>
                        <a:pt x="5595" y="67499"/>
                      </a:moveTo>
                      <a:cubicBezTo>
                        <a:pt x="6246" y="67499"/>
                        <a:pt x="6886" y="67393"/>
                        <a:pt x="7526" y="67146"/>
                      </a:cubicBezTo>
                      <a:cubicBezTo>
                        <a:pt x="10186" y="66623"/>
                        <a:pt x="23470" y="65115"/>
                        <a:pt x="32352" y="64105"/>
                      </a:cubicBezTo>
                      <a:cubicBezTo>
                        <a:pt x="40844" y="63144"/>
                        <a:pt x="48585" y="62261"/>
                        <a:pt x="50529" y="61925"/>
                      </a:cubicBezTo>
                      <a:lnTo>
                        <a:pt x="109715" y="51408"/>
                      </a:lnTo>
                      <a:cubicBezTo>
                        <a:pt x="115022" y="50472"/>
                        <a:pt x="123076" y="49042"/>
                        <a:pt x="128269" y="43109"/>
                      </a:cubicBezTo>
                      <a:cubicBezTo>
                        <a:pt x="133500" y="37153"/>
                        <a:pt x="134391" y="27895"/>
                        <a:pt x="130488" y="20082"/>
                      </a:cubicBezTo>
                      <a:cubicBezTo>
                        <a:pt x="127554" y="14238"/>
                        <a:pt x="122146" y="9266"/>
                        <a:pt x="114581" y="5590"/>
                      </a:cubicBezTo>
                      <a:cubicBezTo>
                        <a:pt x="105900" y="1827"/>
                        <a:pt x="97144" y="-92"/>
                        <a:pt x="88551" y="-92"/>
                      </a:cubicBezTo>
                      <a:cubicBezTo>
                        <a:pt x="56085" y="-92"/>
                        <a:pt x="31560" y="26013"/>
                        <a:pt x="9920" y="49041"/>
                      </a:cubicBezTo>
                      <a:cubicBezTo>
                        <a:pt x="7061" y="52093"/>
                        <a:pt x="4237" y="55072"/>
                        <a:pt x="1490" y="57926"/>
                      </a:cubicBezTo>
                      <a:cubicBezTo>
                        <a:pt x="-679" y="60168"/>
                        <a:pt x="-619" y="63745"/>
                        <a:pt x="1632" y="65900"/>
                      </a:cubicBezTo>
                      <a:cubicBezTo>
                        <a:pt x="2735" y="66960"/>
                        <a:pt x="4168" y="67483"/>
                        <a:pt x="5584" y="67483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5" name="Freeform 105">
                  <a:extLst>
                    <a:ext uri="{FF2B5EF4-FFF2-40B4-BE49-F238E27FC236}">
                      <a16:creationId xmlns:a16="http://schemas.microsoft.com/office/drawing/2014/main" id="{6C91F161-566A-4C3F-A01A-5452D4196266}"/>
                    </a:ext>
                  </a:extLst>
                </p:cNvPr>
                <p:cNvSpPr/>
                <p:nvPr/>
              </p:nvSpPr>
              <p:spPr>
                <a:xfrm>
                  <a:off x="6405626" y="3324716"/>
                  <a:ext cx="118720" cy="64683"/>
                </a:xfrm>
                <a:custGeom>
                  <a:avLst/>
                  <a:gdLst>
                    <a:gd name="connsiteX0" fmla="*/ 31051 w 118720"/>
                    <a:gd name="connsiteY0" fmla="*/ 11198 h 64683"/>
                    <a:gd name="connsiteX1" fmla="*/ 102970 w 118720"/>
                    <a:gd name="connsiteY1" fmla="*/ 30375 h 64683"/>
                    <a:gd name="connsiteX2" fmla="*/ 107235 w 118720"/>
                    <a:gd name="connsiteY2" fmla="*/ 39247 h 64683"/>
                    <a:gd name="connsiteX3" fmla="*/ 100110 w 118720"/>
                    <a:gd name="connsiteY3" fmla="*/ 48954 h 64683"/>
                    <a:gd name="connsiteX4" fmla="*/ 87101 w 118720"/>
                    <a:gd name="connsiteY4" fmla="*/ 53303 h 64683"/>
                    <a:gd name="connsiteX5" fmla="*/ 52628 w 118720"/>
                    <a:gd name="connsiteY5" fmla="*/ 36443 h 64683"/>
                    <a:gd name="connsiteX6" fmla="*/ 38967 w 118720"/>
                    <a:gd name="connsiteY6" fmla="*/ 25988 h 64683"/>
                    <a:gd name="connsiteX7" fmla="*/ 20087 w 118720"/>
                    <a:gd name="connsiteY7" fmla="*/ 11359 h 64683"/>
                    <a:gd name="connsiteX8" fmla="*/ 31051 w 118720"/>
                    <a:gd name="connsiteY8" fmla="*/ 11183 h 64683"/>
                    <a:gd name="connsiteX9" fmla="*/ 32104 w 118720"/>
                    <a:gd name="connsiteY9" fmla="*/ 34985 h 64683"/>
                    <a:gd name="connsiteX10" fmla="*/ 45577 w 118720"/>
                    <a:gd name="connsiteY10" fmla="*/ 45290 h 64683"/>
                    <a:gd name="connsiteX11" fmla="*/ 87100 w 118720"/>
                    <a:gd name="connsiteY11" fmla="*/ 64592 h 64683"/>
                    <a:gd name="connsiteX12" fmla="*/ 106820 w 118720"/>
                    <a:gd name="connsiteY12" fmla="*/ 58075 h 64683"/>
                    <a:gd name="connsiteX13" fmla="*/ 118562 w 118720"/>
                    <a:gd name="connsiteY13" fmla="*/ 40194 h 64683"/>
                    <a:gd name="connsiteX14" fmla="*/ 111085 w 118720"/>
                    <a:gd name="connsiteY14" fmla="*/ 22487 h 64683"/>
                    <a:gd name="connsiteX15" fmla="*/ 31050 w 118720"/>
                    <a:gd name="connsiteY15" fmla="*/ -92 h 64683"/>
                    <a:gd name="connsiteX16" fmla="*/ 5320 w 118720"/>
                    <a:gd name="connsiteY16" fmla="*/ 643 h 64683"/>
                    <a:gd name="connsiteX17" fmla="*/ 252 w 118720"/>
                    <a:gd name="connsiteY17" fmla="*/ 4331 h 64683"/>
                    <a:gd name="connsiteX18" fmla="*/ 1696 w 118720"/>
                    <a:gd name="connsiteY18" fmla="*/ 10412 h 64683"/>
                    <a:gd name="connsiteX19" fmla="*/ 32104 w 118720"/>
                    <a:gd name="connsiteY19" fmla="*/ 34985 h 6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8720" h="64683">
                      <a:moveTo>
                        <a:pt x="31051" y="11198"/>
                      </a:moveTo>
                      <a:cubicBezTo>
                        <a:pt x="66741" y="11198"/>
                        <a:pt x="90262" y="17465"/>
                        <a:pt x="102970" y="30375"/>
                      </a:cubicBezTo>
                      <a:cubicBezTo>
                        <a:pt x="106032" y="33490"/>
                        <a:pt x="107461" y="36468"/>
                        <a:pt x="107235" y="39247"/>
                      </a:cubicBezTo>
                      <a:cubicBezTo>
                        <a:pt x="106880" y="43259"/>
                        <a:pt x="103183" y="46736"/>
                        <a:pt x="100110" y="48954"/>
                      </a:cubicBezTo>
                      <a:cubicBezTo>
                        <a:pt x="96083" y="51882"/>
                        <a:pt x="91818" y="53303"/>
                        <a:pt x="87101" y="53303"/>
                      </a:cubicBezTo>
                      <a:cubicBezTo>
                        <a:pt x="75622" y="53303"/>
                        <a:pt x="63241" y="44779"/>
                        <a:pt x="52628" y="36443"/>
                      </a:cubicBezTo>
                      <a:cubicBezTo>
                        <a:pt x="48149" y="32928"/>
                        <a:pt x="43570" y="29465"/>
                        <a:pt x="38967" y="25988"/>
                      </a:cubicBezTo>
                      <a:cubicBezTo>
                        <a:pt x="32669" y="21241"/>
                        <a:pt x="26234" y="16394"/>
                        <a:pt x="20087" y="11359"/>
                      </a:cubicBezTo>
                      <a:cubicBezTo>
                        <a:pt x="23625" y="11253"/>
                        <a:pt x="27300" y="11183"/>
                        <a:pt x="31051" y="11183"/>
                      </a:cubicBezTo>
                      <a:close/>
                      <a:moveTo>
                        <a:pt x="32104" y="34985"/>
                      </a:moveTo>
                      <a:cubicBezTo>
                        <a:pt x="36645" y="38401"/>
                        <a:pt x="41161" y="41826"/>
                        <a:pt x="45577" y="45290"/>
                      </a:cubicBezTo>
                      <a:cubicBezTo>
                        <a:pt x="58322" y="55309"/>
                        <a:pt x="72184" y="64592"/>
                        <a:pt x="87100" y="64592"/>
                      </a:cubicBezTo>
                      <a:cubicBezTo>
                        <a:pt x="94213" y="64592"/>
                        <a:pt x="100849" y="62388"/>
                        <a:pt x="106820" y="58075"/>
                      </a:cubicBezTo>
                      <a:cubicBezTo>
                        <a:pt x="115827" y="51545"/>
                        <a:pt x="118173" y="44742"/>
                        <a:pt x="118562" y="40194"/>
                      </a:cubicBezTo>
                      <a:cubicBezTo>
                        <a:pt x="118918" y="35932"/>
                        <a:pt x="117897" y="29415"/>
                        <a:pt x="111085" y="22487"/>
                      </a:cubicBezTo>
                      <a:cubicBezTo>
                        <a:pt x="91177" y="2251"/>
                        <a:pt x="55876" y="-92"/>
                        <a:pt x="31050" y="-92"/>
                      </a:cubicBezTo>
                      <a:cubicBezTo>
                        <a:pt x="21754" y="-92"/>
                        <a:pt x="12948" y="283"/>
                        <a:pt x="5320" y="643"/>
                      </a:cubicBezTo>
                      <a:cubicBezTo>
                        <a:pt x="3037" y="749"/>
                        <a:pt x="1043" y="2200"/>
                        <a:pt x="252" y="4331"/>
                      </a:cubicBezTo>
                      <a:cubicBezTo>
                        <a:pt x="-537" y="6461"/>
                        <a:pt x="39" y="8855"/>
                        <a:pt x="1696" y="10412"/>
                      </a:cubicBezTo>
                      <a:cubicBezTo>
                        <a:pt x="11205" y="19234"/>
                        <a:pt x="21830" y="27247"/>
                        <a:pt x="32104" y="349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6" name="Freeform 106">
                  <a:extLst>
                    <a:ext uri="{FF2B5EF4-FFF2-40B4-BE49-F238E27FC236}">
                      <a16:creationId xmlns:a16="http://schemas.microsoft.com/office/drawing/2014/main" id="{F08B2FC1-CA17-4F56-88F4-E576180BED8D}"/>
                    </a:ext>
                  </a:extLst>
                </p:cNvPr>
                <p:cNvSpPr/>
                <p:nvPr/>
              </p:nvSpPr>
              <p:spPr>
                <a:xfrm>
                  <a:off x="6204379" y="3152558"/>
                  <a:ext cx="67985" cy="26103"/>
                </a:xfrm>
                <a:custGeom>
                  <a:avLst/>
                  <a:gdLst>
                    <a:gd name="connsiteX0" fmla="*/ 5576 w 67985"/>
                    <a:gd name="connsiteY0" fmla="*/ 26002 h 26103"/>
                    <a:gd name="connsiteX1" fmla="*/ 7031 w 67985"/>
                    <a:gd name="connsiteY1" fmla="*/ 25825 h 26103"/>
                    <a:gd name="connsiteX2" fmla="*/ 63658 w 67985"/>
                    <a:gd name="connsiteY2" fmla="*/ 10996 h 26103"/>
                    <a:gd name="connsiteX3" fmla="*/ 67697 w 67985"/>
                    <a:gd name="connsiteY3" fmla="*/ 4106 h 26103"/>
                    <a:gd name="connsiteX4" fmla="*/ 60760 w 67985"/>
                    <a:gd name="connsiteY4" fmla="*/ 93 h 26103"/>
                    <a:gd name="connsiteX5" fmla="*/ 4121 w 67985"/>
                    <a:gd name="connsiteY5" fmla="*/ 14909 h 26103"/>
                    <a:gd name="connsiteX6" fmla="*/ 93 w 67985"/>
                    <a:gd name="connsiteY6" fmla="*/ 21812 h 26103"/>
                    <a:gd name="connsiteX7" fmla="*/ 5576 w 67985"/>
                    <a:gd name="connsiteY7" fmla="*/ 26012 h 26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985" h="26103">
                      <a:moveTo>
                        <a:pt x="5576" y="26002"/>
                      </a:moveTo>
                      <a:cubicBezTo>
                        <a:pt x="6053" y="26002"/>
                        <a:pt x="6544" y="25931"/>
                        <a:pt x="7031" y="25825"/>
                      </a:cubicBezTo>
                      <a:lnTo>
                        <a:pt x="63658" y="10996"/>
                      </a:lnTo>
                      <a:cubicBezTo>
                        <a:pt x="66695" y="10212"/>
                        <a:pt x="68500" y="7121"/>
                        <a:pt x="67697" y="4106"/>
                      </a:cubicBezTo>
                      <a:cubicBezTo>
                        <a:pt x="66919" y="1089"/>
                        <a:pt x="63846" y="-692"/>
                        <a:pt x="60760" y="93"/>
                      </a:cubicBezTo>
                      <a:lnTo>
                        <a:pt x="4121" y="14909"/>
                      </a:lnTo>
                      <a:cubicBezTo>
                        <a:pt x="1098" y="15708"/>
                        <a:pt x="-709" y="18797"/>
                        <a:pt x="93" y="21812"/>
                      </a:cubicBezTo>
                      <a:cubicBezTo>
                        <a:pt x="759" y="24341"/>
                        <a:pt x="3066" y="26012"/>
                        <a:pt x="5576" y="2601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7" name="Freeform 107">
                  <a:extLst>
                    <a:ext uri="{FF2B5EF4-FFF2-40B4-BE49-F238E27FC236}">
                      <a16:creationId xmlns:a16="http://schemas.microsoft.com/office/drawing/2014/main" id="{7D5F067E-4D0D-4527-959F-8660E81B3778}"/>
                    </a:ext>
                  </a:extLst>
                </p:cNvPr>
                <p:cNvSpPr/>
                <p:nvPr/>
              </p:nvSpPr>
              <p:spPr>
                <a:xfrm>
                  <a:off x="6215395" y="3174516"/>
                  <a:ext cx="65344" cy="31037"/>
                </a:xfrm>
                <a:custGeom>
                  <a:avLst/>
                  <a:gdLst>
                    <a:gd name="connsiteX0" fmla="*/ 5035 w 65344"/>
                    <a:gd name="connsiteY0" fmla="*/ 19694 h 31037"/>
                    <a:gd name="connsiteX1" fmla="*/ -71 w 65344"/>
                    <a:gd name="connsiteY1" fmla="*/ 25837 h 31037"/>
                    <a:gd name="connsiteX2" fmla="*/ 5575 w 65344"/>
                    <a:gd name="connsiteY2" fmla="*/ 30946 h 31037"/>
                    <a:gd name="connsiteX3" fmla="*/ 6126 w 65344"/>
                    <a:gd name="connsiteY3" fmla="*/ 30920 h 31037"/>
                    <a:gd name="connsiteX4" fmla="*/ 62828 w 65344"/>
                    <a:gd name="connsiteY4" fmla="*/ 10173 h 31037"/>
                    <a:gd name="connsiteX5" fmla="*/ 64208 w 65344"/>
                    <a:gd name="connsiteY5" fmla="*/ 2310 h 31037"/>
                    <a:gd name="connsiteX6" fmla="*/ 56292 w 65344"/>
                    <a:gd name="connsiteY6" fmla="*/ 929 h 31037"/>
                    <a:gd name="connsiteX7" fmla="*/ 5034 w 65344"/>
                    <a:gd name="connsiteY7" fmla="*/ 19695 h 31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4" h="31037">
                      <a:moveTo>
                        <a:pt x="5035" y="19694"/>
                      </a:moveTo>
                      <a:cubicBezTo>
                        <a:pt x="1924" y="19976"/>
                        <a:pt x="-372" y="22735"/>
                        <a:pt x="-71" y="25837"/>
                      </a:cubicBezTo>
                      <a:cubicBezTo>
                        <a:pt x="214" y="28751"/>
                        <a:pt x="2689" y="30946"/>
                        <a:pt x="5575" y="30946"/>
                      </a:cubicBezTo>
                      <a:cubicBezTo>
                        <a:pt x="5752" y="30946"/>
                        <a:pt x="5937" y="30946"/>
                        <a:pt x="6126" y="30920"/>
                      </a:cubicBezTo>
                      <a:cubicBezTo>
                        <a:pt x="26461" y="28988"/>
                        <a:pt x="46081" y="21824"/>
                        <a:pt x="62828" y="10173"/>
                      </a:cubicBezTo>
                      <a:cubicBezTo>
                        <a:pt x="65388" y="8379"/>
                        <a:pt x="66028" y="4865"/>
                        <a:pt x="64208" y="2310"/>
                      </a:cubicBezTo>
                      <a:cubicBezTo>
                        <a:pt x="62401" y="-243"/>
                        <a:pt x="58864" y="-854"/>
                        <a:pt x="56292" y="929"/>
                      </a:cubicBezTo>
                      <a:cubicBezTo>
                        <a:pt x="41163" y="11458"/>
                        <a:pt x="23437" y="17938"/>
                        <a:pt x="5034" y="1969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8" name="Freeform 108">
                  <a:extLst>
                    <a:ext uri="{FF2B5EF4-FFF2-40B4-BE49-F238E27FC236}">
                      <a16:creationId xmlns:a16="http://schemas.microsoft.com/office/drawing/2014/main" id="{1522CD3B-B642-4A1C-8FFB-2C6B30B29AE1}"/>
                    </a:ext>
                  </a:extLst>
                </p:cNvPr>
                <p:cNvSpPr/>
                <p:nvPr/>
              </p:nvSpPr>
              <p:spPr>
                <a:xfrm>
                  <a:off x="6223929" y="3199835"/>
                  <a:ext cx="88031" cy="34104"/>
                </a:xfrm>
                <a:custGeom>
                  <a:avLst/>
                  <a:gdLst>
                    <a:gd name="connsiteX0" fmla="*/ -87 w 88031"/>
                    <a:gd name="connsiteY0" fmla="*/ 28730 h 34104"/>
                    <a:gd name="connsiteX1" fmla="*/ 5571 w 88031"/>
                    <a:gd name="connsiteY1" fmla="*/ 34013 h 34104"/>
                    <a:gd name="connsiteX2" fmla="*/ 5948 w 88031"/>
                    <a:gd name="connsiteY2" fmla="*/ 34001 h 34104"/>
                    <a:gd name="connsiteX3" fmla="*/ 85055 w 88031"/>
                    <a:gd name="connsiteY3" fmla="*/ 10462 h 34104"/>
                    <a:gd name="connsiteX4" fmla="*/ 87188 w 88031"/>
                    <a:gd name="connsiteY4" fmla="*/ 2774 h 34104"/>
                    <a:gd name="connsiteX5" fmla="*/ 79449 w 88031"/>
                    <a:gd name="connsiteY5" fmla="*/ 655 h 34104"/>
                    <a:gd name="connsiteX6" fmla="*/ 5221 w 88031"/>
                    <a:gd name="connsiteY6" fmla="*/ 22735 h 34104"/>
                    <a:gd name="connsiteX7" fmla="*/ -85 w 88031"/>
                    <a:gd name="connsiteY7" fmla="*/ 28729 h 3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31" h="34104">
                      <a:moveTo>
                        <a:pt x="-87" y="28730"/>
                      </a:moveTo>
                      <a:cubicBezTo>
                        <a:pt x="126" y="31721"/>
                        <a:pt x="2612" y="34013"/>
                        <a:pt x="5571" y="34013"/>
                      </a:cubicBezTo>
                      <a:cubicBezTo>
                        <a:pt x="5713" y="34013"/>
                        <a:pt x="5820" y="34001"/>
                        <a:pt x="5948" y="34001"/>
                      </a:cubicBezTo>
                      <a:cubicBezTo>
                        <a:pt x="33609" y="32220"/>
                        <a:pt x="60969" y="24082"/>
                        <a:pt x="85055" y="10462"/>
                      </a:cubicBezTo>
                      <a:cubicBezTo>
                        <a:pt x="87789" y="8929"/>
                        <a:pt x="88743" y="5478"/>
                        <a:pt x="87188" y="2774"/>
                      </a:cubicBezTo>
                      <a:cubicBezTo>
                        <a:pt x="85634" y="58"/>
                        <a:pt x="82146" y="-902"/>
                        <a:pt x="79449" y="655"/>
                      </a:cubicBezTo>
                      <a:cubicBezTo>
                        <a:pt x="56843" y="13427"/>
                        <a:pt x="31176" y="21065"/>
                        <a:pt x="5221" y="22735"/>
                      </a:cubicBezTo>
                      <a:cubicBezTo>
                        <a:pt x="2099" y="22947"/>
                        <a:pt x="-286" y="25624"/>
                        <a:pt x="-85" y="2872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9" name="Freeform 109">
                  <a:extLst>
                    <a:ext uri="{FF2B5EF4-FFF2-40B4-BE49-F238E27FC236}">
                      <a16:creationId xmlns:a16="http://schemas.microsoft.com/office/drawing/2014/main" id="{F8D153CC-BDC1-4807-974A-E35C02D12063}"/>
                    </a:ext>
                  </a:extLst>
                </p:cNvPr>
                <p:cNvSpPr/>
                <p:nvPr/>
              </p:nvSpPr>
              <p:spPr>
                <a:xfrm>
                  <a:off x="6240963" y="3245064"/>
                  <a:ext cx="65348" cy="25397"/>
                </a:xfrm>
                <a:custGeom>
                  <a:avLst/>
                  <a:gdLst>
                    <a:gd name="connsiteX0" fmla="*/ 64534 w 65348"/>
                    <a:gd name="connsiteY0" fmla="*/ 2789 h 25397"/>
                    <a:gd name="connsiteX1" fmla="*/ 56794 w 65348"/>
                    <a:gd name="connsiteY1" fmla="*/ 621 h 25397"/>
                    <a:gd name="connsiteX2" fmla="*/ 5548 w 65348"/>
                    <a:gd name="connsiteY2" fmla="*/ 14016 h 25397"/>
                    <a:gd name="connsiteX3" fmla="*/ -97 w 65348"/>
                    <a:gd name="connsiteY3" fmla="*/ 19698 h 25397"/>
                    <a:gd name="connsiteX4" fmla="*/ 5586 w 65348"/>
                    <a:gd name="connsiteY4" fmla="*/ 25306 h 25397"/>
                    <a:gd name="connsiteX5" fmla="*/ 5611 w 65348"/>
                    <a:gd name="connsiteY5" fmla="*/ 25306 h 25397"/>
                    <a:gd name="connsiteX6" fmla="*/ 62326 w 65348"/>
                    <a:gd name="connsiteY6" fmla="*/ 10477 h 25397"/>
                    <a:gd name="connsiteX7" fmla="*/ 64535 w 65348"/>
                    <a:gd name="connsiteY7" fmla="*/ 2789 h 25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8" h="25397">
                      <a:moveTo>
                        <a:pt x="64534" y="2789"/>
                      </a:moveTo>
                      <a:cubicBezTo>
                        <a:pt x="63005" y="73"/>
                        <a:pt x="59529" y="-887"/>
                        <a:pt x="56794" y="621"/>
                      </a:cubicBezTo>
                      <a:cubicBezTo>
                        <a:pt x="41163" y="9281"/>
                        <a:pt x="23450" y="13904"/>
                        <a:pt x="5548" y="14016"/>
                      </a:cubicBezTo>
                      <a:cubicBezTo>
                        <a:pt x="2412" y="14028"/>
                        <a:pt x="-122" y="16584"/>
                        <a:pt x="-97" y="19698"/>
                      </a:cubicBezTo>
                      <a:cubicBezTo>
                        <a:pt x="-71" y="22800"/>
                        <a:pt x="2463" y="25306"/>
                        <a:pt x="5586" y="25306"/>
                      </a:cubicBezTo>
                      <a:cubicBezTo>
                        <a:pt x="5598" y="25306"/>
                        <a:pt x="5598" y="25306"/>
                        <a:pt x="5611" y="25306"/>
                      </a:cubicBezTo>
                      <a:cubicBezTo>
                        <a:pt x="25419" y="25164"/>
                        <a:pt x="45040" y="20047"/>
                        <a:pt x="62326" y="10477"/>
                      </a:cubicBezTo>
                      <a:cubicBezTo>
                        <a:pt x="65061" y="8958"/>
                        <a:pt x="66064" y="5518"/>
                        <a:pt x="64535" y="278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0" name="Freeform 110">
                  <a:extLst>
                    <a:ext uri="{FF2B5EF4-FFF2-40B4-BE49-F238E27FC236}">
                      <a16:creationId xmlns:a16="http://schemas.microsoft.com/office/drawing/2014/main" id="{66859011-1D27-4971-ACDB-246DE88181BC}"/>
                    </a:ext>
                  </a:extLst>
                </p:cNvPr>
                <p:cNvSpPr/>
                <p:nvPr/>
              </p:nvSpPr>
              <p:spPr>
                <a:xfrm>
                  <a:off x="6269374" y="3270448"/>
                  <a:ext cx="45447" cy="22615"/>
                </a:xfrm>
                <a:custGeom>
                  <a:avLst/>
                  <a:gdLst>
                    <a:gd name="connsiteX0" fmla="*/ 36110 w 45447"/>
                    <a:gd name="connsiteY0" fmla="*/ 1168 h 22615"/>
                    <a:gd name="connsiteX1" fmla="*/ 5802 w 45447"/>
                    <a:gd name="connsiteY1" fmla="*/ 11211 h 22615"/>
                    <a:gd name="connsiteX2" fmla="*/ -94 w 45447"/>
                    <a:gd name="connsiteY2" fmla="*/ 16632 h 22615"/>
                    <a:gd name="connsiteX3" fmla="*/ 5363 w 45447"/>
                    <a:gd name="connsiteY3" fmla="*/ 22488 h 22615"/>
                    <a:gd name="connsiteX4" fmla="*/ 7407 w 45447"/>
                    <a:gd name="connsiteY4" fmla="*/ 22524 h 22615"/>
                    <a:gd name="connsiteX5" fmla="*/ 43248 w 45447"/>
                    <a:gd name="connsiteY5" fmla="*/ 9950 h 22615"/>
                    <a:gd name="connsiteX6" fmla="*/ 44087 w 45447"/>
                    <a:gd name="connsiteY6" fmla="*/ 2001 h 22615"/>
                    <a:gd name="connsiteX7" fmla="*/ 36109 w 45447"/>
                    <a:gd name="connsiteY7" fmla="*/ 1167 h 22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447" h="22615">
                      <a:moveTo>
                        <a:pt x="36110" y="1168"/>
                      </a:moveTo>
                      <a:cubicBezTo>
                        <a:pt x="27680" y="7946"/>
                        <a:pt x="16641" y="11548"/>
                        <a:pt x="5802" y="11211"/>
                      </a:cubicBezTo>
                      <a:cubicBezTo>
                        <a:pt x="2765" y="10929"/>
                        <a:pt x="44" y="13517"/>
                        <a:pt x="-94" y="16632"/>
                      </a:cubicBezTo>
                      <a:cubicBezTo>
                        <a:pt x="-201" y="19747"/>
                        <a:pt x="2228" y="22376"/>
                        <a:pt x="5363" y="22488"/>
                      </a:cubicBezTo>
                      <a:cubicBezTo>
                        <a:pt x="6053" y="22513"/>
                        <a:pt x="6728" y="22524"/>
                        <a:pt x="7407" y="22524"/>
                      </a:cubicBezTo>
                      <a:cubicBezTo>
                        <a:pt x="20291" y="22524"/>
                        <a:pt x="33250" y="18000"/>
                        <a:pt x="43248" y="9950"/>
                      </a:cubicBezTo>
                      <a:cubicBezTo>
                        <a:pt x="45680" y="7983"/>
                        <a:pt x="46057" y="4430"/>
                        <a:pt x="44087" y="2001"/>
                      </a:cubicBezTo>
                      <a:cubicBezTo>
                        <a:pt x="42117" y="-430"/>
                        <a:pt x="38492" y="-790"/>
                        <a:pt x="36109" y="116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1" name="Freeform 111">
                  <a:extLst>
                    <a:ext uri="{FF2B5EF4-FFF2-40B4-BE49-F238E27FC236}">
                      <a16:creationId xmlns:a16="http://schemas.microsoft.com/office/drawing/2014/main" id="{F8286E4C-C49B-468F-8AB2-683046885116}"/>
                    </a:ext>
                  </a:extLst>
                </p:cNvPr>
                <p:cNvSpPr/>
                <p:nvPr/>
              </p:nvSpPr>
              <p:spPr>
                <a:xfrm>
                  <a:off x="5982469" y="2863849"/>
                  <a:ext cx="64071" cy="123469"/>
                </a:xfrm>
                <a:custGeom>
                  <a:avLst/>
                  <a:gdLst>
                    <a:gd name="connsiteX0" fmla="*/ 26086 w 64071"/>
                    <a:gd name="connsiteY0" fmla="*/ 11368 h 123469"/>
                    <a:gd name="connsiteX1" fmla="*/ 47523 w 64071"/>
                    <a:gd name="connsiteY1" fmla="*/ 28654 h 123469"/>
                    <a:gd name="connsiteX2" fmla="*/ 51248 w 64071"/>
                    <a:gd name="connsiteY2" fmla="*/ 40130 h 123469"/>
                    <a:gd name="connsiteX3" fmla="*/ 49108 w 64071"/>
                    <a:gd name="connsiteY3" fmla="*/ 85096 h 123469"/>
                    <a:gd name="connsiteX4" fmla="*/ 46789 w 64071"/>
                    <a:gd name="connsiteY4" fmla="*/ 99902 h 123469"/>
                    <a:gd name="connsiteX5" fmla="*/ 18389 w 64071"/>
                    <a:gd name="connsiteY5" fmla="*/ 46330 h 123469"/>
                    <a:gd name="connsiteX6" fmla="*/ 11775 w 64071"/>
                    <a:gd name="connsiteY6" fmla="*/ 30409 h 123469"/>
                    <a:gd name="connsiteX7" fmla="*/ 6211 w 64071"/>
                    <a:gd name="connsiteY7" fmla="*/ 31554 h 123469"/>
                    <a:gd name="connsiteX8" fmla="*/ 11620 w 64071"/>
                    <a:gd name="connsiteY8" fmla="*/ 29601 h 123469"/>
                    <a:gd name="connsiteX9" fmla="*/ 14586 w 64071"/>
                    <a:gd name="connsiteY9" fmla="*/ 15629 h 123469"/>
                    <a:gd name="connsiteX10" fmla="*/ 26085 w 64071"/>
                    <a:gd name="connsiteY10" fmla="*/ 11366 h 123469"/>
                    <a:gd name="connsiteX11" fmla="*/ 434 w 64071"/>
                    <a:gd name="connsiteY11" fmla="*/ 31559 h 123469"/>
                    <a:gd name="connsiteX12" fmla="*/ 647 w 64071"/>
                    <a:gd name="connsiteY12" fmla="*/ 32698 h 123469"/>
                    <a:gd name="connsiteX13" fmla="*/ 8238 w 64071"/>
                    <a:gd name="connsiteY13" fmla="*/ 51408 h 123469"/>
                    <a:gd name="connsiteX14" fmla="*/ 37383 w 64071"/>
                    <a:gd name="connsiteY14" fmla="*/ 106277 h 123469"/>
                    <a:gd name="connsiteX15" fmla="*/ 46366 w 64071"/>
                    <a:gd name="connsiteY15" fmla="*/ 120794 h 123469"/>
                    <a:gd name="connsiteX16" fmla="*/ 52762 w 64071"/>
                    <a:gd name="connsiteY16" fmla="*/ 123143 h 123469"/>
                    <a:gd name="connsiteX17" fmla="*/ 56834 w 64071"/>
                    <a:gd name="connsiteY17" fmla="*/ 117724 h 123469"/>
                    <a:gd name="connsiteX18" fmla="*/ 60315 w 64071"/>
                    <a:gd name="connsiteY18" fmla="*/ 86977 h 123469"/>
                    <a:gd name="connsiteX19" fmla="*/ 62381 w 64071"/>
                    <a:gd name="connsiteY19" fmla="*/ 37840 h 123469"/>
                    <a:gd name="connsiteX20" fmla="*/ 57899 w 64071"/>
                    <a:gd name="connsiteY20" fmla="*/ 24026 h 123469"/>
                    <a:gd name="connsiteX21" fmla="*/ 27787 w 64071"/>
                    <a:gd name="connsiteY21" fmla="*/ 215 h 123469"/>
                    <a:gd name="connsiteX22" fmla="*/ 6073 w 64071"/>
                    <a:gd name="connsiteY22" fmla="*/ 8144 h 123469"/>
                    <a:gd name="connsiteX23" fmla="*/ 437 w 64071"/>
                    <a:gd name="connsiteY23" fmla="*/ 31560 h 123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071" h="123469">
                      <a:moveTo>
                        <a:pt x="26086" y="11368"/>
                      </a:moveTo>
                      <a:cubicBezTo>
                        <a:pt x="34820" y="12702"/>
                        <a:pt x="44225" y="21380"/>
                        <a:pt x="47523" y="28654"/>
                      </a:cubicBezTo>
                      <a:cubicBezTo>
                        <a:pt x="49187" y="32333"/>
                        <a:pt x="50403" y="36079"/>
                        <a:pt x="51248" y="40130"/>
                      </a:cubicBezTo>
                      <a:cubicBezTo>
                        <a:pt x="54257" y="54564"/>
                        <a:pt x="51753" y="69396"/>
                        <a:pt x="49108" y="85096"/>
                      </a:cubicBezTo>
                      <a:cubicBezTo>
                        <a:pt x="48283" y="89987"/>
                        <a:pt x="47454" y="94929"/>
                        <a:pt x="46789" y="99902"/>
                      </a:cubicBezTo>
                      <a:cubicBezTo>
                        <a:pt x="37860" y="84852"/>
                        <a:pt x="28606" y="67375"/>
                        <a:pt x="18389" y="46330"/>
                      </a:cubicBezTo>
                      <a:cubicBezTo>
                        <a:pt x="15824" y="41474"/>
                        <a:pt x="12925" y="35925"/>
                        <a:pt x="11775" y="30409"/>
                      </a:cubicBezTo>
                      <a:lnTo>
                        <a:pt x="6211" y="31554"/>
                      </a:lnTo>
                      <a:lnTo>
                        <a:pt x="11620" y="29601"/>
                      </a:lnTo>
                      <a:cubicBezTo>
                        <a:pt x="10646" y="24050"/>
                        <a:pt x="11727" y="18823"/>
                        <a:pt x="14586" y="15629"/>
                      </a:cubicBezTo>
                      <a:cubicBezTo>
                        <a:pt x="17736" y="12066"/>
                        <a:pt x="21510" y="10681"/>
                        <a:pt x="26085" y="11366"/>
                      </a:cubicBezTo>
                      <a:close/>
                      <a:moveTo>
                        <a:pt x="434" y="31559"/>
                      </a:moveTo>
                      <a:cubicBezTo>
                        <a:pt x="448" y="31629"/>
                        <a:pt x="647" y="32650"/>
                        <a:pt x="647" y="32698"/>
                      </a:cubicBezTo>
                      <a:cubicBezTo>
                        <a:pt x="2119" y="39763"/>
                        <a:pt x="5411" y="46022"/>
                        <a:pt x="8238" y="51408"/>
                      </a:cubicBezTo>
                      <a:cubicBezTo>
                        <a:pt x="18652" y="72846"/>
                        <a:pt x="28188" y="90811"/>
                        <a:pt x="37383" y="106277"/>
                      </a:cubicBezTo>
                      <a:cubicBezTo>
                        <a:pt x="40320" y="111208"/>
                        <a:pt x="43315" y="116052"/>
                        <a:pt x="46366" y="120794"/>
                      </a:cubicBezTo>
                      <a:cubicBezTo>
                        <a:pt x="47743" y="122902"/>
                        <a:pt x="50336" y="123859"/>
                        <a:pt x="52762" y="123143"/>
                      </a:cubicBezTo>
                      <a:cubicBezTo>
                        <a:pt x="55173" y="122431"/>
                        <a:pt x="56840" y="120215"/>
                        <a:pt x="56834" y="117724"/>
                      </a:cubicBezTo>
                      <a:cubicBezTo>
                        <a:pt x="56817" y="107751"/>
                        <a:pt x="58515" y="97654"/>
                        <a:pt x="60315" y="86977"/>
                      </a:cubicBezTo>
                      <a:cubicBezTo>
                        <a:pt x="63017" y="70935"/>
                        <a:pt x="65820" y="54337"/>
                        <a:pt x="62381" y="37840"/>
                      </a:cubicBezTo>
                      <a:cubicBezTo>
                        <a:pt x="61382" y="33045"/>
                        <a:pt x="59860" y="28395"/>
                        <a:pt x="57899" y="24026"/>
                      </a:cubicBezTo>
                      <a:cubicBezTo>
                        <a:pt x="53337" y="14008"/>
                        <a:pt x="41251" y="2242"/>
                        <a:pt x="27787" y="215"/>
                      </a:cubicBezTo>
                      <a:cubicBezTo>
                        <a:pt x="19346" y="-1065"/>
                        <a:pt x="11834" y="1678"/>
                        <a:pt x="6073" y="8144"/>
                      </a:cubicBezTo>
                      <a:cubicBezTo>
                        <a:pt x="882" y="13971"/>
                        <a:pt x="-1168" y="22512"/>
                        <a:pt x="437" y="3156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2" name="Freeform 112">
                  <a:extLst>
                    <a:ext uri="{FF2B5EF4-FFF2-40B4-BE49-F238E27FC236}">
                      <a16:creationId xmlns:a16="http://schemas.microsoft.com/office/drawing/2014/main" id="{53DE27E8-31C2-4690-8870-0FFBC1E4054F}"/>
                    </a:ext>
                  </a:extLst>
                </p:cNvPr>
                <p:cNvSpPr/>
                <p:nvPr/>
              </p:nvSpPr>
              <p:spPr>
                <a:xfrm>
                  <a:off x="6269488" y="2922538"/>
                  <a:ext cx="91459" cy="100502"/>
                </a:xfrm>
                <a:custGeom>
                  <a:avLst/>
                  <a:gdLst>
                    <a:gd name="connsiteX0" fmla="*/ 19193 w 91459"/>
                    <a:gd name="connsiteY0" fmla="*/ 72828 h 100502"/>
                    <a:gd name="connsiteX1" fmla="*/ 62616 w 91459"/>
                    <a:gd name="connsiteY1" fmla="*/ 12738 h 100502"/>
                    <a:gd name="connsiteX2" fmla="*/ 72478 w 91459"/>
                    <a:gd name="connsiteY2" fmla="*/ 11902 h 100502"/>
                    <a:gd name="connsiteX3" fmla="*/ 79111 w 91459"/>
                    <a:gd name="connsiteY3" fmla="*/ 21948 h 100502"/>
                    <a:gd name="connsiteX4" fmla="*/ 78620 w 91459"/>
                    <a:gd name="connsiteY4" fmla="*/ 35573 h 100502"/>
                    <a:gd name="connsiteX5" fmla="*/ 50583 w 91459"/>
                    <a:gd name="connsiteY5" fmla="*/ 61672 h 100502"/>
                    <a:gd name="connsiteX6" fmla="*/ 35917 w 91459"/>
                    <a:gd name="connsiteY6" fmla="*/ 70685 h 100502"/>
                    <a:gd name="connsiteX7" fmla="*/ 15479 w 91459"/>
                    <a:gd name="connsiteY7" fmla="*/ 83077 h 100502"/>
                    <a:gd name="connsiteX8" fmla="*/ 19178 w 91459"/>
                    <a:gd name="connsiteY8" fmla="*/ 72823 h 100502"/>
                    <a:gd name="connsiteX9" fmla="*/ 41975 w 91459"/>
                    <a:gd name="connsiteY9" fmla="*/ 80236 h 100502"/>
                    <a:gd name="connsiteX10" fmla="*/ 56433 w 91459"/>
                    <a:gd name="connsiteY10" fmla="*/ 71346 h 100502"/>
                    <a:gd name="connsiteX11" fmla="*/ 89257 w 91459"/>
                    <a:gd name="connsiteY11" fmla="*/ 39554 h 100502"/>
                    <a:gd name="connsiteX12" fmla="*/ 90071 w 91459"/>
                    <a:gd name="connsiteY12" fmla="*/ 18926 h 100502"/>
                    <a:gd name="connsiteX13" fmla="*/ 77365 w 91459"/>
                    <a:gd name="connsiteY13" fmla="*/ 1707 h 100502"/>
                    <a:gd name="connsiteX14" fmla="*/ 58047 w 91459"/>
                    <a:gd name="connsiteY14" fmla="*/ 2414 h 100502"/>
                    <a:gd name="connsiteX15" fmla="*/ 8558 w 91459"/>
                    <a:gd name="connsiteY15" fmla="*/ 68849 h 100502"/>
                    <a:gd name="connsiteX16" fmla="*/ 179 w 91459"/>
                    <a:gd name="connsiteY16" fmla="*/ 93024 h 100502"/>
                    <a:gd name="connsiteX17" fmla="*/ 1868 w 91459"/>
                    <a:gd name="connsiteY17" fmla="*/ 99035 h 100502"/>
                    <a:gd name="connsiteX18" fmla="*/ 8106 w 91459"/>
                    <a:gd name="connsiteY18" fmla="*/ 99837 h 100502"/>
                    <a:gd name="connsiteX19" fmla="*/ 41977 w 91459"/>
                    <a:gd name="connsiteY19" fmla="*/ 80235 h 10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1459" h="100502">
                      <a:moveTo>
                        <a:pt x="19193" y="72828"/>
                      </a:moveTo>
                      <a:cubicBezTo>
                        <a:pt x="31776" y="39653"/>
                        <a:pt x="45974" y="19999"/>
                        <a:pt x="62616" y="12738"/>
                      </a:cubicBezTo>
                      <a:cubicBezTo>
                        <a:pt x="66631" y="10991"/>
                        <a:pt x="69940" y="10712"/>
                        <a:pt x="72478" y="11902"/>
                      </a:cubicBezTo>
                      <a:cubicBezTo>
                        <a:pt x="76133" y="13647"/>
                        <a:pt x="78105" y="18309"/>
                        <a:pt x="79111" y="21948"/>
                      </a:cubicBezTo>
                      <a:cubicBezTo>
                        <a:pt x="80448" y="26723"/>
                        <a:pt x="80284" y="31188"/>
                        <a:pt x="78620" y="35573"/>
                      </a:cubicBezTo>
                      <a:cubicBezTo>
                        <a:pt x="74573" y="46242"/>
                        <a:pt x="62178" y="54746"/>
                        <a:pt x="50583" y="61672"/>
                      </a:cubicBezTo>
                      <a:cubicBezTo>
                        <a:pt x="45693" y="64596"/>
                        <a:pt x="40816" y="67631"/>
                        <a:pt x="35917" y="70685"/>
                      </a:cubicBezTo>
                      <a:cubicBezTo>
                        <a:pt x="29224" y="74865"/>
                        <a:pt x="22389" y="79137"/>
                        <a:pt x="15479" y="83077"/>
                      </a:cubicBezTo>
                      <a:cubicBezTo>
                        <a:pt x="16627" y="79750"/>
                        <a:pt x="17854" y="76309"/>
                        <a:pt x="19178" y="72823"/>
                      </a:cubicBezTo>
                      <a:close/>
                      <a:moveTo>
                        <a:pt x="41975" y="80236"/>
                      </a:moveTo>
                      <a:cubicBezTo>
                        <a:pt x="46794" y="77219"/>
                        <a:pt x="51613" y="74229"/>
                        <a:pt x="56433" y="71346"/>
                      </a:cubicBezTo>
                      <a:cubicBezTo>
                        <a:pt x="70365" y="63030"/>
                        <a:pt x="83998" y="53418"/>
                        <a:pt x="89257" y="39554"/>
                      </a:cubicBezTo>
                      <a:cubicBezTo>
                        <a:pt x="91764" y="32942"/>
                        <a:pt x="92027" y="25997"/>
                        <a:pt x="90071" y="18926"/>
                      </a:cubicBezTo>
                      <a:cubicBezTo>
                        <a:pt x="87095" y="8252"/>
                        <a:pt x="81512" y="3672"/>
                        <a:pt x="77365" y="1707"/>
                      </a:cubicBezTo>
                      <a:cubicBezTo>
                        <a:pt x="73476" y="-126"/>
                        <a:pt x="66976" y="-1475"/>
                        <a:pt x="58047" y="2414"/>
                      </a:cubicBezTo>
                      <a:cubicBezTo>
                        <a:pt x="31964" y="13785"/>
                        <a:pt x="17311" y="45772"/>
                        <a:pt x="8558" y="68849"/>
                      </a:cubicBezTo>
                      <a:cubicBezTo>
                        <a:pt x="5280" y="77489"/>
                        <a:pt x="2529" y="85807"/>
                        <a:pt x="179" y="93024"/>
                      </a:cubicBezTo>
                      <a:cubicBezTo>
                        <a:pt x="-525" y="95183"/>
                        <a:pt x="144" y="97549"/>
                        <a:pt x="1868" y="99035"/>
                      </a:cubicBezTo>
                      <a:cubicBezTo>
                        <a:pt x="3597" y="100520"/>
                        <a:pt x="6055" y="100828"/>
                        <a:pt x="8106" y="99837"/>
                      </a:cubicBezTo>
                      <a:cubicBezTo>
                        <a:pt x="19770" y="94108"/>
                        <a:pt x="31065" y="87057"/>
                        <a:pt x="41977" y="8023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F1C1D14-E0A5-4E31-AFFD-0C4A5C44D20B}"/>
                  </a:ext>
                </a:extLst>
              </p:cNvPr>
              <p:cNvSpPr txBox="1"/>
              <p:nvPr/>
            </p:nvSpPr>
            <p:spPr>
              <a:xfrm>
                <a:off x="1659172" y="2633577"/>
                <a:ext cx="31758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COLLECTED DATA</a:t>
                </a:r>
                <a:endParaRPr lang="en-LT" sz="2000" b="1" spc="300" dirty="0">
                  <a:solidFill>
                    <a:schemeClr val="bg2">
                      <a:lumMod val="2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63" name="Graphic 43">
              <a:extLst>
                <a:ext uri="{FF2B5EF4-FFF2-40B4-BE49-F238E27FC236}">
                  <a16:creationId xmlns:a16="http://schemas.microsoft.com/office/drawing/2014/main" id="{E5C32295-FD60-4EEC-BCD6-82B5ABC13D32}"/>
                </a:ext>
              </a:extLst>
            </p:cNvPr>
            <p:cNvGrpSpPr/>
            <p:nvPr/>
          </p:nvGrpSpPr>
          <p:grpSpPr>
            <a:xfrm rot="2571606" flipV="1">
              <a:off x="6258957" y="4362727"/>
              <a:ext cx="1356455" cy="777212"/>
              <a:chOff x="5270499" y="2952750"/>
              <a:chExt cx="1652160" cy="94664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4" name="Freeform 168">
                <a:extLst>
                  <a:ext uri="{FF2B5EF4-FFF2-40B4-BE49-F238E27FC236}">
                    <a16:creationId xmlns:a16="http://schemas.microsoft.com/office/drawing/2014/main" id="{477A3503-4E71-4813-8233-E03C9B91F1EB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5" name="Freeform 169">
                <a:extLst>
                  <a:ext uri="{FF2B5EF4-FFF2-40B4-BE49-F238E27FC236}">
                    <a16:creationId xmlns:a16="http://schemas.microsoft.com/office/drawing/2014/main" id="{DEBA278E-E061-4A5A-A08B-2B3A5D03EC9C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92AC24A-72CF-4E98-B1AE-5D72D90AA476}"/>
              </a:ext>
            </a:extLst>
          </p:cNvPr>
          <p:cNvPicPr>
            <a:picLocks noChangeAspect="1"/>
          </p:cNvPicPr>
          <p:nvPr/>
        </p:nvPicPr>
        <p:blipFill>
          <a:blip r:embed="rId39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62143" y="2860991"/>
            <a:ext cx="2548378" cy="166630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439AE0-50EF-42E6-A786-E8C3AAC55AF2}"/>
              </a:ext>
            </a:extLst>
          </p:cNvPr>
          <p:cNvGrpSpPr/>
          <p:nvPr/>
        </p:nvGrpSpPr>
        <p:grpSpPr>
          <a:xfrm>
            <a:off x="7186315" y="1778221"/>
            <a:ext cx="5009323" cy="1734923"/>
            <a:chOff x="7186315" y="1778221"/>
            <a:chExt cx="5009323" cy="1734923"/>
          </a:xfrm>
        </p:grpSpPr>
        <p:grpSp>
          <p:nvGrpSpPr>
            <p:cNvPr id="73" name="Graphic 43">
              <a:extLst>
                <a:ext uri="{FF2B5EF4-FFF2-40B4-BE49-F238E27FC236}">
                  <a16:creationId xmlns:a16="http://schemas.microsoft.com/office/drawing/2014/main" id="{053C87C6-4DB7-4B72-BC17-7365D8D2B6DB}"/>
                </a:ext>
              </a:extLst>
            </p:cNvPr>
            <p:cNvGrpSpPr/>
            <p:nvPr/>
          </p:nvGrpSpPr>
          <p:grpSpPr>
            <a:xfrm rot="20698224" flipV="1">
              <a:off x="7186315" y="2588841"/>
              <a:ext cx="1458826" cy="482830"/>
              <a:chOff x="5270499" y="2952750"/>
              <a:chExt cx="1652160" cy="94664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4" name="Freeform 165">
                <a:extLst>
                  <a:ext uri="{FF2B5EF4-FFF2-40B4-BE49-F238E27FC236}">
                    <a16:creationId xmlns:a16="http://schemas.microsoft.com/office/drawing/2014/main" id="{79B6FB94-B4AD-40F6-B9BF-F449344BD26A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 dirty="0"/>
              </a:p>
            </p:txBody>
          </p:sp>
          <p:sp>
            <p:nvSpPr>
              <p:cNvPr id="75" name="Freeform 166">
                <a:extLst>
                  <a:ext uri="{FF2B5EF4-FFF2-40B4-BE49-F238E27FC236}">
                    <a16:creationId xmlns:a16="http://schemas.microsoft.com/office/drawing/2014/main" id="{750072C6-3876-41FF-AFA0-E22D20C378C8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87" name="Graphic 4">
              <a:extLst>
                <a:ext uri="{FF2B5EF4-FFF2-40B4-BE49-F238E27FC236}">
                  <a16:creationId xmlns:a16="http://schemas.microsoft.com/office/drawing/2014/main" id="{8E2867EA-CB42-4F9F-81C0-9610718EB360}"/>
                </a:ext>
              </a:extLst>
            </p:cNvPr>
            <p:cNvGrpSpPr/>
            <p:nvPr/>
          </p:nvGrpSpPr>
          <p:grpSpPr>
            <a:xfrm>
              <a:off x="8610600" y="1778221"/>
              <a:ext cx="910470" cy="1143028"/>
              <a:chOff x="5651500" y="2863849"/>
              <a:chExt cx="887355" cy="111401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91" name="Freeform 100">
                <a:extLst>
                  <a:ext uri="{FF2B5EF4-FFF2-40B4-BE49-F238E27FC236}">
                    <a16:creationId xmlns:a16="http://schemas.microsoft.com/office/drawing/2014/main" id="{0673F179-F9C2-4379-9CD8-1550E65C9326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7" name="Freeform 101">
                <a:extLst>
                  <a:ext uri="{FF2B5EF4-FFF2-40B4-BE49-F238E27FC236}">
                    <a16:creationId xmlns:a16="http://schemas.microsoft.com/office/drawing/2014/main" id="{72C84000-F879-4A1A-B3CE-CD089AAF21DC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8" name="Freeform 102">
                <a:extLst>
                  <a:ext uri="{FF2B5EF4-FFF2-40B4-BE49-F238E27FC236}">
                    <a16:creationId xmlns:a16="http://schemas.microsoft.com/office/drawing/2014/main" id="{B2387242-D521-40EE-AEB6-A213C4FF07AF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9" name="Freeform 103">
                <a:extLst>
                  <a:ext uri="{FF2B5EF4-FFF2-40B4-BE49-F238E27FC236}">
                    <a16:creationId xmlns:a16="http://schemas.microsoft.com/office/drawing/2014/main" id="{BC010D41-1337-480C-BA3C-43AA30B6216A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0" name="Freeform 104">
                <a:extLst>
                  <a:ext uri="{FF2B5EF4-FFF2-40B4-BE49-F238E27FC236}">
                    <a16:creationId xmlns:a16="http://schemas.microsoft.com/office/drawing/2014/main" id="{050EC20E-4E7A-478E-8C9C-AB08B2D76A7A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1" name="Freeform 105">
                <a:extLst>
                  <a:ext uri="{FF2B5EF4-FFF2-40B4-BE49-F238E27FC236}">
                    <a16:creationId xmlns:a16="http://schemas.microsoft.com/office/drawing/2014/main" id="{192D9C4E-4BFA-40C5-B3AE-70D90A4093BF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2" name="Freeform 106">
                <a:extLst>
                  <a:ext uri="{FF2B5EF4-FFF2-40B4-BE49-F238E27FC236}">
                    <a16:creationId xmlns:a16="http://schemas.microsoft.com/office/drawing/2014/main" id="{A3C71C6D-6302-47FC-A2C7-718A2A7DD273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3" name="Freeform 107">
                <a:extLst>
                  <a:ext uri="{FF2B5EF4-FFF2-40B4-BE49-F238E27FC236}">
                    <a16:creationId xmlns:a16="http://schemas.microsoft.com/office/drawing/2014/main" id="{14582D8A-79B9-408E-A88B-40BE969FACE2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4" name="Freeform 108">
                <a:extLst>
                  <a:ext uri="{FF2B5EF4-FFF2-40B4-BE49-F238E27FC236}">
                    <a16:creationId xmlns:a16="http://schemas.microsoft.com/office/drawing/2014/main" id="{CC778416-4DDA-490E-AEA8-2B9A596949C6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5" name="Freeform 109">
                <a:extLst>
                  <a:ext uri="{FF2B5EF4-FFF2-40B4-BE49-F238E27FC236}">
                    <a16:creationId xmlns:a16="http://schemas.microsoft.com/office/drawing/2014/main" id="{0D6783A4-F54A-4FFA-88DC-025242CBEA01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6" name="Freeform 110">
                <a:extLst>
                  <a:ext uri="{FF2B5EF4-FFF2-40B4-BE49-F238E27FC236}">
                    <a16:creationId xmlns:a16="http://schemas.microsoft.com/office/drawing/2014/main" id="{6D1008E1-B201-4AEA-A4BC-DBE42B27161F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7" name="Freeform 111">
                <a:extLst>
                  <a:ext uri="{FF2B5EF4-FFF2-40B4-BE49-F238E27FC236}">
                    <a16:creationId xmlns:a16="http://schemas.microsoft.com/office/drawing/2014/main" id="{DF7A886B-0577-4350-90CC-694F57485A7B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8" name="Freeform 112">
                <a:extLst>
                  <a:ext uri="{FF2B5EF4-FFF2-40B4-BE49-F238E27FC236}">
                    <a16:creationId xmlns:a16="http://schemas.microsoft.com/office/drawing/2014/main" id="{7B834551-E28D-4490-9CE3-E88598C9B3F2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10C726-C8D7-4BEC-BA62-1CD8CC426825}"/>
                </a:ext>
              </a:extLst>
            </p:cNvPr>
            <p:cNvSpPr txBox="1"/>
            <p:nvPr/>
          </p:nvSpPr>
          <p:spPr>
            <a:xfrm>
              <a:off x="7573859" y="3113034"/>
              <a:ext cx="46217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chemeClr val="bg2">
                      <a:lumMod val="25000"/>
                    </a:schemeClr>
                  </a:solidFill>
                  <a:latin typeface="Montserrat" pitchFamily="2" charset="77"/>
                </a:rPr>
                <a:t>DATA ACQUISITION SETUP</a:t>
              </a:r>
              <a:endParaRPr lang="en-LT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636FFFD-BF22-4671-BE6F-A0E131BF3D24}"/>
              </a:ext>
            </a:extLst>
          </p:cNvPr>
          <p:cNvGrpSpPr/>
          <p:nvPr/>
        </p:nvGrpSpPr>
        <p:grpSpPr>
          <a:xfrm>
            <a:off x="1436961" y="4390123"/>
            <a:ext cx="3298736" cy="1581121"/>
            <a:chOff x="1436961" y="4390123"/>
            <a:chExt cx="3298736" cy="1581121"/>
          </a:xfrm>
        </p:grpSpPr>
        <p:grpSp>
          <p:nvGrpSpPr>
            <p:cNvPr id="76" name="Graphic 43">
              <a:extLst>
                <a:ext uri="{FF2B5EF4-FFF2-40B4-BE49-F238E27FC236}">
                  <a16:creationId xmlns:a16="http://schemas.microsoft.com/office/drawing/2014/main" id="{D6C32F22-8904-43B4-BE6D-BF3EFCF6CA63}"/>
                </a:ext>
              </a:extLst>
            </p:cNvPr>
            <p:cNvGrpSpPr/>
            <p:nvPr/>
          </p:nvGrpSpPr>
          <p:grpSpPr>
            <a:xfrm rot="19330817" flipH="1" flipV="1">
              <a:off x="3339460" y="4578123"/>
              <a:ext cx="1396237" cy="547430"/>
              <a:chOff x="5270499" y="2952750"/>
              <a:chExt cx="1652160" cy="94664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7" name="Freeform 171">
                <a:extLst>
                  <a:ext uri="{FF2B5EF4-FFF2-40B4-BE49-F238E27FC236}">
                    <a16:creationId xmlns:a16="http://schemas.microsoft.com/office/drawing/2014/main" id="{B327C084-A055-4B63-85B2-AC7F03080AEB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8" name="Freeform 172">
                <a:extLst>
                  <a:ext uri="{FF2B5EF4-FFF2-40B4-BE49-F238E27FC236}">
                    <a16:creationId xmlns:a16="http://schemas.microsoft.com/office/drawing/2014/main" id="{ABE3C9CB-9BC0-4484-AB1C-55108A797863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6248DA5-33B8-4715-A99D-D48E710D0AF9}"/>
                </a:ext>
              </a:extLst>
            </p:cNvPr>
            <p:cNvGrpSpPr/>
            <p:nvPr/>
          </p:nvGrpSpPr>
          <p:grpSpPr>
            <a:xfrm>
              <a:off x="1436961" y="4390123"/>
              <a:ext cx="3001143" cy="1581121"/>
              <a:chOff x="1746533" y="1452566"/>
              <a:chExt cx="3001143" cy="1581121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20" name="Graphic 4">
                <a:extLst>
                  <a:ext uri="{FF2B5EF4-FFF2-40B4-BE49-F238E27FC236}">
                    <a16:creationId xmlns:a16="http://schemas.microsoft.com/office/drawing/2014/main" id="{6093E198-717F-4F7D-B854-61099567867A}"/>
                  </a:ext>
                </a:extLst>
              </p:cNvPr>
              <p:cNvGrpSpPr/>
              <p:nvPr/>
            </p:nvGrpSpPr>
            <p:grpSpPr>
              <a:xfrm>
                <a:off x="2791854" y="1452566"/>
                <a:ext cx="910470" cy="1143028"/>
                <a:chOff x="5651500" y="2863849"/>
                <a:chExt cx="887355" cy="1114011"/>
              </a:xfrm>
              <a:grpFill/>
            </p:grpSpPr>
            <p:sp>
              <p:nvSpPr>
                <p:cNvPr id="167" name="Freeform 100">
                  <a:extLst>
                    <a:ext uri="{FF2B5EF4-FFF2-40B4-BE49-F238E27FC236}">
                      <a16:creationId xmlns:a16="http://schemas.microsoft.com/office/drawing/2014/main" id="{B2F5DA52-EF71-46CE-A835-EEC9FD36E2C4}"/>
                    </a:ext>
                  </a:extLst>
                </p:cNvPr>
                <p:cNvSpPr/>
                <p:nvPr/>
              </p:nvSpPr>
              <p:spPr>
                <a:xfrm>
                  <a:off x="5818376" y="3028309"/>
                  <a:ext cx="555527" cy="949552"/>
                </a:xfrm>
                <a:custGeom>
                  <a:avLst/>
                  <a:gdLst>
                    <a:gd name="connsiteX0" fmla="*/ 152752 w 555527"/>
                    <a:gd name="connsiteY0" fmla="*/ 394768 h 949552"/>
                    <a:gd name="connsiteX1" fmla="*/ 134073 w 555527"/>
                    <a:gd name="connsiteY1" fmla="*/ 390120 h 949552"/>
                    <a:gd name="connsiteX2" fmla="*/ 119257 w 555527"/>
                    <a:gd name="connsiteY2" fmla="*/ 362955 h 949552"/>
                    <a:gd name="connsiteX3" fmla="*/ 123008 w 555527"/>
                    <a:gd name="connsiteY3" fmla="*/ 353111 h 949552"/>
                    <a:gd name="connsiteX4" fmla="*/ 124061 w 555527"/>
                    <a:gd name="connsiteY4" fmla="*/ 352935 h 949552"/>
                    <a:gd name="connsiteX5" fmla="*/ 133081 w 555527"/>
                    <a:gd name="connsiteY5" fmla="*/ 358019 h 949552"/>
                    <a:gd name="connsiteX6" fmla="*/ 147746 w 555527"/>
                    <a:gd name="connsiteY6" fmla="*/ 382616 h 949552"/>
                    <a:gd name="connsiteX7" fmla="*/ 152751 w 555527"/>
                    <a:gd name="connsiteY7" fmla="*/ 394778 h 949552"/>
                    <a:gd name="connsiteX8" fmla="*/ 385106 w 555527"/>
                    <a:gd name="connsiteY8" fmla="*/ 380488 h 949552"/>
                    <a:gd name="connsiteX9" fmla="*/ 405128 w 555527"/>
                    <a:gd name="connsiteY9" fmla="*/ 352177 h 949552"/>
                    <a:gd name="connsiteX10" fmla="*/ 426291 w 555527"/>
                    <a:gd name="connsiteY10" fmla="*/ 346420 h 949552"/>
                    <a:gd name="connsiteX11" fmla="*/ 433190 w 555527"/>
                    <a:gd name="connsiteY11" fmla="*/ 351479 h 949552"/>
                    <a:gd name="connsiteX12" fmla="*/ 419015 w 555527"/>
                    <a:gd name="connsiteY12" fmla="*/ 373971 h 949552"/>
                    <a:gd name="connsiteX13" fmla="*/ 385106 w 555527"/>
                    <a:gd name="connsiteY13" fmla="*/ 380488 h 949552"/>
                    <a:gd name="connsiteX14" fmla="*/ 139693 w 555527"/>
                    <a:gd name="connsiteY14" fmla="*/ 51424 h 949552"/>
                    <a:gd name="connsiteX15" fmla="*/ 498185 w 555527"/>
                    <a:gd name="connsiteY15" fmla="*/ 104344 h 949552"/>
                    <a:gd name="connsiteX16" fmla="*/ 502375 w 555527"/>
                    <a:gd name="connsiteY16" fmla="*/ 409696 h 949552"/>
                    <a:gd name="connsiteX17" fmla="*/ 457653 w 555527"/>
                    <a:gd name="connsiteY17" fmla="*/ 470093 h 949552"/>
                    <a:gd name="connsiteX18" fmla="*/ 441482 w 555527"/>
                    <a:gd name="connsiteY18" fmla="*/ 489183 h 949552"/>
                    <a:gd name="connsiteX19" fmla="*/ 399784 w 555527"/>
                    <a:gd name="connsiteY19" fmla="*/ 587536 h 949552"/>
                    <a:gd name="connsiteX20" fmla="*/ 392595 w 555527"/>
                    <a:gd name="connsiteY20" fmla="*/ 625566 h 949552"/>
                    <a:gd name="connsiteX21" fmla="*/ 331377 w 555527"/>
                    <a:gd name="connsiteY21" fmla="*/ 772753 h 949552"/>
                    <a:gd name="connsiteX22" fmla="*/ 330172 w 555527"/>
                    <a:gd name="connsiteY22" fmla="*/ 774409 h 949552"/>
                    <a:gd name="connsiteX23" fmla="*/ 304856 w 555527"/>
                    <a:gd name="connsiteY23" fmla="*/ 780453 h 949552"/>
                    <a:gd name="connsiteX24" fmla="*/ 374981 w 555527"/>
                    <a:gd name="connsiteY24" fmla="*/ 411689 h 949552"/>
                    <a:gd name="connsiteX25" fmla="*/ 380990 w 555527"/>
                    <a:gd name="connsiteY25" fmla="*/ 391415 h 949552"/>
                    <a:gd name="connsiteX26" fmla="*/ 424094 w 555527"/>
                    <a:gd name="connsiteY26" fmla="*/ 384076 h 949552"/>
                    <a:gd name="connsiteX27" fmla="*/ 443413 w 555527"/>
                    <a:gd name="connsiteY27" fmla="*/ 346556 h 949552"/>
                    <a:gd name="connsiteX28" fmla="*/ 428761 w 555527"/>
                    <a:gd name="connsiteY28" fmla="*/ 335391 h 949552"/>
                    <a:gd name="connsiteX29" fmla="*/ 398014 w 555527"/>
                    <a:gd name="connsiteY29" fmla="*/ 343391 h 949552"/>
                    <a:gd name="connsiteX30" fmla="*/ 373526 w 555527"/>
                    <a:gd name="connsiteY30" fmla="*/ 378780 h 949552"/>
                    <a:gd name="connsiteX31" fmla="*/ 346856 w 555527"/>
                    <a:gd name="connsiteY31" fmla="*/ 365833 h 949552"/>
                    <a:gd name="connsiteX32" fmla="*/ 333320 w 555527"/>
                    <a:gd name="connsiteY32" fmla="*/ 350382 h 949552"/>
                    <a:gd name="connsiteX33" fmla="*/ 357670 w 555527"/>
                    <a:gd name="connsiteY33" fmla="*/ 305722 h 949552"/>
                    <a:gd name="connsiteX34" fmla="*/ 353154 w 555527"/>
                    <a:gd name="connsiteY34" fmla="*/ 278832 h 949552"/>
                    <a:gd name="connsiteX35" fmla="*/ 340810 w 555527"/>
                    <a:gd name="connsiteY35" fmla="*/ 271057 h 949552"/>
                    <a:gd name="connsiteX36" fmla="*/ 314102 w 555527"/>
                    <a:gd name="connsiteY36" fmla="*/ 293984 h 949552"/>
                    <a:gd name="connsiteX37" fmla="*/ 319120 w 555527"/>
                    <a:gd name="connsiteY37" fmla="*/ 347890 h 949552"/>
                    <a:gd name="connsiteX38" fmla="*/ 279930 w 555527"/>
                    <a:gd name="connsiteY38" fmla="*/ 362157 h 949552"/>
                    <a:gd name="connsiteX39" fmla="*/ 279574 w 555527"/>
                    <a:gd name="connsiteY39" fmla="*/ 362157 h 949552"/>
                    <a:gd name="connsiteX40" fmla="*/ 238804 w 555527"/>
                    <a:gd name="connsiteY40" fmla="*/ 344737 h 949552"/>
                    <a:gd name="connsiteX41" fmla="*/ 249090 w 555527"/>
                    <a:gd name="connsiteY41" fmla="*/ 318843 h 949552"/>
                    <a:gd name="connsiteX42" fmla="*/ 245051 w 555527"/>
                    <a:gd name="connsiteY42" fmla="*/ 287430 h 949552"/>
                    <a:gd name="connsiteX43" fmla="*/ 225745 w 555527"/>
                    <a:gd name="connsiteY43" fmla="*/ 281723 h 949552"/>
                    <a:gd name="connsiteX44" fmla="*/ 209072 w 555527"/>
                    <a:gd name="connsiteY44" fmla="*/ 292900 h 949552"/>
                    <a:gd name="connsiteX45" fmla="*/ 214065 w 555527"/>
                    <a:gd name="connsiteY45" fmla="*/ 327616 h 949552"/>
                    <a:gd name="connsiteX46" fmla="*/ 224954 w 555527"/>
                    <a:gd name="connsiteY46" fmla="*/ 346444 h 949552"/>
                    <a:gd name="connsiteX47" fmla="*/ 183908 w 555527"/>
                    <a:gd name="connsiteY47" fmla="*/ 387752 h 949552"/>
                    <a:gd name="connsiteX48" fmla="*/ 164702 w 555527"/>
                    <a:gd name="connsiteY48" fmla="*/ 394069 h 949552"/>
                    <a:gd name="connsiteX49" fmla="*/ 158242 w 555527"/>
                    <a:gd name="connsiteY49" fmla="*/ 378281 h 949552"/>
                    <a:gd name="connsiteX50" fmla="*/ 140767 w 555527"/>
                    <a:gd name="connsiteY50" fmla="*/ 349696 h 949552"/>
                    <a:gd name="connsiteX51" fmla="*/ 118613 w 555527"/>
                    <a:gd name="connsiteY51" fmla="*/ 342706 h 949552"/>
                    <a:gd name="connsiteX52" fmla="*/ 107887 w 555527"/>
                    <a:gd name="connsiteY52" fmla="*/ 362618 h 949552"/>
                    <a:gd name="connsiteX53" fmla="*/ 129063 w 555527"/>
                    <a:gd name="connsiteY53" fmla="*/ 400237 h 949552"/>
                    <a:gd name="connsiteX54" fmla="*/ 157288 w 555527"/>
                    <a:gd name="connsiteY54" fmla="*/ 406081 h 949552"/>
                    <a:gd name="connsiteX55" fmla="*/ 252491 w 555527"/>
                    <a:gd name="connsiteY55" fmla="*/ 779768 h 949552"/>
                    <a:gd name="connsiteX56" fmla="*/ 221957 w 555527"/>
                    <a:gd name="connsiteY56" fmla="*/ 775120 h 949552"/>
                    <a:gd name="connsiteX57" fmla="*/ 220751 w 555527"/>
                    <a:gd name="connsiteY57" fmla="*/ 772803 h 949552"/>
                    <a:gd name="connsiteX58" fmla="*/ 162632 w 555527"/>
                    <a:gd name="connsiteY58" fmla="*/ 632008 h 949552"/>
                    <a:gd name="connsiteX59" fmla="*/ 147929 w 555527"/>
                    <a:gd name="connsiteY59" fmla="*/ 567275 h 949552"/>
                    <a:gd name="connsiteX60" fmla="*/ 86974 w 555527"/>
                    <a:gd name="connsiteY60" fmla="*/ 467676 h 949552"/>
                    <a:gd name="connsiteX61" fmla="*/ 35064 w 555527"/>
                    <a:gd name="connsiteY61" fmla="*/ 391466 h 949552"/>
                    <a:gd name="connsiteX62" fmla="*/ 139687 w 555527"/>
                    <a:gd name="connsiteY62" fmla="*/ 51424 h 949552"/>
                    <a:gd name="connsiteX63" fmla="*/ 325055 w 555527"/>
                    <a:gd name="connsiteY63" fmla="*/ 297026 h 949552"/>
                    <a:gd name="connsiteX64" fmla="*/ 338051 w 555527"/>
                    <a:gd name="connsiteY64" fmla="*/ 282135 h 949552"/>
                    <a:gd name="connsiteX65" fmla="*/ 339068 w 555527"/>
                    <a:gd name="connsiteY65" fmla="*/ 282241 h 949552"/>
                    <a:gd name="connsiteX66" fmla="*/ 343885 w 555527"/>
                    <a:gd name="connsiteY66" fmla="*/ 285367 h 949552"/>
                    <a:gd name="connsiteX67" fmla="*/ 346506 w 555527"/>
                    <a:gd name="connsiteY67" fmla="*/ 303647 h 949552"/>
                    <a:gd name="connsiteX68" fmla="*/ 327915 w 555527"/>
                    <a:gd name="connsiteY68" fmla="*/ 339858 h 949552"/>
                    <a:gd name="connsiteX69" fmla="*/ 325056 w 555527"/>
                    <a:gd name="connsiteY69" fmla="*/ 297042 h 949552"/>
                    <a:gd name="connsiteX70" fmla="*/ 230831 w 555527"/>
                    <a:gd name="connsiteY70" fmla="*/ 335255 h 949552"/>
                    <a:gd name="connsiteX71" fmla="*/ 224683 w 555527"/>
                    <a:gd name="connsiteY71" fmla="*/ 323580 h 949552"/>
                    <a:gd name="connsiteX72" fmla="*/ 219239 w 555527"/>
                    <a:gd name="connsiteY72" fmla="*/ 297960 h 949552"/>
                    <a:gd name="connsiteX73" fmla="*/ 227469 w 555527"/>
                    <a:gd name="connsiteY73" fmla="*/ 292876 h 949552"/>
                    <a:gd name="connsiteX74" fmla="*/ 229688 w 555527"/>
                    <a:gd name="connsiteY74" fmla="*/ 292699 h 949552"/>
                    <a:gd name="connsiteX75" fmla="*/ 236876 w 555527"/>
                    <a:gd name="connsiteY75" fmla="*/ 295278 h 949552"/>
                    <a:gd name="connsiteX76" fmla="*/ 238181 w 555527"/>
                    <a:gd name="connsiteY76" fmla="*/ 315726 h 949552"/>
                    <a:gd name="connsiteX77" fmla="*/ 230829 w 555527"/>
                    <a:gd name="connsiteY77" fmla="*/ 335252 h 949552"/>
                    <a:gd name="connsiteX78" fmla="*/ 233078 w 555527"/>
                    <a:gd name="connsiteY78" fmla="*/ 355030 h 949552"/>
                    <a:gd name="connsiteX79" fmla="*/ 280033 w 555527"/>
                    <a:gd name="connsiteY79" fmla="*/ 373435 h 949552"/>
                    <a:gd name="connsiteX80" fmla="*/ 324642 w 555527"/>
                    <a:gd name="connsiteY80" fmla="*/ 357797 h 949552"/>
                    <a:gd name="connsiteX81" fmla="*/ 339621 w 555527"/>
                    <a:gd name="connsiteY81" fmla="*/ 374544 h 949552"/>
                    <a:gd name="connsiteX82" fmla="*/ 369640 w 555527"/>
                    <a:gd name="connsiteY82" fmla="*/ 389397 h 949552"/>
                    <a:gd name="connsiteX83" fmla="*/ 364020 w 555527"/>
                    <a:gd name="connsiteY83" fmla="*/ 408749 h 949552"/>
                    <a:gd name="connsiteX84" fmla="*/ 293456 w 555527"/>
                    <a:gd name="connsiteY84" fmla="*/ 781301 h 949552"/>
                    <a:gd name="connsiteX85" fmla="*/ 286368 w 555527"/>
                    <a:gd name="connsiteY85" fmla="*/ 781823 h 949552"/>
                    <a:gd name="connsiteX86" fmla="*/ 264152 w 555527"/>
                    <a:gd name="connsiteY86" fmla="*/ 780926 h 949552"/>
                    <a:gd name="connsiteX87" fmla="*/ 168974 w 555527"/>
                    <a:gd name="connsiteY87" fmla="*/ 404761 h 949552"/>
                    <a:gd name="connsiteX88" fmla="*/ 189071 w 555527"/>
                    <a:gd name="connsiteY88" fmla="*/ 397808 h 949552"/>
                    <a:gd name="connsiteX89" fmla="*/ 233078 w 555527"/>
                    <a:gd name="connsiteY89" fmla="*/ 355030 h 949552"/>
                    <a:gd name="connsiteX90" fmla="*/ 356932 w 555527"/>
                    <a:gd name="connsiteY90" fmla="*/ 775893 h 949552"/>
                    <a:gd name="connsiteX91" fmla="*/ 291587 w 555527"/>
                    <a:gd name="connsiteY91" fmla="*/ 799033 h 949552"/>
                    <a:gd name="connsiteX92" fmla="*/ 286193 w 555527"/>
                    <a:gd name="connsiteY92" fmla="*/ 804964 h 949552"/>
                    <a:gd name="connsiteX93" fmla="*/ 291863 w 555527"/>
                    <a:gd name="connsiteY93" fmla="*/ 810310 h 949552"/>
                    <a:gd name="connsiteX94" fmla="*/ 292147 w 555527"/>
                    <a:gd name="connsiteY94" fmla="*/ 810310 h 949552"/>
                    <a:gd name="connsiteX95" fmla="*/ 353291 w 555527"/>
                    <a:gd name="connsiteY95" fmla="*/ 791731 h 949552"/>
                    <a:gd name="connsiteX96" fmla="*/ 346818 w 555527"/>
                    <a:gd name="connsiteY96" fmla="*/ 799593 h 949552"/>
                    <a:gd name="connsiteX97" fmla="*/ 310663 w 555527"/>
                    <a:gd name="connsiteY97" fmla="*/ 812316 h 949552"/>
                    <a:gd name="connsiteX98" fmla="*/ 240036 w 555527"/>
                    <a:gd name="connsiteY98" fmla="*/ 812976 h 949552"/>
                    <a:gd name="connsiteX99" fmla="*/ 209703 w 555527"/>
                    <a:gd name="connsiteY99" fmla="*/ 801974 h 949552"/>
                    <a:gd name="connsiteX100" fmla="*/ 204510 w 555527"/>
                    <a:gd name="connsiteY100" fmla="*/ 786983 h 949552"/>
                    <a:gd name="connsiteX101" fmla="*/ 205552 w 555527"/>
                    <a:gd name="connsiteY101" fmla="*/ 783033 h 949552"/>
                    <a:gd name="connsiteX102" fmla="*/ 212275 w 555527"/>
                    <a:gd name="connsiteY102" fmla="*/ 784902 h 949552"/>
                    <a:gd name="connsiteX103" fmla="*/ 283329 w 555527"/>
                    <a:gd name="connsiteY103" fmla="*/ 793126 h 949552"/>
                    <a:gd name="connsiteX104" fmla="*/ 286540 w 555527"/>
                    <a:gd name="connsiteY104" fmla="*/ 793100 h 949552"/>
                    <a:gd name="connsiteX105" fmla="*/ 356703 w 555527"/>
                    <a:gd name="connsiteY105" fmla="*/ 774559 h 949552"/>
                    <a:gd name="connsiteX106" fmla="*/ 356916 w 555527"/>
                    <a:gd name="connsiteY106" fmla="*/ 775891 h 949552"/>
                    <a:gd name="connsiteX107" fmla="*/ 359290 w 555527"/>
                    <a:gd name="connsiteY107" fmla="*/ 802908 h 949552"/>
                    <a:gd name="connsiteX108" fmla="*/ 359667 w 555527"/>
                    <a:gd name="connsiteY108" fmla="*/ 810908 h 949552"/>
                    <a:gd name="connsiteX109" fmla="*/ 356442 w 555527"/>
                    <a:gd name="connsiteY109" fmla="*/ 812116 h 949552"/>
                    <a:gd name="connsiteX110" fmla="*/ 284096 w 555527"/>
                    <a:gd name="connsiteY110" fmla="*/ 832975 h 949552"/>
                    <a:gd name="connsiteX111" fmla="*/ 277698 w 555527"/>
                    <a:gd name="connsiteY111" fmla="*/ 837810 h 949552"/>
                    <a:gd name="connsiteX112" fmla="*/ 282566 w 555527"/>
                    <a:gd name="connsiteY112" fmla="*/ 844165 h 949552"/>
                    <a:gd name="connsiteX113" fmla="*/ 296089 w 555527"/>
                    <a:gd name="connsiteY113" fmla="*/ 845062 h 949552"/>
                    <a:gd name="connsiteX114" fmla="*/ 352729 w 555527"/>
                    <a:gd name="connsiteY114" fmla="*/ 828639 h 949552"/>
                    <a:gd name="connsiteX115" fmla="*/ 347573 w 555527"/>
                    <a:gd name="connsiteY115" fmla="*/ 834445 h 949552"/>
                    <a:gd name="connsiteX116" fmla="*/ 306689 w 555527"/>
                    <a:gd name="connsiteY116" fmla="*/ 849336 h 949552"/>
                    <a:gd name="connsiteX117" fmla="*/ 249723 w 555527"/>
                    <a:gd name="connsiteY117" fmla="*/ 846793 h 949552"/>
                    <a:gd name="connsiteX118" fmla="*/ 218826 w 555527"/>
                    <a:gd name="connsiteY118" fmla="*/ 836974 h 949552"/>
                    <a:gd name="connsiteX119" fmla="*/ 210772 w 555527"/>
                    <a:gd name="connsiteY119" fmla="*/ 816613 h 949552"/>
                    <a:gd name="connsiteX120" fmla="*/ 238734 w 555527"/>
                    <a:gd name="connsiteY120" fmla="*/ 824177 h 949552"/>
                    <a:gd name="connsiteX121" fmla="*/ 272730 w 555527"/>
                    <a:gd name="connsiteY121" fmla="*/ 826119 h 949552"/>
                    <a:gd name="connsiteX122" fmla="*/ 312172 w 555527"/>
                    <a:gd name="connsiteY122" fmla="*/ 823502 h 949552"/>
                    <a:gd name="connsiteX123" fmla="*/ 354146 w 555527"/>
                    <a:gd name="connsiteY123" fmla="*/ 808238 h 949552"/>
                    <a:gd name="connsiteX124" fmla="*/ 359290 w 555527"/>
                    <a:gd name="connsiteY124" fmla="*/ 802904 h 949552"/>
                    <a:gd name="connsiteX125" fmla="*/ 345717 w 555527"/>
                    <a:gd name="connsiteY125" fmla="*/ 866047 h 949552"/>
                    <a:gd name="connsiteX126" fmla="*/ 285590 w 555527"/>
                    <a:gd name="connsiteY126" fmla="*/ 875367 h 949552"/>
                    <a:gd name="connsiteX127" fmla="*/ 279129 w 555527"/>
                    <a:gd name="connsiteY127" fmla="*/ 880115 h 949552"/>
                    <a:gd name="connsiteX128" fmla="*/ 283909 w 555527"/>
                    <a:gd name="connsiteY128" fmla="*/ 886532 h 949552"/>
                    <a:gd name="connsiteX129" fmla="*/ 300543 w 555527"/>
                    <a:gd name="connsiteY129" fmla="*/ 887740 h 949552"/>
                    <a:gd name="connsiteX130" fmla="*/ 335769 w 555527"/>
                    <a:gd name="connsiteY130" fmla="*/ 882008 h 949552"/>
                    <a:gd name="connsiteX131" fmla="*/ 311081 w 555527"/>
                    <a:gd name="connsiteY131" fmla="*/ 895341 h 949552"/>
                    <a:gd name="connsiteX132" fmla="*/ 269884 w 555527"/>
                    <a:gd name="connsiteY132" fmla="*/ 900862 h 949552"/>
                    <a:gd name="connsiteX133" fmla="*/ 229389 w 555527"/>
                    <a:gd name="connsiteY133" fmla="*/ 886133 h 949552"/>
                    <a:gd name="connsiteX134" fmla="*/ 223355 w 555527"/>
                    <a:gd name="connsiteY134" fmla="*/ 852152 h 949552"/>
                    <a:gd name="connsiteX135" fmla="*/ 248231 w 555527"/>
                    <a:gd name="connsiteY135" fmla="*/ 857984 h 949552"/>
                    <a:gd name="connsiteX136" fmla="*/ 290808 w 555527"/>
                    <a:gd name="connsiteY136" fmla="*/ 861325 h 949552"/>
                    <a:gd name="connsiteX137" fmla="*/ 307756 w 555527"/>
                    <a:gd name="connsiteY137" fmla="*/ 860577 h 949552"/>
                    <a:gd name="connsiteX138" fmla="*/ 345127 w 555527"/>
                    <a:gd name="connsiteY138" fmla="*/ 849885 h 949552"/>
                    <a:gd name="connsiteX139" fmla="*/ 345717 w 555527"/>
                    <a:gd name="connsiteY139" fmla="*/ 866047 h 949552"/>
                    <a:gd name="connsiteX140" fmla="*/ 298636 w 555527"/>
                    <a:gd name="connsiteY140" fmla="*/ 935204 h 949552"/>
                    <a:gd name="connsiteX141" fmla="*/ 258468 w 555527"/>
                    <a:gd name="connsiteY141" fmla="*/ 929273 h 949552"/>
                    <a:gd name="connsiteX142" fmla="*/ 249059 w 555527"/>
                    <a:gd name="connsiteY142" fmla="*/ 908899 h 949552"/>
                    <a:gd name="connsiteX143" fmla="*/ 269394 w 555527"/>
                    <a:gd name="connsiteY143" fmla="*/ 912138 h 949552"/>
                    <a:gd name="connsiteX144" fmla="*/ 275027 w 555527"/>
                    <a:gd name="connsiteY144" fmla="*/ 912244 h 949552"/>
                    <a:gd name="connsiteX145" fmla="*/ 314581 w 555527"/>
                    <a:gd name="connsiteY145" fmla="*/ 906076 h 949552"/>
                    <a:gd name="connsiteX146" fmla="*/ 321782 w 555527"/>
                    <a:gd name="connsiteY146" fmla="*/ 903321 h 949552"/>
                    <a:gd name="connsiteX147" fmla="*/ 298636 w 555527"/>
                    <a:gd name="connsiteY147" fmla="*/ 935196 h 949552"/>
                    <a:gd name="connsiteX148" fmla="*/ 24683 w 555527"/>
                    <a:gd name="connsiteY148" fmla="*/ 396064 h 949552"/>
                    <a:gd name="connsiteX149" fmla="*/ 78149 w 555527"/>
                    <a:gd name="connsiteY149" fmla="*/ 474791 h 949552"/>
                    <a:gd name="connsiteX150" fmla="*/ 137009 w 555527"/>
                    <a:gd name="connsiteY150" fmla="*/ 570415 h 949552"/>
                    <a:gd name="connsiteX151" fmla="*/ 151499 w 555527"/>
                    <a:gd name="connsiteY151" fmla="*/ 634139 h 949552"/>
                    <a:gd name="connsiteX152" fmla="*/ 200047 w 555527"/>
                    <a:gd name="connsiteY152" fmla="*/ 765426 h 949552"/>
                    <a:gd name="connsiteX153" fmla="*/ 198653 w 555527"/>
                    <a:gd name="connsiteY153" fmla="*/ 767644 h 949552"/>
                    <a:gd name="connsiteX154" fmla="*/ 197899 w 555527"/>
                    <a:gd name="connsiteY154" fmla="*/ 774049 h 949552"/>
                    <a:gd name="connsiteX155" fmla="*/ 193207 w 555527"/>
                    <a:gd name="connsiteY155" fmla="*/ 785775 h 949552"/>
                    <a:gd name="connsiteX156" fmla="*/ 201436 w 555527"/>
                    <a:gd name="connsiteY156" fmla="*/ 809662 h 949552"/>
                    <a:gd name="connsiteX157" fmla="*/ 211811 w 555527"/>
                    <a:gd name="connsiteY157" fmla="*/ 845873 h 949552"/>
                    <a:gd name="connsiteX158" fmla="*/ 213379 w 555527"/>
                    <a:gd name="connsiteY158" fmla="*/ 846833 h 949552"/>
                    <a:gd name="connsiteX159" fmla="*/ 221307 w 555527"/>
                    <a:gd name="connsiteY159" fmla="*/ 894085 h 949552"/>
                    <a:gd name="connsiteX160" fmla="*/ 238143 w 555527"/>
                    <a:gd name="connsiteY160" fmla="*/ 905113 h 949552"/>
                    <a:gd name="connsiteX161" fmla="*/ 251139 w 555527"/>
                    <a:gd name="connsiteY161" fmla="*/ 937897 h 949552"/>
                    <a:gd name="connsiteX162" fmla="*/ 283718 w 555527"/>
                    <a:gd name="connsiteY162" fmla="*/ 949460 h 949552"/>
                    <a:gd name="connsiteX163" fmla="*/ 303124 w 555527"/>
                    <a:gd name="connsiteY163" fmla="*/ 945573 h 949552"/>
                    <a:gd name="connsiteX164" fmla="*/ 333282 w 555527"/>
                    <a:gd name="connsiteY164" fmla="*/ 902820 h 949552"/>
                    <a:gd name="connsiteX165" fmla="*/ 331675 w 555527"/>
                    <a:gd name="connsiteY165" fmla="*/ 898596 h 949552"/>
                    <a:gd name="connsiteX166" fmla="*/ 349978 w 555527"/>
                    <a:gd name="connsiteY166" fmla="*/ 883294 h 949552"/>
                    <a:gd name="connsiteX167" fmla="*/ 358107 w 555527"/>
                    <a:gd name="connsiteY167" fmla="*/ 862297 h 949552"/>
                    <a:gd name="connsiteX168" fmla="*/ 354732 w 555527"/>
                    <a:gd name="connsiteY168" fmla="*/ 843170 h 949552"/>
                    <a:gd name="connsiteX169" fmla="*/ 355120 w 555527"/>
                    <a:gd name="connsiteY169" fmla="*/ 842888 h 949552"/>
                    <a:gd name="connsiteX170" fmla="*/ 367978 w 555527"/>
                    <a:gd name="connsiteY170" fmla="*/ 793406 h 949552"/>
                    <a:gd name="connsiteX171" fmla="*/ 366008 w 555527"/>
                    <a:gd name="connsiteY171" fmla="*/ 791213 h 949552"/>
                    <a:gd name="connsiteX172" fmla="*/ 364579 w 555527"/>
                    <a:gd name="connsiteY172" fmla="*/ 763712 h 949552"/>
                    <a:gd name="connsiteX173" fmla="*/ 356813 w 555527"/>
                    <a:gd name="connsiteY173" fmla="*/ 761730 h 949552"/>
                    <a:gd name="connsiteX174" fmla="*/ 403781 w 555527"/>
                    <a:gd name="connsiteY174" fmla="*/ 627502 h 949552"/>
                    <a:gd name="connsiteX175" fmla="*/ 410881 w 555527"/>
                    <a:gd name="connsiteY175" fmla="*/ 589871 h 949552"/>
                    <a:gd name="connsiteX176" fmla="*/ 450285 w 555527"/>
                    <a:gd name="connsiteY176" fmla="*/ 496328 h 949552"/>
                    <a:gd name="connsiteX177" fmla="*/ 466279 w 555527"/>
                    <a:gd name="connsiteY177" fmla="*/ 477413 h 949552"/>
                    <a:gd name="connsiteX178" fmla="*/ 512381 w 555527"/>
                    <a:gd name="connsiteY178" fmla="*/ 415034 h 949552"/>
                    <a:gd name="connsiteX179" fmla="*/ 507189 w 555527"/>
                    <a:gd name="connsiteY179" fmla="*/ 97472 h 949552"/>
                    <a:gd name="connsiteX180" fmla="*/ 133781 w 555527"/>
                    <a:gd name="connsiteY180" fmla="*/ 41773 h 949552"/>
                    <a:gd name="connsiteX181" fmla="*/ 24679 w 555527"/>
                    <a:gd name="connsiteY181" fmla="*/ 396057 h 94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</a:cxnLst>
                  <a:rect l="l" t="t" r="r" b="b"/>
                  <a:pathLst>
                    <a:path w="555527" h="949552">
                      <a:moveTo>
                        <a:pt x="152752" y="394768"/>
                      </a:moveTo>
                      <a:cubicBezTo>
                        <a:pt x="146116" y="394450"/>
                        <a:pt x="139756" y="392899"/>
                        <a:pt x="134073" y="390120"/>
                      </a:cubicBezTo>
                      <a:cubicBezTo>
                        <a:pt x="123485" y="384936"/>
                        <a:pt x="118969" y="372401"/>
                        <a:pt x="119257" y="362955"/>
                      </a:cubicBezTo>
                      <a:cubicBezTo>
                        <a:pt x="119435" y="357199"/>
                        <a:pt x="121316" y="353822"/>
                        <a:pt x="123008" y="353111"/>
                      </a:cubicBezTo>
                      <a:cubicBezTo>
                        <a:pt x="123293" y="352970"/>
                        <a:pt x="123648" y="352935"/>
                        <a:pt x="124061" y="352935"/>
                      </a:cubicBezTo>
                      <a:cubicBezTo>
                        <a:pt x="125917" y="352935"/>
                        <a:pt x="128978" y="354256"/>
                        <a:pt x="133081" y="358019"/>
                      </a:cubicBezTo>
                      <a:cubicBezTo>
                        <a:pt x="139667" y="364038"/>
                        <a:pt x="143618" y="372710"/>
                        <a:pt x="147746" y="382616"/>
                      </a:cubicBezTo>
                      <a:cubicBezTo>
                        <a:pt x="149438" y="386654"/>
                        <a:pt x="151095" y="390716"/>
                        <a:pt x="152751" y="394778"/>
                      </a:cubicBezTo>
                      <a:close/>
                      <a:moveTo>
                        <a:pt x="385106" y="380488"/>
                      </a:moveTo>
                      <a:cubicBezTo>
                        <a:pt x="389911" y="369149"/>
                        <a:pt x="396083" y="359429"/>
                        <a:pt x="405128" y="352177"/>
                      </a:cubicBezTo>
                      <a:cubicBezTo>
                        <a:pt x="411074" y="347429"/>
                        <a:pt x="419955" y="345012"/>
                        <a:pt x="426291" y="346420"/>
                      </a:cubicBezTo>
                      <a:cubicBezTo>
                        <a:pt x="429616" y="347155"/>
                        <a:pt x="431886" y="348825"/>
                        <a:pt x="433190" y="351479"/>
                      </a:cubicBezTo>
                      <a:cubicBezTo>
                        <a:pt x="437155" y="359603"/>
                        <a:pt x="427508" y="369759"/>
                        <a:pt x="419015" y="373971"/>
                      </a:cubicBezTo>
                      <a:cubicBezTo>
                        <a:pt x="408615" y="379142"/>
                        <a:pt x="396685" y="381248"/>
                        <a:pt x="385106" y="380488"/>
                      </a:cubicBezTo>
                      <a:close/>
                      <a:moveTo>
                        <a:pt x="139693" y="51424"/>
                      </a:moveTo>
                      <a:cubicBezTo>
                        <a:pt x="244354" y="-11740"/>
                        <a:pt x="413357" y="-5547"/>
                        <a:pt x="498185" y="104344"/>
                      </a:cubicBezTo>
                      <a:cubicBezTo>
                        <a:pt x="567143" y="193700"/>
                        <a:pt x="549982" y="322084"/>
                        <a:pt x="502375" y="409696"/>
                      </a:cubicBezTo>
                      <a:cubicBezTo>
                        <a:pt x="490031" y="432424"/>
                        <a:pt x="474300" y="450717"/>
                        <a:pt x="457653" y="470093"/>
                      </a:cubicBezTo>
                      <a:cubicBezTo>
                        <a:pt x="452271" y="476348"/>
                        <a:pt x="446864" y="482654"/>
                        <a:pt x="441482" y="489183"/>
                      </a:cubicBezTo>
                      <a:cubicBezTo>
                        <a:pt x="416807" y="519188"/>
                        <a:pt x="406558" y="555736"/>
                        <a:pt x="399784" y="587536"/>
                      </a:cubicBezTo>
                      <a:cubicBezTo>
                        <a:pt x="397113" y="600009"/>
                        <a:pt x="394853" y="612756"/>
                        <a:pt x="392595" y="625566"/>
                      </a:cubicBezTo>
                      <a:cubicBezTo>
                        <a:pt x="383137" y="679110"/>
                        <a:pt x="373352" y="734461"/>
                        <a:pt x="331377" y="772753"/>
                      </a:cubicBezTo>
                      <a:cubicBezTo>
                        <a:pt x="330851" y="773226"/>
                        <a:pt x="330474" y="773813"/>
                        <a:pt x="330172" y="774409"/>
                      </a:cubicBezTo>
                      <a:cubicBezTo>
                        <a:pt x="322268" y="777101"/>
                        <a:pt x="313914" y="779281"/>
                        <a:pt x="304856" y="780453"/>
                      </a:cubicBezTo>
                      <a:cubicBezTo>
                        <a:pt x="309272" y="654736"/>
                        <a:pt x="342641" y="531188"/>
                        <a:pt x="374981" y="411689"/>
                      </a:cubicBezTo>
                      <a:cubicBezTo>
                        <a:pt x="376902" y="404623"/>
                        <a:pt x="378820" y="397820"/>
                        <a:pt x="380990" y="391415"/>
                      </a:cubicBezTo>
                      <a:cubicBezTo>
                        <a:pt x="395693" y="392948"/>
                        <a:pt x="410885" y="390631"/>
                        <a:pt x="424094" y="384076"/>
                      </a:cubicBezTo>
                      <a:cubicBezTo>
                        <a:pt x="438998" y="376687"/>
                        <a:pt x="450288" y="360625"/>
                        <a:pt x="443413" y="346556"/>
                      </a:cubicBezTo>
                      <a:cubicBezTo>
                        <a:pt x="440579" y="340762"/>
                        <a:pt x="435510" y="336899"/>
                        <a:pt x="428761" y="335391"/>
                      </a:cubicBezTo>
                      <a:cubicBezTo>
                        <a:pt x="419001" y="333247"/>
                        <a:pt x="406644" y="336462"/>
                        <a:pt x="398014" y="343391"/>
                      </a:cubicBezTo>
                      <a:cubicBezTo>
                        <a:pt x="386359" y="352712"/>
                        <a:pt x="378858" y="365609"/>
                        <a:pt x="373526" y="378780"/>
                      </a:cubicBezTo>
                      <a:cubicBezTo>
                        <a:pt x="363767" y="376487"/>
                        <a:pt x="354533" y="372138"/>
                        <a:pt x="346856" y="365833"/>
                      </a:cubicBezTo>
                      <a:cubicBezTo>
                        <a:pt x="341524" y="361472"/>
                        <a:pt x="336971" y="356213"/>
                        <a:pt x="333320" y="350382"/>
                      </a:cubicBezTo>
                      <a:cubicBezTo>
                        <a:pt x="345489" y="338532"/>
                        <a:pt x="354408" y="322968"/>
                        <a:pt x="357670" y="305722"/>
                      </a:cubicBezTo>
                      <a:cubicBezTo>
                        <a:pt x="359149" y="297872"/>
                        <a:pt x="358747" y="286682"/>
                        <a:pt x="353154" y="278832"/>
                      </a:cubicBezTo>
                      <a:cubicBezTo>
                        <a:pt x="350092" y="274520"/>
                        <a:pt x="345828" y="271842"/>
                        <a:pt x="340810" y="271057"/>
                      </a:cubicBezTo>
                      <a:cubicBezTo>
                        <a:pt x="327399" y="269050"/>
                        <a:pt x="317614" y="281499"/>
                        <a:pt x="314102" y="293984"/>
                      </a:cubicBezTo>
                      <a:cubicBezTo>
                        <a:pt x="309134" y="311691"/>
                        <a:pt x="311292" y="331167"/>
                        <a:pt x="319120" y="347890"/>
                      </a:cubicBezTo>
                      <a:cubicBezTo>
                        <a:pt x="307754" y="356712"/>
                        <a:pt x="294055" y="362045"/>
                        <a:pt x="279930" y="362157"/>
                      </a:cubicBezTo>
                      <a:cubicBezTo>
                        <a:pt x="279823" y="362157"/>
                        <a:pt x="279681" y="362157"/>
                        <a:pt x="279574" y="362157"/>
                      </a:cubicBezTo>
                      <a:cubicBezTo>
                        <a:pt x="264658" y="362157"/>
                        <a:pt x="249805" y="355466"/>
                        <a:pt x="238804" y="344737"/>
                      </a:cubicBezTo>
                      <a:cubicBezTo>
                        <a:pt x="243295" y="335903"/>
                        <a:pt x="246719" y="327030"/>
                        <a:pt x="249090" y="318843"/>
                      </a:cubicBezTo>
                      <a:cubicBezTo>
                        <a:pt x="253117" y="304888"/>
                        <a:pt x="251761" y="294321"/>
                        <a:pt x="245051" y="287430"/>
                      </a:cubicBezTo>
                      <a:cubicBezTo>
                        <a:pt x="240459" y="282720"/>
                        <a:pt x="233246" y="280564"/>
                        <a:pt x="225745" y="281723"/>
                      </a:cubicBezTo>
                      <a:cubicBezTo>
                        <a:pt x="218268" y="282857"/>
                        <a:pt x="212045" y="287031"/>
                        <a:pt x="209072" y="292900"/>
                      </a:cubicBezTo>
                      <a:cubicBezTo>
                        <a:pt x="204883" y="301212"/>
                        <a:pt x="209250" y="315118"/>
                        <a:pt x="214065" y="327616"/>
                      </a:cubicBezTo>
                      <a:cubicBezTo>
                        <a:pt x="216725" y="334482"/>
                        <a:pt x="220438" y="340812"/>
                        <a:pt x="224954" y="346444"/>
                      </a:cubicBezTo>
                      <a:cubicBezTo>
                        <a:pt x="214203" y="364824"/>
                        <a:pt x="199601" y="379814"/>
                        <a:pt x="183908" y="387752"/>
                      </a:cubicBezTo>
                      <a:cubicBezTo>
                        <a:pt x="177648" y="390917"/>
                        <a:pt x="171150" y="393023"/>
                        <a:pt x="164702" y="394069"/>
                      </a:cubicBezTo>
                      <a:cubicBezTo>
                        <a:pt x="162568" y="388798"/>
                        <a:pt x="160425" y="383528"/>
                        <a:pt x="158242" y="378281"/>
                      </a:cubicBezTo>
                      <a:cubicBezTo>
                        <a:pt x="153601" y="367129"/>
                        <a:pt x="149059" y="357285"/>
                        <a:pt x="140767" y="349696"/>
                      </a:cubicBezTo>
                      <a:cubicBezTo>
                        <a:pt x="130669" y="340463"/>
                        <a:pt x="123129" y="340812"/>
                        <a:pt x="118613" y="342706"/>
                      </a:cubicBezTo>
                      <a:cubicBezTo>
                        <a:pt x="112190" y="345383"/>
                        <a:pt x="108188" y="352836"/>
                        <a:pt x="107887" y="362618"/>
                      </a:cubicBezTo>
                      <a:cubicBezTo>
                        <a:pt x="107499" y="375989"/>
                        <a:pt x="113883" y="392811"/>
                        <a:pt x="129063" y="400237"/>
                      </a:cubicBezTo>
                      <a:cubicBezTo>
                        <a:pt x="137581" y="404424"/>
                        <a:pt x="147391" y="406430"/>
                        <a:pt x="157288" y="406081"/>
                      </a:cubicBezTo>
                      <a:cubicBezTo>
                        <a:pt x="203340" y="522378"/>
                        <a:pt x="235292" y="647958"/>
                        <a:pt x="252491" y="779768"/>
                      </a:cubicBezTo>
                      <a:cubicBezTo>
                        <a:pt x="242242" y="778521"/>
                        <a:pt x="232043" y="776864"/>
                        <a:pt x="221957" y="775120"/>
                      </a:cubicBezTo>
                      <a:cubicBezTo>
                        <a:pt x="221743" y="774286"/>
                        <a:pt x="221381" y="773474"/>
                        <a:pt x="220751" y="772803"/>
                      </a:cubicBezTo>
                      <a:cubicBezTo>
                        <a:pt x="181486" y="729477"/>
                        <a:pt x="172341" y="682138"/>
                        <a:pt x="162632" y="632008"/>
                      </a:cubicBezTo>
                      <a:cubicBezTo>
                        <a:pt x="158592" y="611087"/>
                        <a:pt x="154415" y="589455"/>
                        <a:pt x="147929" y="567275"/>
                      </a:cubicBezTo>
                      <a:cubicBezTo>
                        <a:pt x="136601" y="528472"/>
                        <a:pt x="111361" y="497569"/>
                        <a:pt x="86974" y="467676"/>
                      </a:cubicBezTo>
                      <a:cubicBezTo>
                        <a:pt x="67630" y="444000"/>
                        <a:pt x="47646" y="419490"/>
                        <a:pt x="35064" y="391466"/>
                      </a:cubicBezTo>
                      <a:cubicBezTo>
                        <a:pt x="-20635" y="267257"/>
                        <a:pt x="24338" y="121067"/>
                        <a:pt x="139687" y="51424"/>
                      </a:cubicBezTo>
                      <a:close/>
                      <a:moveTo>
                        <a:pt x="325055" y="297026"/>
                      </a:moveTo>
                      <a:cubicBezTo>
                        <a:pt x="327149" y="289574"/>
                        <a:pt x="332318" y="282135"/>
                        <a:pt x="338051" y="282135"/>
                      </a:cubicBezTo>
                      <a:cubicBezTo>
                        <a:pt x="338407" y="282135"/>
                        <a:pt x="338730" y="282160"/>
                        <a:pt x="339068" y="282241"/>
                      </a:cubicBezTo>
                      <a:cubicBezTo>
                        <a:pt x="341049" y="282523"/>
                        <a:pt x="342581" y="283537"/>
                        <a:pt x="343885" y="285367"/>
                      </a:cubicBezTo>
                      <a:cubicBezTo>
                        <a:pt x="346708" y="289342"/>
                        <a:pt x="347799" y="296868"/>
                        <a:pt x="346506" y="303647"/>
                      </a:cubicBezTo>
                      <a:cubicBezTo>
                        <a:pt x="343896" y="317416"/>
                        <a:pt x="337173" y="329952"/>
                        <a:pt x="327915" y="339858"/>
                      </a:cubicBezTo>
                      <a:cubicBezTo>
                        <a:pt x="322407" y="326325"/>
                        <a:pt x="321115" y="311036"/>
                        <a:pt x="325056" y="297042"/>
                      </a:cubicBezTo>
                      <a:close/>
                      <a:moveTo>
                        <a:pt x="230831" y="335255"/>
                      </a:moveTo>
                      <a:cubicBezTo>
                        <a:pt x="228359" y="331617"/>
                        <a:pt x="226290" y="327704"/>
                        <a:pt x="224683" y="323580"/>
                      </a:cubicBezTo>
                      <a:cubicBezTo>
                        <a:pt x="217495" y="304950"/>
                        <a:pt x="218486" y="299455"/>
                        <a:pt x="219239" y="297960"/>
                      </a:cubicBezTo>
                      <a:cubicBezTo>
                        <a:pt x="220544" y="295406"/>
                        <a:pt x="223680" y="293461"/>
                        <a:pt x="227469" y="292876"/>
                      </a:cubicBezTo>
                      <a:cubicBezTo>
                        <a:pt x="228223" y="292770"/>
                        <a:pt x="228962" y="292699"/>
                        <a:pt x="229688" y="292699"/>
                      </a:cubicBezTo>
                      <a:cubicBezTo>
                        <a:pt x="232621" y="292699"/>
                        <a:pt x="235257" y="293621"/>
                        <a:pt x="236876" y="295278"/>
                      </a:cubicBezTo>
                      <a:cubicBezTo>
                        <a:pt x="241467" y="299988"/>
                        <a:pt x="240111" y="308997"/>
                        <a:pt x="238181" y="315726"/>
                      </a:cubicBezTo>
                      <a:cubicBezTo>
                        <a:pt x="236225" y="322430"/>
                        <a:pt x="233752" y="328972"/>
                        <a:pt x="230829" y="335252"/>
                      </a:cubicBezTo>
                      <a:close/>
                      <a:moveTo>
                        <a:pt x="233078" y="355030"/>
                      </a:moveTo>
                      <a:cubicBezTo>
                        <a:pt x="245962" y="366631"/>
                        <a:pt x="262483" y="373772"/>
                        <a:pt x="280033" y="373435"/>
                      </a:cubicBezTo>
                      <a:cubicBezTo>
                        <a:pt x="296040" y="373294"/>
                        <a:pt x="311621" y="367491"/>
                        <a:pt x="324642" y="357797"/>
                      </a:cubicBezTo>
                      <a:cubicBezTo>
                        <a:pt x="328757" y="364089"/>
                        <a:pt x="333800" y="369771"/>
                        <a:pt x="339621" y="374544"/>
                      </a:cubicBezTo>
                      <a:cubicBezTo>
                        <a:pt x="348314" y="381659"/>
                        <a:pt x="358676" y="386656"/>
                        <a:pt x="369640" y="389397"/>
                      </a:cubicBezTo>
                      <a:cubicBezTo>
                        <a:pt x="367421" y="396176"/>
                        <a:pt x="365626" y="402793"/>
                        <a:pt x="364020" y="408749"/>
                      </a:cubicBezTo>
                      <a:cubicBezTo>
                        <a:pt x="331404" y="529269"/>
                        <a:pt x="297734" y="653852"/>
                        <a:pt x="293456" y="781301"/>
                      </a:cubicBezTo>
                      <a:cubicBezTo>
                        <a:pt x="291073" y="781442"/>
                        <a:pt x="288802" y="781788"/>
                        <a:pt x="286368" y="781823"/>
                      </a:cubicBezTo>
                      <a:cubicBezTo>
                        <a:pt x="278967" y="781965"/>
                        <a:pt x="271553" y="781541"/>
                        <a:pt x="264152" y="780926"/>
                      </a:cubicBezTo>
                      <a:cubicBezTo>
                        <a:pt x="247053" y="648294"/>
                        <a:pt x="215101" y="521917"/>
                        <a:pt x="168974" y="404761"/>
                      </a:cubicBezTo>
                      <a:cubicBezTo>
                        <a:pt x="175761" y="403426"/>
                        <a:pt x="182535" y="401109"/>
                        <a:pt x="189071" y="397808"/>
                      </a:cubicBezTo>
                      <a:cubicBezTo>
                        <a:pt x="207926" y="388275"/>
                        <a:pt x="222578" y="372213"/>
                        <a:pt x="233078" y="355030"/>
                      </a:cubicBezTo>
                      <a:close/>
                      <a:moveTo>
                        <a:pt x="356932" y="775893"/>
                      </a:moveTo>
                      <a:cubicBezTo>
                        <a:pt x="338078" y="789612"/>
                        <a:pt x="314933" y="797837"/>
                        <a:pt x="291587" y="799033"/>
                      </a:cubicBezTo>
                      <a:cubicBezTo>
                        <a:pt x="288440" y="799209"/>
                        <a:pt x="286030" y="801848"/>
                        <a:pt x="286193" y="804964"/>
                      </a:cubicBezTo>
                      <a:cubicBezTo>
                        <a:pt x="286371" y="807980"/>
                        <a:pt x="288863" y="810310"/>
                        <a:pt x="291863" y="810310"/>
                      </a:cubicBezTo>
                      <a:cubicBezTo>
                        <a:pt x="291969" y="810310"/>
                        <a:pt x="292076" y="810310"/>
                        <a:pt x="292147" y="810310"/>
                      </a:cubicBezTo>
                      <a:cubicBezTo>
                        <a:pt x="313574" y="809215"/>
                        <a:pt x="334812" y="802659"/>
                        <a:pt x="353291" y="791731"/>
                      </a:cubicBezTo>
                      <a:cubicBezTo>
                        <a:pt x="351534" y="794747"/>
                        <a:pt x="349339" y="797488"/>
                        <a:pt x="346818" y="799593"/>
                      </a:cubicBezTo>
                      <a:cubicBezTo>
                        <a:pt x="336920" y="807868"/>
                        <a:pt x="322982" y="810671"/>
                        <a:pt x="310663" y="812316"/>
                      </a:cubicBezTo>
                      <a:cubicBezTo>
                        <a:pt x="287280" y="815442"/>
                        <a:pt x="263507" y="815668"/>
                        <a:pt x="240036" y="812976"/>
                      </a:cubicBezTo>
                      <a:cubicBezTo>
                        <a:pt x="229223" y="811719"/>
                        <a:pt x="217142" y="809451"/>
                        <a:pt x="209703" y="801974"/>
                      </a:cubicBezTo>
                      <a:cubicBezTo>
                        <a:pt x="206027" y="798285"/>
                        <a:pt x="203932" y="792267"/>
                        <a:pt x="204510" y="786983"/>
                      </a:cubicBezTo>
                      <a:cubicBezTo>
                        <a:pt x="204652" y="785786"/>
                        <a:pt x="204947" y="784390"/>
                        <a:pt x="205552" y="783033"/>
                      </a:cubicBezTo>
                      <a:cubicBezTo>
                        <a:pt x="207998" y="784079"/>
                        <a:pt x="210469" y="784580"/>
                        <a:pt x="212275" y="784902"/>
                      </a:cubicBezTo>
                      <a:cubicBezTo>
                        <a:pt x="235383" y="788952"/>
                        <a:pt x="259218" y="793126"/>
                        <a:pt x="283329" y="793126"/>
                      </a:cubicBezTo>
                      <a:cubicBezTo>
                        <a:pt x="284396" y="793126"/>
                        <a:pt x="285473" y="793126"/>
                        <a:pt x="286540" y="793100"/>
                      </a:cubicBezTo>
                      <a:cubicBezTo>
                        <a:pt x="313700" y="792677"/>
                        <a:pt x="337773" y="786160"/>
                        <a:pt x="356703" y="774559"/>
                      </a:cubicBezTo>
                      <a:cubicBezTo>
                        <a:pt x="356810" y="774993"/>
                        <a:pt x="356881" y="775442"/>
                        <a:pt x="356916" y="775891"/>
                      </a:cubicBezTo>
                      <a:close/>
                      <a:moveTo>
                        <a:pt x="359290" y="802908"/>
                      </a:moveTo>
                      <a:cubicBezTo>
                        <a:pt x="359880" y="805536"/>
                        <a:pt x="359916" y="808229"/>
                        <a:pt x="359667" y="810908"/>
                      </a:cubicBezTo>
                      <a:cubicBezTo>
                        <a:pt x="358536" y="810978"/>
                        <a:pt x="357395" y="811317"/>
                        <a:pt x="356442" y="812116"/>
                      </a:cubicBezTo>
                      <a:cubicBezTo>
                        <a:pt x="336696" y="828626"/>
                        <a:pt x="309600" y="836414"/>
                        <a:pt x="284096" y="832975"/>
                      </a:cubicBezTo>
                      <a:cubicBezTo>
                        <a:pt x="281024" y="832590"/>
                        <a:pt x="278125" y="834720"/>
                        <a:pt x="277698" y="837810"/>
                      </a:cubicBezTo>
                      <a:cubicBezTo>
                        <a:pt x="277286" y="840900"/>
                        <a:pt x="279465" y="843741"/>
                        <a:pt x="282566" y="844165"/>
                      </a:cubicBezTo>
                      <a:cubicBezTo>
                        <a:pt x="287044" y="844762"/>
                        <a:pt x="291573" y="845062"/>
                        <a:pt x="296089" y="845062"/>
                      </a:cubicBezTo>
                      <a:cubicBezTo>
                        <a:pt x="315997" y="845062"/>
                        <a:pt x="335906" y="839230"/>
                        <a:pt x="352729" y="828639"/>
                      </a:cubicBezTo>
                      <a:cubicBezTo>
                        <a:pt x="351161" y="830793"/>
                        <a:pt x="349443" y="832801"/>
                        <a:pt x="347573" y="834445"/>
                      </a:cubicBezTo>
                      <a:cubicBezTo>
                        <a:pt x="338265" y="842657"/>
                        <a:pt x="324503" y="847679"/>
                        <a:pt x="306689" y="849336"/>
                      </a:cubicBezTo>
                      <a:cubicBezTo>
                        <a:pt x="287270" y="851141"/>
                        <a:pt x="267850" y="849159"/>
                        <a:pt x="249723" y="846793"/>
                      </a:cubicBezTo>
                      <a:cubicBezTo>
                        <a:pt x="238120" y="845249"/>
                        <a:pt x="227030" y="843352"/>
                        <a:pt x="218826" y="836974"/>
                      </a:cubicBezTo>
                      <a:cubicBezTo>
                        <a:pt x="212817" y="832313"/>
                        <a:pt x="208790" y="823566"/>
                        <a:pt x="210772" y="816613"/>
                      </a:cubicBezTo>
                      <a:cubicBezTo>
                        <a:pt x="219403" y="821285"/>
                        <a:pt x="229476" y="823117"/>
                        <a:pt x="238734" y="824177"/>
                      </a:cubicBezTo>
                      <a:cubicBezTo>
                        <a:pt x="250025" y="825473"/>
                        <a:pt x="261377" y="826119"/>
                        <a:pt x="272730" y="826119"/>
                      </a:cubicBezTo>
                      <a:cubicBezTo>
                        <a:pt x="285915" y="826119"/>
                        <a:pt x="299099" y="825247"/>
                        <a:pt x="312172" y="823502"/>
                      </a:cubicBezTo>
                      <a:cubicBezTo>
                        <a:pt x="326121" y="821644"/>
                        <a:pt x="342016" y="818368"/>
                        <a:pt x="354146" y="808238"/>
                      </a:cubicBezTo>
                      <a:cubicBezTo>
                        <a:pt x="356002" y="806680"/>
                        <a:pt x="357695" y="804847"/>
                        <a:pt x="359290" y="802904"/>
                      </a:cubicBezTo>
                      <a:close/>
                      <a:moveTo>
                        <a:pt x="345717" y="866047"/>
                      </a:moveTo>
                      <a:cubicBezTo>
                        <a:pt x="327150" y="875043"/>
                        <a:pt x="306000" y="878383"/>
                        <a:pt x="285590" y="875367"/>
                      </a:cubicBezTo>
                      <a:cubicBezTo>
                        <a:pt x="282517" y="874943"/>
                        <a:pt x="279593" y="877013"/>
                        <a:pt x="279129" y="880115"/>
                      </a:cubicBezTo>
                      <a:cubicBezTo>
                        <a:pt x="278663" y="883191"/>
                        <a:pt x="280811" y="886059"/>
                        <a:pt x="283909" y="886532"/>
                      </a:cubicBezTo>
                      <a:cubicBezTo>
                        <a:pt x="289428" y="887341"/>
                        <a:pt x="294998" y="887740"/>
                        <a:pt x="300543" y="887740"/>
                      </a:cubicBezTo>
                      <a:cubicBezTo>
                        <a:pt x="312511" y="887740"/>
                        <a:pt x="324390" y="885660"/>
                        <a:pt x="335769" y="882008"/>
                      </a:cubicBezTo>
                      <a:cubicBezTo>
                        <a:pt x="329735" y="887503"/>
                        <a:pt x="321505" y="892002"/>
                        <a:pt x="311081" y="895341"/>
                      </a:cubicBezTo>
                      <a:cubicBezTo>
                        <a:pt x="297745" y="899603"/>
                        <a:pt x="283946" y="901447"/>
                        <a:pt x="269884" y="900862"/>
                      </a:cubicBezTo>
                      <a:cubicBezTo>
                        <a:pt x="257590" y="900325"/>
                        <a:pt x="240566" y="897347"/>
                        <a:pt x="229389" y="886133"/>
                      </a:cubicBezTo>
                      <a:cubicBezTo>
                        <a:pt x="220947" y="877684"/>
                        <a:pt x="217007" y="862619"/>
                        <a:pt x="223355" y="852152"/>
                      </a:cubicBezTo>
                      <a:cubicBezTo>
                        <a:pt x="231271" y="855317"/>
                        <a:pt x="239839" y="856875"/>
                        <a:pt x="248231" y="857984"/>
                      </a:cubicBezTo>
                      <a:cubicBezTo>
                        <a:pt x="261817" y="859768"/>
                        <a:pt x="276156" y="861325"/>
                        <a:pt x="290808" y="861325"/>
                      </a:cubicBezTo>
                      <a:cubicBezTo>
                        <a:pt x="296416" y="861325"/>
                        <a:pt x="302086" y="861113"/>
                        <a:pt x="307756" y="860577"/>
                      </a:cubicBezTo>
                      <a:cubicBezTo>
                        <a:pt x="322622" y="859192"/>
                        <a:pt x="335091" y="855567"/>
                        <a:pt x="345127" y="849885"/>
                      </a:cubicBezTo>
                      <a:cubicBezTo>
                        <a:pt x="347133" y="854733"/>
                        <a:pt x="347271" y="860390"/>
                        <a:pt x="345717" y="866047"/>
                      </a:cubicBezTo>
                      <a:close/>
                      <a:moveTo>
                        <a:pt x="298636" y="935204"/>
                      </a:moveTo>
                      <a:cubicBezTo>
                        <a:pt x="285502" y="940799"/>
                        <a:pt x="269394" y="938432"/>
                        <a:pt x="258468" y="929273"/>
                      </a:cubicBezTo>
                      <a:cubicBezTo>
                        <a:pt x="252647" y="924400"/>
                        <a:pt x="248093" y="916201"/>
                        <a:pt x="249059" y="908899"/>
                      </a:cubicBezTo>
                      <a:cubicBezTo>
                        <a:pt x="255344" y="910581"/>
                        <a:pt x="262006" y="911813"/>
                        <a:pt x="269394" y="912138"/>
                      </a:cubicBezTo>
                      <a:cubicBezTo>
                        <a:pt x="271265" y="912209"/>
                        <a:pt x="273158" y="912244"/>
                        <a:pt x="275027" y="912244"/>
                      </a:cubicBezTo>
                      <a:cubicBezTo>
                        <a:pt x="288450" y="912244"/>
                        <a:pt x="301722" y="910174"/>
                        <a:pt x="314581" y="906076"/>
                      </a:cubicBezTo>
                      <a:cubicBezTo>
                        <a:pt x="317141" y="905267"/>
                        <a:pt x="319423" y="904268"/>
                        <a:pt x="321782" y="903321"/>
                      </a:cubicBezTo>
                      <a:cubicBezTo>
                        <a:pt x="320526" y="917028"/>
                        <a:pt x="311395" y="929750"/>
                        <a:pt x="298636" y="935196"/>
                      </a:cubicBezTo>
                      <a:close/>
                      <a:moveTo>
                        <a:pt x="24683" y="396064"/>
                      </a:moveTo>
                      <a:cubicBezTo>
                        <a:pt x="37881" y="425446"/>
                        <a:pt x="58353" y="450530"/>
                        <a:pt x="78149" y="474791"/>
                      </a:cubicBezTo>
                      <a:cubicBezTo>
                        <a:pt x="102938" y="505145"/>
                        <a:pt x="126334" y="533805"/>
                        <a:pt x="137009" y="570415"/>
                      </a:cubicBezTo>
                      <a:cubicBezTo>
                        <a:pt x="143344" y="592097"/>
                        <a:pt x="147484" y="613467"/>
                        <a:pt x="151499" y="634139"/>
                      </a:cubicBezTo>
                      <a:cubicBezTo>
                        <a:pt x="160405" y="680269"/>
                        <a:pt x="168948" y="724093"/>
                        <a:pt x="200047" y="765426"/>
                      </a:cubicBezTo>
                      <a:cubicBezTo>
                        <a:pt x="199506" y="766086"/>
                        <a:pt x="199044" y="766821"/>
                        <a:pt x="198653" y="767644"/>
                      </a:cubicBezTo>
                      <a:cubicBezTo>
                        <a:pt x="197750" y="769661"/>
                        <a:pt x="197547" y="771906"/>
                        <a:pt x="197899" y="774049"/>
                      </a:cubicBezTo>
                      <a:cubicBezTo>
                        <a:pt x="195389" y="777302"/>
                        <a:pt x="193696" y="781251"/>
                        <a:pt x="193207" y="785775"/>
                      </a:cubicBezTo>
                      <a:cubicBezTo>
                        <a:pt x="192279" y="794410"/>
                        <a:pt x="195451" y="803519"/>
                        <a:pt x="201436" y="809662"/>
                      </a:cubicBezTo>
                      <a:cubicBezTo>
                        <a:pt x="195164" y="822222"/>
                        <a:pt x="201411" y="837786"/>
                        <a:pt x="211811" y="845873"/>
                      </a:cubicBezTo>
                      <a:cubicBezTo>
                        <a:pt x="212313" y="846258"/>
                        <a:pt x="212878" y="846470"/>
                        <a:pt x="213379" y="846833"/>
                      </a:cubicBezTo>
                      <a:cubicBezTo>
                        <a:pt x="204385" y="862198"/>
                        <a:pt x="209880" y="882634"/>
                        <a:pt x="221307" y="894085"/>
                      </a:cubicBezTo>
                      <a:cubicBezTo>
                        <a:pt x="225887" y="898670"/>
                        <a:pt x="231670" y="902222"/>
                        <a:pt x="238143" y="905113"/>
                      </a:cubicBezTo>
                      <a:cubicBezTo>
                        <a:pt x="235369" y="917200"/>
                        <a:pt x="242019" y="930259"/>
                        <a:pt x="251139" y="937897"/>
                      </a:cubicBezTo>
                      <a:cubicBezTo>
                        <a:pt x="260159" y="945461"/>
                        <a:pt x="271951" y="949460"/>
                        <a:pt x="283718" y="949460"/>
                      </a:cubicBezTo>
                      <a:cubicBezTo>
                        <a:pt x="290367" y="949460"/>
                        <a:pt x="297003" y="948189"/>
                        <a:pt x="303124" y="945573"/>
                      </a:cubicBezTo>
                      <a:cubicBezTo>
                        <a:pt x="320098" y="938321"/>
                        <a:pt x="332216" y="921137"/>
                        <a:pt x="333282" y="902820"/>
                      </a:cubicBezTo>
                      <a:cubicBezTo>
                        <a:pt x="333389" y="901174"/>
                        <a:pt x="332731" y="899694"/>
                        <a:pt x="331675" y="898596"/>
                      </a:cubicBezTo>
                      <a:cubicBezTo>
                        <a:pt x="333481" y="900478"/>
                        <a:pt x="348623" y="885263"/>
                        <a:pt x="349978" y="883294"/>
                      </a:cubicBezTo>
                      <a:cubicBezTo>
                        <a:pt x="353929" y="877487"/>
                        <a:pt x="356965" y="869238"/>
                        <a:pt x="358107" y="862297"/>
                      </a:cubicBezTo>
                      <a:cubicBezTo>
                        <a:pt x="358462" y="860252"/>
                        <a:pt x="355386" y="842609"/>
                        <a:pt x="354732" y="843170"/>
                      </a:cubicBezTo>
                      <a:cubicBezTo>
                        <a:pt x="354874" y="843064"/>
                        <a:pt x="354981" y="842994"/>
                        <a:pt x="355120" y="842888"/>
                      </a:cubicBezTo>
                      <a:cubicBezTo>
                        <a:pt x="367778" y="831698"/>
                        <a:pt x="376271" y="811112"/>
                        <a:pt x="367978" y="793406"/>
                      </a:cubicBezTo>
                      <a:cubicBezTo>
                        <a:pt x="367527" y="792445"/>
                        <a:pt x="366822" y="791760"/>
                        <a:pt x="366008" y="791213"/>
                      </a:cubicBezTo>
                      <a:cubicBezTo>
                        <a:pt x="369394" y="782291"/>
                        <a:pt x="369696" y="772285"/>
                        <a:pt x="364579" y="763712"/>
                      </a:cubicBezTo>
                      <a:cubicBezTo>
                        <a:pt x="363000" y="761020"/>
                        <a:pt x="359498" y="760147"/>
                        <a:pt x="356813" y="761730"/>
                      </a:cubicBezTo>
                      <a:cubicBezTo>
                        <a:pt x="386795" y="723127"/>
                        <a:pt x="395464" y="674654"/>
                        <a:pt x="403781" y="627502"/>
                      </a:cubicBezTo>
                      <a:cubicBezTo>
                        <a:pt x="406039" y="614830"/>
                        <a:pt x="408247" y="602220"/>
                        <a:pt x="410881" y="589871"/>
                      </a:cubicBezTo>
                      <a:cubicBezTo>
                        <a:pt x="417379" y="559404"/>
                        <a:pt x="427139" y="524452"/>
                        <a:pt x="450285" y="496328"/>
                      </a:cubicBezTo>
                      <a:cubicBezTo>
                        <a:pt x="455604" y="489848"/>
                        <a:pt x="460973" y="483606"/>
                        <a:pt x="466279" y="477413"/>
                      </a:cubicBezTo>
                      <a:cubicBezTo>
                        <a:pt x="483340" y="457575"/>
                        <a:pt x="499460" y="438834"/>
                        <a:pt x="512381" y="415034"/>
                      </a:cubicBezTo>
                      <a:cubicBezTo>
                        <a:pt x="561720" y="324246"/>
                        <a:pt x="579258" y="190841"/>
                        <a:pt x="507189" y="97472"/>
                      </a:cubicBezTo>
                      <a:cubicBezTo>
                        <a:pt x="418673" y="-17242"/>
                        <a:pt x="242644" y="-23958"/>
                        <a:pt x="133781" y="41773"/>
                      </a:cubicBezTo>
                      <a:cubicBezTo>
                        <a:pt x="13564" y="114357"/>
                        <a:pt x="-33341" y="266665"/>
                        <a:pt x="24679" y="39605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8" name="Freeform 101">
                  <a:extLst>
                    <a:ext uri="{FF2B5EF4-FFF2-40B4-BE49-F238E27FC236}">
                      <a16:creationId xmlns:a16="http://schemas.microsoft.com/office/drawing/2014/main" id="{132795F9-85C4-41B0-8DBF-15AF04A40BA2}"/>
                    </a:ext>
                  </a:extLst>
                </p:cNvPr>
                <p:cNvSpPr/>
                <p:nvPr/>
              </p:nvSpPr>
              <p:spPr>
                <a:xfrm>
                  <a:off x="5859545" y="3128279"/>
                  <a:ext cx="142589" cy="204679"/>
                </a:xfrm>
                <a:custGeom>
                  <a:avLst/>
                  <a:gdLst>
                    <a:gd name="connsiteX0" fmla="*/ 69207 w 142589"/>
                    <a:gd name="connsiteY0" fmla="*/ 32523 h 204679"/>
                    <a:gd name="connsiteX1" fmla="*/ 97684 w 142589"/>
                    <a:gd name="connsiteY1" fmla="*/ 11352 h 204679"/>
                    <a:gd name="connsiteX2" fmla="*/ 127753 w 142589"/>
                    <a:gd name="connsiteY2" fmla="*/ 23626 h 204679"/>
                    <a:gd name="connsiteX3" fmla="*/ 33065 w 142589"/>
                    <a:gd name="connsiteY3" fmla="*/ 192233 h 204679"/>
                    <a:gd name="connsiteX4" fmla="*/ 11501 w 142589"/>
                    <a:gd name="connsiteY4" fmla="*/ 187959 h 204679"/>
                    <a:gd name="connsiteX5" fmla="*/ 69207 w 142589"/>
                    <a:gd name="connsiteY5" fmla="*/ 32523 h 204679"/>
                    <a:gd name="connsiteX6" fmla="*/ 4488 w 142589"/>
                    <a:gd name="connsiteY6" fmla="*/ 198077 h 204679"/>
                    <a:gd name="connsiteX7" fmla="*/ 36816 w 142589"/>
                    <a:gd name="connsiteY7" fmla="*/ 204482 h 204679"/>
                    <a:gd name="connsiteX8" fmla="*/ 37933 w 142589"/>
                    <a:gd name="connsiteY8" fmla="*/ 204588 h 204679"/>
                    <a:gd name="connsiteX9" fmla="*/ 41268 w 142589"/>
                    <a:gd name="connsiteY9" fmla="*/ 203503 h 204679"/>
                    <a:gd name="connsiteX10" fmla="*/ 43576 w 142589"/>
                    <a:gd name="connsiteY10" fmla="*/ 199591 h 204679"/>
                    <a:gd name="connsiteX11" fmla="*/ 140309 w 142589"/>
                    <a:gd name="connsiteY11" fmla="*/ 28067 h 204679"/>
                    <a:gd name="connsiteX12" fmla="*/ 142492 w 142589"/>
                    <a:gd name="connsiteY12" fmla="*/ 23706 h 204679"/>
                    <a:gd name="connsiteX13" fmla="*/ 140433 w 142589"/>
                    <a:gd name="connsiteY13" fmla="*/ 19282 h 204679"/>
                    <a:gd name="connsiteX14" fmla="*/ 96401 w 142589"/>
                    <a:gd name="connsiteY14" fmla="*/ 130 h 204679"/>
                    <a:gd name="connsiteX15" fmla="*/ 60185 w 142589"/>
                    <a:gd name="connsiteY15" fmla="*/ 25675 h 204679"/>
                    <a:gd name="connsiteX16" fmla="*/ -93 w 142589"/>
                    <a:gd name="connsiteY16" fmla="*/ 192312 h 204679"/>
                    <a:gd name="connsiteX17" fmla="*/ 4486 w 142589"/>
                    <a:gd name="connsiteY17" fmla="*/ 198070 h 20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589" h="204679">
                      <a:moveTo>
                        <a:pt x="69207" y="32523"/>
                      </a:moveTo>
                      <a:cubicBezTo>
                        <a:pt x="76244" y="23364"/>
                        <a:pt x="85804" y="12686"/>
                        <a:pt x="97684" y="11352"/>
                      </a:cubicBezTo>
                      <a:cubicBezTo>
                        <a:pt x="108221" y="10131"/>
                        <a:pt x="118232" y="16262"/>
                        <a:pt x="127753" y="23626"/>
                      </a:cubicBezTo>
                      <a:cubicBezTo>
                        <a:pt x="76445" y="65868"/>
                        <a:pt x="42298" y="126664"/>
                        <a:pt x="33065" y="192233"/>
                      </a:cubicBezTo>
                      <a:lnTo>
                        <a:pt x="11501" y="187959"/>
                      </a:lnTo>
                      <a:cubicBezTo>
                        <a:pt x="14687" y="132060"/>
                        <a:pt x="35098" y="77046"/>
                        <a:pt x="69207" y="32523"/>
                      </a:cubicBezTo>
                      <a:close/>
                      <a:moveTo>
                        <a:pt x="4488" y="198077"/>
                      </a:moveTo>
                      <a:lnTo>
                        <a:pt x="36816" y="204482"/>
                      </a:lnTo>
                      <a:cubicBezTo>
                        <a:pt x="37193" y="204552"/>
                        <a:pt x="37570" y="204588"/>
                        <a:pt x="37933" y="204588"/>
                      </a:cubicBezTo>
                      <a:cubicBezTo>
                        <a:pt x="39124" y="204588"/>
                        <a:pt x="40305" y="204213"/>
                        <a:pt x="41268" y="203503"/>
                      </a:cubicBezTo>
                      <a:cubicBezTo>
                        <a:pt x="42548" y="202581"/>
                        <a:pt x="43388" y="201161"/>
                        <a:pt x="43576" y="199591"/>
                      </a:cubicBezTo>
                      <a:cubicBezTo>
                        <a:pt x="51404" y="132364"/>
                        <a:pt x="86680" y="69836"/>
                        <a:pt x="140309" y="28067"/>
                      </a:cubicBezTo>
                      <a:cubicBezTo>
                        <a:pt x="141664" y="27022"/>
                        <a:pt x="142467" y="25414"/>
                        <a:pt x="142492" y="23706"/>
                      </a:cubicBezTo>
                      <a:cubicBezTo>
                        <a:pt x="142504" y="21999"/>
                        <a:pt x="141753" y="20366"/>
                        <a:pt x="140433" y="19282"/>
                      </a:cubicBezTo>
                      <a:cubicBezTo>
                        <a:pt x="127525" y="8653"/>
                        <a:pt x="113261" y="-1752"/>
                        <a:pt x="96401" y="130"/>
                      </a:cubicBezTo>
                      <a:cubicBezTo>
                        <a:pt x="80256" y="1950"/>
                        <a:pt x="68564" y="14734"/>
                        <a:pt x="60185" y="25675"/>
                      </a:cubicBezTo>
                      <a:cubicBezTo>
                        <a:pt x="23667" y="73312"/>
                        <a:pt x="2253" y="132488"/>
                        <a:pt x="-93" y="192312"/>
                      </a:cubicBezTo>
                      <a:cubicBezTo>
                        <a:pt x="-200" y="195078"/>
                        <a:pt x="1738" y="197521"/>
                        <a:pt x="4486" y="19807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9" name="Freeform 102">
                  <a:extLst>
                    <a:ext uri="{FF2B5EF4-FFF2-40B4-BE49-F238E27FC236}">
                      <a16:creationId xmlns:a16="http://schemas.microsoft.com/office/drawing/2014/main" id="{EF6588A6-C637-4BF2-890C-4D9DBD8EE8E4}"/>
                    </a:ext>
                  </a:extLst>
                </p:cNvPr>
                <p:cNvSpPr/>
                <p:nvPr/>
              </p:nvSpPr>
              <p:spPr>
                <a:xfrm>
                  <a:off x="5651500" y="3281988"/>
                  <a:ext cx="127873" cy="59002"/>
                </a:xfrm>
                <a:custGeom>
                  <a:avLst/>
                  <a:gdLst>
                    <a:gd name="connsiteX0" fmla="*/ 12156 w 127873"/>
                    <a:gd name="connsiteY0" fmla="*/ 29839 h 59002"/>
                    <a:gd name="connsiteX1" fmla="*/ 33545 w 127873"/>
                    <a:gd name="connsiteY1" fmla="*/ 12493 h 59002"/>
                    <a:gd name="connsiteX2" fmla="*/ 45613 w 127873"/>
                    <a:gd name="connsiteY2" fmla="*/ 11197 h 59002"/>
                    <a:gd name="connsiteX3" fmla="*/ 89507 w 127873"/>
                    <a:gd name="connsiteY3" fmla="*/ 22399 h 59002"/>
                    <a:gd name="connsiteX4" fmla="*/ 103632 w 127873"/>
                    <a:gd name="connsiteY4" fmla="*/ 27658 h 59002"/>
                    <a:gd name="connsiteX5" fmla="*/ 45061 w 127873"/>
                    <a:gd name="connsiteY5" fmla="*/ 44418 h 59002"/>
                    <a:gd name="connsiteX6" fmla="*/ 28025 w 127873"/>
                    <a:gd name="connsiteY6" fmla="*/ 47621 h 59002"/>
                    <a:gd name="connsiteX7" fmla="*/ 28025 w 127873"/>
                    <a:gd name="connsiteY7" fmla="*/ 53266 h 59002"/>
                    <a:gd name="connsiteX8" fmla="*/ 27197 w 127873"/>
                    <a:gd name="connsiteY8" fmla="*/ 47609 h 59002"/>
                    <a:gd name="connsiteX9" fmla="*/ 14025 w 127873"/>
                    <a:gd name="connsiteY9" fmla="*/ 41889 h 59002"/>
                    <a:gd name="connsiteX10" fmla="*/ 12156 w 127873"/>
                    <a:gd name="connsiteY10" fmla="*/ 29840 h 59002"/>
                    <a:gd name="connsiteX11" fmla="*/ 26858 w 127873"/>
                    <a:gd name="connsiteY11" fmla="*/ 58885 h 59002"/>
                    <a:gd name="connsiteX12" fmla="*/ 28025 w 127873"/>
                    <a:gd name="connsiteY12" fmla="*/ 58910 h 59002"/>
                    <a:gd name="connsiteX13" fmla="*/ 48009 w 127873"/>
                    <a:gd name="connsiteY13" fmla="*/ 55321 h 59002"/>
                    <a:gd name="connsiteX14" fmla="*/ 108011 w 127873"/>
                    <a:gd name="connsiteY14" fmla="*/ 38101 h 59002"/>
                    <a:gd name="connsiteX15" fmla="*/ 124143 w 127873"/>
                    <a:gd name="connsiteY15" fmla="*/ 32306 h 59002"/>
                    <a:gd name="connsiteX16" fmla="*/ 127756 w 127873"/>
                    <a:gd name="connsiteY16" fmla="*/ 26562 h 59002"/>
                    <a:gd name="connsiteX17" fmla="*/ 123240 w 127873"/>
                    <a:gd name="connsiteY17" fmla="*/ 21503 h 59002"/>
                    <a:gd name="connsiteX18" fmla="*/ 93634 w 127873"/>
                    <a:gd name="connsiteY18" fmla="*/ 11883 h 59002"/>
                    <a:gd name="connsiteX19" fmla="*/ 45613 w 127873"/>
                    <a:gd name="connsiteY19" fmla="*/ -92 h 59002"/>
                    <a:gd name="connsiteX20" fmla="*/ 31086 w 127873"/>
                    <a:gd name="connsiteY20" fmla="*/ 1466 h 59002"/>
                    <a:gd name="connsiteX21" fmla="*/ 1505 w 127873"/>
                    <a:gd name="connsiteY21" fmla="*/ 25926 h 59002"/>
                    <a:gd name="connsiteX22" fmla="*/ 4917 w 127873"/>
                    <a:gd name="connsiteY22" fmla="*/ 48655 h 59002"/>
                    <a:gd name="connsiteX23" fmla="*/ 26858 w 127873"/>
                    <a:gd name="connsiteY23" fmla="*/ 58885 h 59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7873" h="59002">
                      <a:moveTo>
                        <a:pt x="12156" y="29839"/>
                      </a:moveTo>
                      <a:cubicBezTo>
                        <a:pt x="15242" y="21614"/>
                        <a:pt x="25704" y="14226"/>
                        <a:pt x="33545" y="12493"/>
                      </a:cubicBezTo>
                      <a:cubicBezTo>
                        <a:pt x="37509" y="11621"/>
                        <a:pt x="41448" y="11197"/>
                        <a:pt x="45613" y="11197"/>
                      </a:cubicBezTo>
                      <a:cubicBezTo>
                        <a:pt x="60453" y="11197"/>
                        <a:pt x="74566" y="16642"/>
                        <a:pt x="89507" y="22399"/>
                      </a:cubicBezTo>
                      <a:cubicBezTo>
                        <a:pt x="94161" y="24194"/>
                        <a:pt x="98865" y="26000"/>
                        <a:pt x="103632" y="27658"/>
                      </a:cubicBezTo>
                      <a:cubicBezTo>
                        <a:pt x="86985" y="33290"/>
                        <a:pt x="67880" y="38748"/>
                        <a:pt x="45061" y="44418"/>
                      </a:cubicBezTo>
                      <a:cubicBezTo>
                        <a:pt x="39754" y="45926"/>
                        <a:pt x="33695" y="47621"/>
                        <a:pt x="28025" y="47621"/>
                      </a:cubicBezTo>
                      <a:lnTo>
                        <a:pt x="28025" y="53266"/>
                      </a:lnTo>
                      <a:lnTo>
                        <a:pt x="27197" y="47609"/>
                      </a:lnTo>
                      <a:cubicBezTo>
                        <a:pt x="21527" y="47432"/>
                        <a:pt x="16597" y="45302"/>
                        <a:pt x="14025" y="41889"/>
                      </a:cubicBezTo>
                      <a:cubicBezTo>
                        <a:pt x="11152" y="38101"/>
                        <a:pt x="10550" y="34151"/>
                        <a:pt x="12156" y="29840"/>
                      </a:cubicBezTo>
                      <a:close/>
                      <a:moveTo>
                        <a:pt x="26858" y="58885"/>
                      </a:moveTo>
                      <a:cubicBezTo>
                        <a:pt x="26922" y="58885"/>
                        <a:pt x="27975" y="58910"/>
                        <a:pt x="28025" y="58910"/>
                      </a:cubicBezTo>
                      <a:cubicBezTo>
                        <a:pt x="35288" y="58910"/>
                        <a:pt x="42125" y="56978"/>
                        <a:pt x="48009" y="55321"/>
                      </a:cubicBezTo>
                      <a:cubicBezTo>
                        <a:pt x="71254" y="49540"/>
                        <a:pt x="90899" y="43907"/>
                        <a:pt x="108011" y="38101"/>
                      </a:cubicBezTo>
                      <a:cubicBezTo>
                        <a:pt x="113468" y="36243"/>
                        <a:pt x="118849" y="34312"/>
                        <a:pt x="124143" y="32306"/>
                      </a:cubicBezTo>
                      <a:cubicBezTo>
                        <a:pt x="126501" y="31395"/>
                        <a:pt x="127969" y="29067"/>
                        <a:pt x="127756" y="26562"/>
                      </a:cubicBezTo>
                      <a:cubicBezTo>
                        <a:pt x="127542" y="24072"/>
                        <a:pt x="125697" y="22001"/>
                        <a:pt x="123240" y="21503"/>
                      </a:cubicBezTo>
                      <a:cubicBezTo>
                        <a:pt x="113405" y="19496"/>
                        <a:pt x="103796" y="15796"/>
                        <a:pt x="93634" y="11883"/>
                      </a:cubicBezTo>
                      <a:cubicBezTo>
                        <a:pt x="78367" y="6002"/>
                        <a:pt x="62573" y="-92"/>
                        <a:pt x="45613" y="-92"/>
                      </a:cubicBezTo>
                      <a:cubicBezTo>
                        <a:pt x="40683" y="-92"/>
                        <a:pt x="35790" y="445"/>
                        <a:pt x="31086" y="1466"/>
                      </a:cubicBezTo>
                      <a:cubicBezTo>
                        <a:pt x="20285" y="3871"/>
                        <a:pt x="6235" y="13241"/>
                        <a:pt x="1505" y="25926"/>
                      </a:cubicBezTo>
                      <a:cubicBezTo>
                        <a:pt x="-1468" y="33876"/>
                        <a:pt x="-289" y="41739"/>
                        <a:pt x="4917" y="48655"/>
                      </a:cubicBezTo>
                      <a:cubicBezTo>
                        <a:pt x="9609" y="54885"/>
                        <a:pt x="17613" y="58611"/>
                        <a:pt x="26858" y="588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0" name="Freeform 103">
                  <a:extLst>
                    <a:ext uri="{FF2B5EF4-FFF2-40B4-BE49-F238E27FC236}">
                      <a16:creationId xmlns:a16="http://schemas.microsoft.com/office/drawing/2014/main" id="{9EA80252-DC19-473B-AECC-9764FDA47313}"/>
                    </a:ext>
                  </a:extLst>
                </p:cNvPr>
                <p:cNvSpPr/>
                <p:nvPr/>
              </p:nvSpPr>
              <p:spPr>
                <a:xfrm>
                  <a:off x="5764013" y="3003228"/>
                  <a:ext cx="109098" cy="87325"/>
                </a:xfrm>
                <a:custGeom>
                  <a:avLst/>
                  <a:gdLst>
                    <a:gd name="connsiteX0" fmla="*/ 11742 w 109098"/>
                    <a:gd name="connsiteY0" fmla="*/ 17827 h 87325"/>
                    <a:gd name="connsiteX1" fmla="*/ 23848 w 109098"/>
                    <a:gd name="connsiteY1" fmla="*/ 11186 h 87325"/>
                    <a:gd name="connsiteX2" fmla="*/ 29342 w 109098"/>
                    <a:gd name="connsiteY2" fmla="*/ 12083 h 87325"/>
                    <a:gd name="connsiteX3" fmla="*/ 49477 w 109098"/>
                    <a:gd name="connsiteY3" fmla="*/ 28631 h 87325"/>
                    <a:gd name="connsiteX4" fmla="*/ 75369 w 109098"/>
                    <a:gd name="connsiteY4" fmla="*/ 58250 h 87325"/>
                    <a:gd name="connsiteX5" fmla="*/ 38575 w 109098"/>
                    <a:gd name="connsiteY5" fmla="*/ 41403 h 87325"/>
                    <a:gd name="connsiteX6" fmla="*/ 35013 w 109098"/>
                    <a:gd name="connsiteY6" fmla="*/ 40219 h 87325"/>
                    <a:gd name="connsiteX7" fmla="*/ 18027 w 109098"/>
                    <a:gd name="connsiteY7" fmla="*/ 32556 h 87325"/>
                    <a:gd name="connsiteX8" fmla="*/ 11742 w 109098"/>
                    <a:gd name="connsiteY8" fmla="*/ 17827 h 87325"/>
                    <a:gd name="connsiteX9" fmla="*/ 11102 w 109098"/>
                    <a:gd name="connsiteY9" fmla="*/ 41503 h 87325"/>
                    <a:gd name="connsiteX10" fmla="*/ 31412 w 109098"/>
                    <a:gd name="connsiteY10" fmla="*/ 50923 h 87325"/>
                    <a:gd name="connsiteX11" fmla="*/ 34851 w 109098"/>
                    <a:gd name="connsiteY11" fmla="*/ 52082 h 87325"/>
                    <a:gd name="connsiteX12" fmla="*/ 100309 w 109098"/>
                    <a:gd name="connsiteY12" fmla="*/ 86374 h 87325"/>
                    <a:gd name="connsiteX13" fmla="*/ 103321 w 109098"/>
                    <a:gd name="connsiteY13" fmla="*/ 87234 h 87325"/>
                    <a:gd name="connsiteX14" fmla="*/ 107636 w 109098"/>
                    <a:gd name="connsiteY14" fmla="*/ 85265 h 87325"/>
                    <a:gd name="connsiteX15" fmla="*/ 107611 w 109098"/>
                    <a:gd name="connsiteY15" fmla="*/ 77888 h 87325"/>
                    <a:gd name="connsiteX16" fmla="*/ 58047 w 109098"/>
                    <a:gd name="connsiteY16" fmla="*/ 21229 h 87325"/>
                    <a:gd name="connsiteX17" fmla="*/ 33070 w 109098"/>
                    <a:gd name="connsiteY17" fmla="*/ 1416 h 87325"/>
                    <a:gd name="connsiteX18" fmla="*/ 23850 w 109098"/>
                    <a:gd name="connsiteY18" fmla="*/ -92 h 87325"/>
                    <a:gd name="connsiteX19" fmla="*/ 1043 w 109098"/>
                    <a:gd name="connsiteY19" fmla="*/ 14051 h 87325"/>
                    <a:gd name="connsiteX20" fmla="*/ 11104 w 109098"/>
                    <a:gd name="connsiteY20" fmla="*/ 41502 h 8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098" h="87325">
                      <a:moveTo>
                        <a:pt x="11742" y="17827"/>
                      </a:moveTo>
                      <a:cubicBezTo>
                        <a:pt x="13399" y="13241"/>
                        <a:pt x="19005" y="11186"/>
                        <a:pt x="23848" y="11186"/>
                      </a:cubicBezTo>
                      <a:cubicBezTo>
                        <a:pt x="25754" y="11186"/>
                        <a:pt x="27661" y="11496"/>
                        <a:pt x="29342" y="12083"/>
                      </a:cubicBezTo>
                      <a:cubicBezTo>
                        <a:pt x="37434" y="14874"/>
                        <a:pt x="43832" y="22176"/>
                        <a:pt x="49477" y="28631"/>
                      </a:cubicBezTo>
                      <a:lnTo>
                        <a:pt x="75369" y="58250"/>
                      </a:lnTo>
                      <a:cubicBezTo>
                        <a:pt x="63615" y="51720"/>
                        <a:pt x="51434" y="45839"/>
                        <a:pt x="38575" y="41403"/>
                      </a:cubicBezTo>
                      <a:lnTo>
                        <a:pt x="35013" y="40219"/>
                      </a:lnTo>
                      <a:cubicBezTo>
                        <a:pt x="28715" y="38126"/>
                        <a:pt x="22731" y="36132"/>
                        <a:pt x="18027" y="32556"/>
                      </a:cubicBezTo>
                      <a:cubicBezTo>
                        <a:pt x="13523" y="29104"/>
                        <a:pt x="9910" y="22961"/>
                        <a:pt x="11742" y="17827"/>
                      </a:cubicBezTo>
                      <a:close/>
                      <a:moveTo>
                        <a:pt x="11102" y="41503"/>
                      </a:moveTo>
                      <a:cubicBezTo>
                        <a:pt x="17312" y="46250"/>
                        <a:pt x="24487" y="48618"/>
                        <a:pt x="31412" y="50923"/>
                      </a:cubicBezTo>
                      <a:lnTo>
                        <a:pt x="34851" y="52082"/>
                      </a:lnTo>
                      <a:cubicBezTo>
                        <a:pt x="58096" y="60069"/>
                        <a:pt x="79548" y="73439"/>
                        <a:pt x="100309" y="86374"/>
                      </a:cubicBezTo>
                      <a:cubicBezTo>
                        <a:pt x="101238" y="86960"/>
                        <a:pt x="102279" y="87234"/>
                        <a:pt x="103321" y="87234"/>
                      </a:cubicBezTo>
                      <a:cubicBezTo>
                        <a:pt x="104939" y="87234"/>
                        <a:pt x="106533" y="86548"/>
                        <a:pt x="107636" y="85265"/>
                      </a:cubicBezTo>
                      <a:cubicBezTo>
                        <a:pt x="109468" y="83134"/>
                        <a:pt x="109454" y="80006"/>
                        <a:pt x="107611" y="77888"/>
                      </a:cubicBezTo>
                      <a:lnTo>
                        <a:pt x="58047" y="21229"/>
                      </a:lnTo>
                      <a:cubicBezTo>
                        <a:pt x="51799" y="14089"/>
                        <a:pt x="44022" y="5192"/>
                        <a:pt x="33070" y="1416"/>
                      </a:cubicBezTo>
                      <a:cubicBezTo>
                        <a:pt x="30161" y="407"/>
                        <a:pt x="27061" y="-92"/>
                        <a:pt x="23850" y="-92"/>
                      </a:cubicBezTo>
                      <a:cubicBezTo>
                        <a:pt x="13061" y="-92"/>
                        <a:pt x="4130" y="5453"/>
                        <a:pt x="1043" y="14051"/>
                      </a:cubicBezTo>
                      <a:cubicBezTo>
                        <a:pt x="-2770" y="24718"/>
                        <a:pt x="3589" y="35758"/>
                        <a:pt x="11104" y="4150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1" name="Freeform 104">
                  <a:extLst>
                    <a:ext uri="{FF2B5EF4-FFF2-40B4-BE49-F238E27FC236}">
                      <a16:creationId xmlns:a16="http://schemas.microsoft.com/office/drawing/2014/main" id="{1A54C8B5-DB95-46F1-AE09-245B4983E9E0}"/>
                    </a:ext>
                  </a:extLst>
                </p:cNvPr>
                <p:cNvSpPr/>
                <p:nvPr/>
              </p:nvSpPr>
              <p:spPr>
                <a:xfrm>
                  <a:off x="6405855" y="3140991"/>
                  <a:ext cx="132999" cy="67590"/>
                </a:xfrm>
                <a:custGeom>
                  <a:avLst/>
                  <a:gdLst>
                    <a:gd name="connsiteX0" fmla="*/ 88554 w 132999"/>
                    <a:gd name="connsiteY0" fmla="*/ 11214 h 67590"/>
                    <a:gd name="connsiteX1" fmla="*/ 109804 w 132999"/>
                    <a:gd name="connsiteY1" fmla="*/ 15849 h 67590"/>
                    <a:gd name="connsiteX2" fmla="*/ 120304 w 132999"/>
                    <a:gd name="connsiteY2" fmla="*/ 25107 h 67590"/>
                    <a:gd name="connsiteX3" fmla="*/ 119703 w 132999"/>
                    <a:gd name="connsiteY3" fmla="*/ 35711 h 67590"/>
                    <a:gd name="connsiteX4" fmla="*/ 107710 w 132999"/>
                    <a:gd name="connsiteY4" fmla="*/ 40310 h 67590"/>
                    <a:gd name="connsiteX5" fmla="*/ 48524 w 132999"/>
                    <a:gd name="connsiteY5" fmla="*/ 50826 h 67590"/>
                    <a:gd name="connsiteX6" fmla="*/ 31062 w 132999"/>
                    <a:gd name="connsiteY6" fmla="*/ 52921 h 67590"/>
                    <a:gd name="connsiteX7" fmla="*/ 20750 w 132999"/>
                    <a:gd name="connsiteY7" fmla="*/ 54094 h 67590"/>
                    <a:gd name="connsiteX8" fmla="*/ 88555 w 132999"/>
                    <a:gd name="connsiteY8" fmla="*/ 11216 h 67590"/>
                    <a:gd name="connsiteX9" fmla="*/ 5595 w 132999"/>
                    <a:gd name="connsiteY9" fmla="*/ 67499 h 67590"/>
                    <a:gd name="connsiteX10" fmla="*/ 7526 w 132999"/>
                    <a:gd name="connsiteY10" fmla="*/ 67146 h 67590"/>
                    <a:gd name="connsiteX11" fmla="*/ 32352 w 132999"/>
                    <a:gd name="connsiteY11" fmla="*/ 64105 h 67590"/>
                    <a:gd name="connsiteX12" fmla="*/ 50529 w 132999"/>
                    <a:gd name="connsiteY12" fmla="*/ 61925 h 67590"/>
                    <a:gd name="connsiteX13" fmla="*/ 109715 w 132999"/>
                    <a:gd name="connsiteY13" fmla="*/ 51408 h 67590"/>
                    <a:gd name="connsiteX14" fmla="*/ 128269 w 132999"/>
                    <a:gd name="connsiteY14" fmla="*/ 43109 h 67590"/>
                    <a:gd name="connsiteX15" fmla="*/ 130488 w 132999"/>
                    <a:gd name="connsiteY15" fmla="*/ 20082 h 67590"/>
                    <a:gd name="connsiteX16" fmla="*/ 114581 w 132999"/>
                    <a:gd name="connsiteY16" fmla="*/ 5590 h 67590"/>
                    <a:gd name="connsiteX17" fmla="*/ 88551 w 132999"/>
                    <a:gd name="connsiteY17" fmla="*/ -92 h 67590"/>
                    <a:gd name="connsiteX18" fmla="*/ 9920 w 132999"/>
                    <a:gd name="connsiteY18" fmla="*/ 49041 h 67590"/>
                    <a:gd name="connsiteX19" fmla="*/ 1490 w 132999"/>
                    <a:gd name="connsiteY19" fmla="*/ 57926 h 67590"/>
                    <a:gd name="connsiteX20" fmla="*/ 1632 w 132999"/>
                    <a:gd name="connsiteY20" fmla="*/ 65900 h 67590"/>
                    <a:gd name="connsiteX21" fmla="*/ 5584 w 132999"/>
                    <a:gd name="connsiteY21" fmla="*/ 67483 h 67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2999" h="67590">
                      <a:moveTo>
                        <a:pt x="88554" y="11214"/>
                      </a:moveTo>
                      <a:cubicBezTo>
                        <a:pt x="95566" y="11214"/>
                        <a:pt x="102792" y="12797"/>
                        <a:pt x="109804" y="15849"/>
                      </a:cubicBezTo>
                      <a:cubicBezTo>
                        <a:pt x="113342" y="17569"/>
                        <a:pt x="118033" y="20572"/>
                        <a:pt x="120304" y="25107"/>
                      </a:cubicBezTo>
                      <a:cubicBezTo>
                        <a:pt x="122150" y="28771"/>
                        <a:pt x="121883" y="33232"/>
                        <a:pt x="119703" y="35711"/>
                      </a:cubicBezTo>
                      <a:cubicBezTo>
                        <a:pt x="117332" y="38417"/>
                        <a:pt x="112879" y="39400"/>
                        <a:pt x="107710" y="40310"/>
                      </a:cubicBezTo>
                      <a:lnTo>
                        <a:pt x="48524" y="50826"/>
                      </a:lnTo>
                      <a:cubicBezTo>
                        <a:pt x="46643" y="51180"/>
                        <a:pt x="39229" y="51985"/>
                        <a:pt x="31062" y="52921"/>
                      </a:cubicBezTo>
                      <a:cubicBezTo>
                        <a:pt x="27085" y="53370"/>
                        <a:pt x="23660" y="53755"/>
                        <a:pt x="20750" y="54094"/>
                      </a:cubicBezTo>
                      <a:cubicBezTo>
                        <a:pt x="40194" y="33446"/>
                        <a:pt x="62173" y="11216"/>
                        <a:pt x="88555" y="11216"/>
                      </a:cubicBezTo>
                      <a:close/>
                      <a:moveTo>
                        <a:pt x="5595" y="67499"/>
                      </a:moveTo>
                      <a:cubicBezTo>
                        <a:pt x="6246" y="67499"/>
                        <a:pt x="6886" y="67393"/>
                        <a:pt x="7526" y="67146"/>
                      </a:cubicBezTo>
                      <a:cubicBezTo>
                        <a:pt x="10186" y="66623"/>
                        <a:pt x="23470" y="65115"/>
                        <a:pt x="32352" y="64105"/>
                      </a:cubicBezTo>
                      <a:cubicBezTo>
                        <a:pt x="40844" y="63144"/>
                        <a:pt x="48585" y="62261"/>
                        <a:pt x="50529" y="61925"/>
                      </a:cubicBezTo>
                      <a:lnTo>
                        <a:pt x="109715" y="51408"/>
                      </a:lnTo>
                      <a:cubicBezTo>
                        <a:pt x="115022" y="50472"/>
                        <a:pt x="123076" y="49042"/>
                        <a:pt x="128269" y="43109"/>
                      </a:cubicBezTo>
                      <a:cubicBezTo>
                        <a:pt x="133500" y="37153"/>
                        <a:pt x="134391" y="27895"/>
                        <a:pt x="130488" y="20082"/>
                      </a:cubicBezTo>
                      <a:cubicBezTo>
                        <a:pt x="127554" y="14238"/>
                        <a:pt x="122146" y="9266"/>
                        <a:pt x="114581" y="5590"/>
                      </a:cubicBezTo>
                      <a:cubicBezTo>
                        <a:pt x="105900" y="1827"/>
                        <a:pt x="97144" y="-92"/>
                        <a:pt x="88551" y="-92"/>
                      </a:cubicBezTo>
                      <a:cubicBezTo>
                        <a:pt x="56085" y="-92"/>
                        <a:pt x="31560" y="26013"/>
                        <a:pt x="9920" y="49041"/>
                      </a:cubicBezTo>
                      <a:cubicBezTo>
                        <a:pt x="7061" y="52093"/>
                        <a:pt x="4237" y="55072"/>
                        <a:pt x="1490" y="57926"/>
                      </a:cubicBezTo>
                      <a:cubicBezTo>
                        <a:pt x="-679" y="60168"/>
                        <a:pt x="-619" y="63745"/>
                        <a:pt x="1632" y="65900"/>
                      </a:cubicBezTo>
                      <a:cubicBezTo>
                        <a:pt x="2735" y="66960"/>
                        <a:pt x="4168" y="67483"/>
                        <a:pt x="5584" y="67483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2" name="Freeform 105">
                  <a:extLst>
                    <a:ext uri="{FF2B5EF4-FFF2-40B4-BE49-F238E27FC236}">
                      <a16:creationId xmlns:a16="http://schemas.microsoft.com/office/drawing/2014/main" id="{CD172A45-6422-4A4A-970F-71B6E6AC9E3E}"/>
                    </a:ext>
                  </a:extLst>
                </p:cNvPr>
                <p:cNvSpPr/>
                <p:nvPr/>
              </p:nvSpPr>
              <p:spPr>
                <a:xfrm>
                  <a:off x="6405626" y="3324716"/>
                  <a:ext cx="118720" cy="64683"/>
                </a:xfrm>
                <a:custGeom>
                  <a:avLst/>
                  <a:gdLst>
                    <a:gd name="connsiteX0" fmla="*/ 31051 w 118720"/>
                    <a:gd name="connsiteY0" fmla="*/ 11198 h 64683"/>
                    <a:gd name="connsiteX1" fmla="*/ 102970 w 118720"/>
                    <a:gd name="connsiteY1" fmla="*/ 30375 h 64683"/>
                    <a:gd name="connsiteX2" fmla="*/ 107235 w 118720"/>
                    <a:gd name="connsiteY2" fmla="*/ 39247 h 64683"/>
                    <a:gd name="connsiteX3" fmla="*/ 100110 w 118720"/>
                    <a:gd name="connsiteY3" fmla="*/ 48954 h 64683"/>
                    <a:gd name="connsiteX4" fmla="*/ 87101 w 118720"/>
                    <a:gd name="connsiteY4" fmla="*/ 53303 h 64683"/>
                    <a:gd name="connsiteX5" fmla="*/ 52628 w 118720"/>
                    <a:gd name="connsiteY5" fmla="*/ 36443 h 64683"/>
                    <a:gd name="connsiteX6" fmla="*/ 38967 w 118720"/>
                    <a:gd name="connsiteY6" fmla="*/ 25988 h 64683"/>
                    <a:gd name="connsiteX7" fmla="*/ 20087 w 118720"/>
                    <a:gd name="connsiteY7" fmla="*/ 11359 h 64683"/>
                    <a:gd name="connsiteX8" fmla="*/ 31051 w 118720"/>
                    <a:gd name="connsiteY8" fmla="*/ 11183 h 64683"/>
                    <a:gd name="connsiteX9" fmla="*/ 32104 w 118720"/>
                    <a:gd name="connsiteY9" fmla="*/ 34985 h 64683"/>
                    <a:gd name="connsiteX10" fmla="*/ 45577 w 118720"/>
                    <a:gd name="connsiteY10" fmla="*/ 45290 h 64683"/>
                    <a:gd name="connsiteX11" fmla="*/ 87100 w 118720"/>
                    <a:gd name="connsiteY11" fmla="*/ 64592 h 64683"/>
                    <a:gd name="connsiteX12" fmla="*/ 106820 w 118720"/>
                    <a:gd name="connsiteY12" fmla="*/ 58075 h 64683"/>
                    <a:gd name="connsiteX13" fmla="*/ 118562 w 118720"/>
                    <a:gd name="connsiteY13" fmla="*/ 40194 h 64683"/>
                    <a:gd name="connsiteX14" fmla="*/ 111085 w 118720"/>
                    <a:gd name="connsiteY14" fmla="*/ 22487 h 64683"/>
                    <a:gd name="connsiteX15" fmla="*/ 31050 w 118720"/>
                    <a:gd name="connsiteY15" fmla="*/ -92 h 64683"/>
                    <a:gd name="connsiteX16" fmla="*/ 5320 w 118720"/>
                    <a:gd name="connsiteY16" fmla="*/ 643 h 64683"/>
                    <a:gd name="connsiteX17" fmla="*/ 252 w 118720"/>
                    <a:gd name="connsiteY17" fmla="*/ 4331 h 64683"/>
                    <a:gd name="connsiteX18" fmla="*/ 1696 w 118720"/>
                    <a:gd name="connsiteY18" fmla="*/ 10412 h 64683"/>
                    <a:gd name="connsiteX19" fmla="*/ 32104 w 118720"/>
                    <a:gd name="connsiteY19" fmla="*/ 34985 h 6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8720" h="64683">
                      <a:moveTo>
                        <a:pt x="31051" y="11198"/>
                      </a:moveTo>
                      <a:cubicBezTo>
                        <a:pt x="66741" y="11198"/>
                        <a:pt x="90262" y="17465"/>
                        <a:pt x="102970" y="30375"/>
                      </a:cubicBezTo>
                      <a:cubicBezTo>
                        <a:pt x="106032" y="33490"/>
                        <a:pt x="107461" y="36468"/>
                        <a:pt x="107235" y="39247"/>
                      </a:cubicBezTo>
                      <a:cubicBezTo>
                        <a:pt x="106880" y="43259"/>
                        <a:pt x="103183" y="46736"/>
                        <a:pt x="100110" y="48954"/>
                      </a:cubicBezTo>
                      <a:cubicBezTo>
                        <a:pt x="96083" y="51882"/>
                        <a:pt x="91818" y="53303"/>
                        <a:pt x="87101" y="53303"/>
                      </a:cubicBezTo>
                      <a:cubicBezTo>
                        <a:pt x="75622" y="53303"/>
                        <a:pt x="63241" y="44779"/>
                        <a:pt x="52628" y="36443"/>
                      </a:cubicBezTo>
                      <a:cubicBezTo>
                        <a:pt x="48149" y="32928"/>
                        <a:pt x="43570" y="29465"/>
                        <a:pt x="38967" y="25988"/>
                      </a:cubicBezTo>
                      <a:cubicBezTo>
                        <a:pt x="32669" y="21241"/>
                        <a:pt x="26234" y="16394"/>
                        <a:pt x="20087" y="11359"/>
                      </a:cubicBezTo>
                      <a:cubicBezTo>
                        <a:pt x="23625" y="11253"/>
                        <a:pt x="27300" y="11183"/>
                        <a:pt x="31051" y="11183"/>
                      </a:cubicBezTo>
                      <a:close/>
                      <a:moveTo>
                        <a:pt x="32104" y="34985"/>
                      </a:moveTo>
                      <a:cubicBezTo>
                        <a:pt x="36645" y="38401"/>
                        <a:pt x="41161" y="41826"/>
                        <a:pt x="45577" y="45290"/>
                      </a:cubicBezTo>
                      <a:cubicBezTo>
                        <a:pt x="58322" y="55309"/>
                        <a:pt x="72184" y="64592"/>
                        <a:pt x="87100" y="64592"/>
                      </a:cubicBezTo>
                      <a:cubicBezTo>
                        <a:pt x="94213" y="64592"/>
                        <a:pt x="100849" y="62388"/>
                        <a:pt x="106820" y="58075"/>
                      </a:cubicBezTo>
                      <a:cubicBezTo>
                        <a:pt x="115827" y="51545"/>
                        <a:pt x="118173" y="44742"/>
                        <a:pt x="118562" y="40194"/>
                      </a:cubicBezTo>
                      <a:cubicBezTo>
                        <a:pt x="118918" y="35932"/>
                        <a:pt x="117897" y="29415"/>
                        <a:pt x="111085" y="22487"/>
                      </a:cubicBezTo>
                      <a:cubicBezTo>
                        <a:pt x="91177" y="2251"/>
                        <a:pt x="55876" y="-92"/>
                        <a:pt x="31050" y="-92"/>
                      </a:cubicBezTo>
                      <a:cubicBezTo>
                        <a:pt x="21754" y="-92"/>
                        <a:pt x="12948" y="283"/>
                        <a:pt x="5320" y="643"/>
                      </a:cubicBezTo>
                      <a:cubicBezTo>
                        <a:pt x="3037" y="749"/>
                        <a:pt x="1043" y="2200"/>
                        <a:pt x="252" y="4331"/>
                      </a:cubicBezTo>
                      <a:cubicBezTo>
                        <a:pt x="-537" y="6461"/>
                        <a:pt x="39" y="8855"/>
                        <a:pt x="1696" y="10412"/>
                      </a:cubicBezTo>
                      <a:cubicBezTo>
                        <a:pt x="11205" y="19234"/>
                        <a:pt x="21830" y="27247"/>
                        <a:pt x="32104" y="349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3" name="Freeform 106">
                  <a:extLst>
                    <a:ext uri="{FF2B5EF4-FFF2-40B4-BE49-F238E27FC236}">
                      <a16:creationId xmlns:a16="http://schemas.microsoft.com/office/drawing/2014/main" id="{0EB86534-BB91-4148-ADC5-5220C61FD50C}"/>
                    </a:ext>
                  </a:extLst>
                </p:cNvPr>
                <p:cNvSpPr/>
                <p:nvPr/>
              </p:nvSpPr>
              <p:spPr>
                <a:xfrm>
                  <a:off x="6204379" y="3152558"/>
                  <a:ext cx="67985" cy="26103"/>
                </a:xfrm>
                <a:custGeom>
                  <a:avLst/>
                  <a:gdLst>
                    <a:gd name="connsiteX0" fmla="*/ 5576 w 67985"/>
                    <a:gd name="connsiteY0" fmla="*/ 26002 h 26103"/>
                    <a:gd name="connsiteX1" fmla="*/ 7031 w 67985"/>
                    <a:gd name="connsiteY1" fmla="*/ 25825 h 26103"/>
                    <a:gd name="connsiteX2" fmla="*/ 63658 w 67985"/>
                    <a:gd name="connsiteY2" fmla="*/ 10996 h 26103"/>
                    <a:gd name="connsiteX3" fmla="*/ 67697 w 67985"/>
                    <a:gd name="connsiteY3" fmla="*/ 4106 h 26103"/>
                    <a:gd name="connsiteX4" fmla="*/ 60760 w 67985"/>
                    <a:gd name="connsiteY4" fmla="*/ 93 h 26103"/>
                    <a:gd name="connsiteX5" fmla="*/ 4121 w 67985"/>
                    <a:gd name="connsiteY5" fmla="*/ 14909 h 26103"/>
                    <a:gd name="connsiteX6" fmla="*/ 93 w 67985"/>
                    <a:gd name="connsiteY6" fmla="*/ 21812 h 26103"/>
                    <a:gd name="connsiteX7" fmla="*/ 5576 w 67985"/>
                    <a:gd name="connsiteY7" fmla="*/ 26012 h 26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985" h="26103">
                      <a:moveTo>
                        <a:pt x="5576" y="26002"/>
                      </a:moveTo>
                      <a:cubicBezTo>
                        <a:pt x="6053" y="26002"/>
                        <a:pt x="6544" y="25931"/>
                        <a:pt x="7031" y="25825"/>
                      </a:cubicBezTo>
                      <a:lnTo>
                        <a:pt x="63658" y="10996"/>
                      </a:lnTo>
                      <a:cubicBezTo>
                        <a:pt x="66695" y="10212"/>
                        <a:pt x="68500" y="7121"/>
                        <a:pt x="67697" y="4106"/>
                      </a:cubicBezTo>
                      <a:cubicBezTo>
                        <a:pt x="66919" y="1089"/>
                        <a:pt x="63846" y="-692"/>
                        <a:pt x="60760" y="93"/>
                      </a:cubicBezTo>
                      <a:lnTo>
                        <a:pt x="4121" y="14909"/>
                      </a:lnTo>
                      <a:cubicBezTo>
                        <a:pt x="1098" y="15708"/>
                        <a:pt x="-709" y="18797"/>
                        <a:pt x="93" y="21812"/>
                      </a:cubicBezTo>
                      <a:cubicBezTo>
                        <a:pt x="759" y="24341"/>
                        <a:pt x="3066" y="26012"/>
                        <a:pt x="5576" y="2601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4" name="Freeform 107">
                  <a:extLst>
                    <a:ext uri="{FF2B5EF4-FFF2-40B4-BE49-F238E27FC236}">
                      <a16:creationId xmlns:a16="http://schemas.microsoft.com/office/drawing/2014/main" id="{DFC7E14E-F0F5-4A98-9002-FE5184F86B97}"/>
                    </a:ext>
                  </a:extLst>
                </p:cNvPr>
                <p:cNvSpPr/>
                <p:nvPr/>
              </p:nvSpPr>
              <p:spPr>
                <a:xfrm>
                  <a:off x="6215395" y="3174516"/>
                  <a:ext cx="65344" cy="31037"/>
                </a:xfrm>
                <a:custGeom>
                  <a:avLst/>
                  <a:gdLst>
                    <a:gd name="connsiteX0" fmla="*/ 5035 w 65344"/>
                    <a:gd name="connsiteY0" fmla="*/ 19694 h 31037"/>
                    <a:gd name="connsiteX1" fmla="*/ -71 w 65344"/>
                    <a:gd name="connsiteY1" fmla="*/ 25837 h 31037"/>
                    <a:gd name="connsiteX2" fmla="*/ 5575 w 65344"/>
                    <a:gd name="connsiteY2" fmla="*/ 30946 h 31037"/>
                    <a:gd name="connsiteX3" fmla="*/ 6126 w 65344"/>
                    <a:gd name="connsiteY3" fmla="*/ 30920 h 31037"/>
                    <a:gd name="connsiteX4" fmla="*/ 62828 w 65344"/>
                    <a:gd name="connsiteY4" fmla="*/ 10173 h 31037"/>
                    <a:gd name="connsiteX5" fmla="*/ 64208 w 65344"/>
                    <a:gd name="connsiteY5" fmla="*/ 2310 h 31037"/>
                    <a:gd name="connsiteX6" fmla="*/ 56292 w 65344"/>
                    <a:gd name="connsiteY6" fmla="*/ 929 h 31037"/>
                    <a:gd name="connsiteX7" fmla="*/ 5034 w 65344"/>
                    <a:gd name="connsiteY7" fmla="*/ 19695 h 31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4" h="31037">
                      <a:moveTo>
                        <a:pt x="5035" y="19694"/>
                      </a:moveTo>
                      <a:cubicBezTo>
                        <a:pt x="1924" y="19976"/>
                        <a:pt x="-372" y="22735"/>
                        <a:pt x="-71" y="25837"/>
                      </a:cubicBezTo>
                      <a:cubicBezTo>
                        <a:pt x="214" y="28751"/>
                        <a:pt x="2689" y="30946"/>
                        <a:pt x="5575" y="30946"/>
                      </a:cubicBezTo>
                      <a:cubicBezTo>
                        <a:pt x="5752" y="30946"/>
                        <a:pt x="5937" y="30946"/>
                        <a:pt x="6126" y="30920"/>
                      </a:cubicBezTo>
                      <a:cubicBezTo>
                        <a:pt x="26461" y="28988"/>
                        <a:pt x="46081" y="21824"/>
                        <a:pt x="62828" y="10173"/>
                      </a:cubicBezTo>
                      <a:cubicBezTo>
                        <a:pt x="65388" y="8379"/>
                        <a:pt x="66028" y="4865"/>
                        <a:pt x="64208" y="2310"/>
                      </a:cubicBezTo>
                      <a:cubicBezTo>
                        <a:pt x="62401" y="-243"/>
                        <a:pt x="58864" y="-854"/>
                        <a:pt x="56292" y="929"/>
                      </a:cubicBezTo>
                      <a:cubicBezTo>
                        <a:pt x="41163" y="11458"/>
                        <a:pt x="23437" y="17938"/>
                        <a:pt x="5034" y="1969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5" name="Freeform 108">
                  <a:extLst>
                    <a:ext uri="{FF2B5EF4-FFF2-40B4-BE49-F238E27FC236}">
                      <a16:creationId xmlns:a16="http://schemas.microsoft.com/office/drawing/2014/main" id="{3064D982-6679-4F47-907B-06A575429A6E}"/>
                    </a:ext>
                  </a:extLst>
                </p:cNvPr>
                <p:cNvSpPr/>
                <p:nvPr/>
              </p:nvSpPr>
              <p:spPr>
                <a:xfrm>
                  <a:off x="6223929" y="3199835"/>
                  <a:ext cx="88031" cy="34104"/>
                </a:xfrm>
                <a:custGeom>
                  <a:avLst/>
                  <a:gdLst>
                    <a:gd name="connsiteX0" fmla="*/ -87 w 88031"/>
                    <a:gd name="connsiteY0" fmla="*/ 28730 h 34104"/>
                    <a:gd name="connsiteX1" fmla="*/ 5571 w 88031"/>
                    <a:gd name="connsiteY1" fmla="*/ 34013 h 34104"/>
                    <a:gd name="connsiteX2" fmla="*/ 5948 w 88031"/>
                    <a:gd name="connsiteY2" fmla="*/ 34001 h 34104"/>
                    <a:gd name="connsiteX3" fmla="*/ 85055 w 88031"/>
                    <a:gd name="connsiteY3" fmla="*/ 10462 h 34104"/>
                    <a:gd name="connsiteX4" fmla="*/ 87188 w 88031"/>
                    <a:gd name="connsiteY4" fmla="*/ 2774 h 34104"/>
                    <a:gd name="connsiteX5" fmla="*/ 79449 w 88031"/>
                    <a:gd name="connsiteY5" fmla="*/ 655 h 34104"/>
                    <a:gd name="connsiteX6" fmla="*/ 5221 w 88031"/>
                    <a:gd name="connsiteY6" fmla="*/ 22735 h 34104"/>
                    <a:gd name="connsiteX7" fmla="*/ -85 w 88031"/>
                    <a:gd name="connsiteY7" fmla="*/ 28729 h 3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31" h="34104">
                      <a:moveTo>
                        <a:pt x="-87" y="28730"/>
                      </a:moveTo>
                      <a:cubicBezTo>
                        <a:pt x="126" y="31721"/>
                        <a:pt x="2612" y="34013"/>
                        <a:pt x="5571" y="34013"/>
                      </a:cubicBezTo>
                      <a:cubicBezTo>
                        <a:pt x="5713" y="34013"/>
                        <a:pt x="5820" y="34001"/>
                        <a:pt x="5948" y="34001"/>
                      </a:cubicBezTo>
                      <a:cubicBezTo>
                        <a:pt x="33609" y="32220"/>
                        <a:pt x="60969" y="24082"/>
                        <a:pt x="85055" y="10462"/>
                      </a:cubicBezTo>
                      <a:cubicBezTo>
                        <a:pt x="87789" y="8929"/>
                        <a:pt x="88743" y="5478"/>
                        <a:pt x="87188" y="2774"/>
                      </a:cubicBezTo>
                      <a:cubicBezTo>
                        <a:pt x="85634" y="58"/>
                        <a:pt x="82146" y="-902"/>
                        <a:pt x="79449" y="655"/>
                      </a:cubicBezTo>
                      <a:cubicBezTo>
                        <a:pt x="56843" y="13427"/>
                        <a:pt x="31176" y="21065"/>
                        <a:pt x="5221" y="22735"/>
                      </a:cubicBezTo>
                      <a:cubicBezTo>
                        <a:pt x="2099" y="22947"/>
                        <a:pt x="-286" y="25624"/>
                        <a:pt x="-85" y="2872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6" name="Freeform 109">
                  <a:extLst>
                    <a:ext uri="{FF2B5EF4-FFF2-40B4-BE49-F238E27FC236}">
                      <a16:creationId xmlns:a16="http://schemas.microsoft.com/office/drawing/2014/main" id="{EDBDB648-1E15-48BA-9979-E0382C39073F}"/>
                    </a:ext>
                  </a:extLst>
                </p:cNvPr>
                <p:cNvSpPr/>
                <p:nvPr/>
              </p:nvSpPr>
              <p:spPr>
                <a:xfrm>
                  <a:off x="6240963" y="3245064"/>
                  <a:ext cx="65348" cy="25397"/>
                </a:xfrm>
                <a:custGeom>
                  <a:avLst/>
                  <a:gdLst>
                    <a:gd name="connsiteX0" fmla="*/ 64534 w 65348"/>
                    <a:gd name="connsiteY0" fmla="*/ 2789 h 25397"/>
                    <a:gd name="connsiteX1" fmla="*/ 56794 w 65348"/>
                    <a:gd name="connsiteY1" fmla="*/ 621 h 25397"/>
                    <a:gd name="connsiteX2" fmla="*/ 5548 w 65348"/>
                    <a:gd name="connsiteY2" fmla="*/ 14016 h 25397"/>
                    <a:gd name="connsiteX3" fmla="*/ -97 w 65348"/>
                    <a:gd name="connsiteY3" fmla="*/ 19698 h 25397"/>
                    <a:gd name="connsiteX4" fmla="*/ 5586 w 65348"/>
                    <a:gd name="connsiteY4" fmla="*/ 25306 h 25397"/>
                    <a:gd name="connsiteX5" fmla="*/ 5611 w 65348"/>
                    <a:gd name="connsiteY5" fmla="*/ 25306 h 25397"/>
                    <a:gd name="connsiteX6" fmla="*/ 62326 w 65348"/>
                    <a:gd name="connsiteY6" fmla="*/ 10477 h 25397"/>
                    <a:gd name="connsiteX7" fmla="*/ 64535 w 65348"/>
                    <a:gd name="connsiteY7" fmla="*/ 2789 h 25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8" h="25397">
                      <a:moveTo>
                        <a:pt x="64534" y="2789"/>
                      </a:moveTo>
                      <a:cubicBezTo>
                        <a:pt x="63005" y="73"/>
                        <a:pt x="59529" y="-887"/>
                        <a:pt x="56794" y="621"/>
                      </a:cubicBezTo>
                      <a:cubicBezTo>
                        <a:pt x="41163" y="9281"/>
                        <a:pt x="23450" y="13904"/>
                        <a:pt x="5548" y="14016"/>
                      </a:cubicBezTo>
                      <a:cubicBezTo>
                        <a:pt x="2412" y="14028"/>
                        <a:pt x="-122" y="16584"/>
                        <a:pt x="-97" y="19698"/>
                      </a:cubicBezTo>
                      <a:cubicBezTo>
                        <a:pt x="-71" y="22800"/>
                        <a:pt x="2463" y="25306"/>
                        <a:pt x="5586" y="25306"/>
                      </a:cubicBezTo>
                      <a:cubicBezTo>
                        <a:pt x="5598" y="25306"/>
                        <a:pt x="5598" y="25306"/>
                        <a:pt x="5611" y="25306"/>
                      </a:cubicBezTo>
                      <a:cubicBezTo>
                        <a:pt x="25419" y="25164"/>
                        <a:pt x="45040" y="20047"/>
                        <a:pt x="62326" y="10477"/>
                      </a:cubicBezTo>
                      <a:cubicBezTo>
                        <a:pt x="65061" y="8958"/>
                        <a:pt x="66064" y="5518"/>
                        <a:pt x="64535" y="278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7" name="Freeform 110">
                  <a:extLst>
                    <a:ext uri="{FF2B5EF4-FFF2-40B4-BE49-F238E27FC236}">
                      <a16:creationId xmlns:a16="http://schemas.microsoft.com/office/drawing/2014/main" id="{0A938E05-BFFB-4CA1-9979-8BC959C39A58}"/>
                    </a:ext>
                  </a:extLst>
                </p:cNvPr>
                <p:cNvSpPr/>
                <p:nvPr/>
              </p:nvSpPr>
              <p:spPr>
                <a:xfrm>
                  <a:off x="6269374" y="3270448"/>
                  <a:ext cx="45447" cy="22615"/>
                </a:xfrm>
                <a:custGeom>
                  <a:avLst/>
                  <a:gdLst>
                    <a:gd name="connsiteX0" fmla="*/ 36110 w 45447"/>
                    <a:gd name="connsiteY0" fmla="*/ 1168 h 22615"/>
                    <a:gd name="connsiteX1" fmla="*/ 5802 w 45447"/>
                    <a:gd name="connsiteY1" fmla="*/ 11211 h 22615"/>
                    <a:gd name="connsiteX2" fmla="*/ -94 w 45447"/>
                    <a:gd name="connsiteY2" fmla="*/ 16632 h 22615"/>
                    <a:gd name="connsiteX3" fmla="*/ 5363 w 45447"/>
                    <a:gd name="connsiteY3" fmla="*/ 22488 h 22615"/>
                    <a:gd name="connsiteX4" fmla="*/ 7407 w 45447"/>
                    <a:gd name="connsiteY4" fmla="*/ 22524 h 22615"/>
                    <a:gd name="connsiteX5" fmla="*/ 43248 w 45447"/>
                    <a:gd name="connsiteY5" fmla="*/ 9950 h 22615"/>
                    <a:gd name="connsiteX6" fmla="*/ 44087 w 45447"/>
                    <a:gd name="connsiteY6" fmla="*/ 2001 h 22615"/>
                    <a:gd name="connsiteX7" fmla="*/ 36109 w 45447"/>
                    <a:gd name="connsiteY7" fmla="*/ 1167 h 22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447" h="22615">
                      <a:moveTo>
                        <a:pt x="36110" y="1168"/>
                      </a:moveTo>
                      <a:cubicBezTo>
                        <a:pt x="27680" y="7946"/>
                        <a:pt x="16641" y="11548"/>
                        <a:pt x="5802" y="11211"/>
                      </a:cubicBezTo>
                      <a:cubicBezTo>
                        <a:pt x="2765" y="10929"/>
                        <a:pt x="44" y="13517"/>
                        <a:pt x="-94" y="16632"/>
                      </a:cubicBezTo>
                      <a:cubicBezTo>
                        <a:pt x="-201" y="19747"/>
                        <a:pt x="2228" y="22376"/>
                        <a:pt x="5363" y="22488"/>
                      </a:cubicBezTo>
                      <a:cubicBezTo>
                        <a:pt x="6053" y="22513"/>
                        <a:pt x="6728" y="22524"/>
                        <a:pt x="7407" y="22524"/>
                      </a:cubicBezTo>
                      <a:cubicBezTo>
                        <a:pt x="20291" y="22524"/>
                        <a:pt x="33250" y="18000"/>
                        <a:pt x="43248" y="9950"/>
                      </a:cubicBezTo>
                      <a:cubicBezTo>
                        <a:pt x="45680" y="7983"/>
                        <a:pt x="46057" y="4430"/>
                        <a:pt x="44087" y="2001"/>
                      </a:cubicBezTo>
                      <a:cubicBezTo>
                        <a:pt x="42117" y="-430"/>
                        <a:pt x="38492" y="-790"/>
                        <a:pt x="36109" y="116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8" name="Freeform 111">
                  <a:extLst>
                    <a:ext uri="{FF2B5EF4-FFF2-40B4-BE49-F238E27FC236}">
                      <a16:creationId xmlns:a16="http://schemas.microsoft.com/office/drawing/2014/main" id="{52BEA27E-76FD-446C-A2E9-50A99B4D2442}"/>
                    </a:ext>
                  </a:extLst>
                </p:cNvPr>
                <p:cNvSpPr/>
                <p:nvPr/>
              </p:nvSpPr>
              <p:spPr>
                <a:xfrm>
                  <a:off x="5982469" y="2863849"/>
                  <a:ext cx="64071" cy="123469"/>
                </a:xfrm>
                <a:custGeom>
                  <a:avLst/>
                  <a:gdLst>
                    <a:gd name="connsiteX0" fmla="*/ 26086 w 64071"/>
                    <a:gd name="connsiteY0" fmla="*/ 11368 h 123469"/>
                    <a:gd name="connsiteX1" fmla="*/ 47523 w 64071"/>
                    <a:gd name="connsiteY1" fmla="*/ 28654 h 123469"/>
                    <a:gd name="connsiteX2" fmla="*/ 51248 w 64071"/>
                    <a:gd name="connsiteY2" fmla="*/ 40130 h 123469"/>
                    <a:gd name="connsiteX3" fmla="*/ 49108 w 64071"/>
                    <a:gd name="connsiteY3" fmla="*/ 85096 h 123469"/>
                    <a:gd name="connsiteX4" fmla="*/ 46789 w 64071"/>
                    <a:gd name="connsiteY4" fmla="*/ 99902 h 123469"/>
                    <a:gd name="connsiteX5" fmla="*/ 18389 w 64071"/>
                    <a:gd name="connsiteY5" fmla="*/ 46330 h 123469"/>
                    <a:gd name="connsiteX6" fmla="*/ 11775 w 64071"/>
                    <a:gd name="connsiteY6" fmla="*/ 30409 h 123469"/>
                    <a:gd name="connsiteX7" fmla="*/ 6211 w 64071"/>
                    <a:gd name="connsiteY7" fmla="*/ 31554 h 123469"/>
                    <a:gd name="connsiteX8" fmla="*/ 11620 w 64071"/>
                    <a:gd name="connsiteY8" fmla="*/ 29601 h 123469"/>
                    <a:gd name="connsiteX9" fmla="*/ 14586 w 64071"/>
                    <a:gd name="connsiteY9" fmla="*/ 15629 h 123469"/>
                    <a:gd name="connsiteX10" fmla="*/ 26085 w 64071"/>
                    <a:gd name="connsiteY10" fmla="*/ 11366 h 123469"/>
                    <a:gd name="connsiteX11" fmla="*/ 434 w 64071"/>
                    <a:gd name="connsiteY11" fmla="*/ 31559 h 123469"/>
                    <a:gd name="connsiteX12" fmla="*/ 647 w 64071"/>
                    <a:gd name="connsiteY12" fmla="*/ 32698 h 123469"/>
                    <a:gd name="connsiteX13" fmla="*/ 8238 w 64071"/>
                    <a:gd name="connsiteY13" fmla="*/ 51408 h 123469"/>
                    <a:gd name="connsiteX14" fmla="*/ 37383 w 64071"/>
                    <a:gd name="connsiteY14" fmla="*/ 106277 h 123469"/>
                    <a:gd name="connsiteX15" fmla="*/ 46366 w 64071"/>
                    <a:gd name="connsiteY15" fmla="*/ 120794 h 123469"/>
                    <a:gd name="connsiteX16" fmla="*/ 52762 w 64071"/>
                    <a:gd name="connsiteY16" fmla="*/ 123143 h 123469"/>
                    <a:gd name="connsiteX17" fmla="*/ 56834 w 64071"/>
                    <a:gd name="connsiteY17" fmla="*/ 117724 h 123469"/>
                    <a:gd name="connsiteX18" fmla="*/ 60315 w 64071"/>
                    <a:gd name="connsiteY18" fmla="*/ 86977 h 123469"/>
                    <a:gd name="connsiteX19" fmla="*/ 62381 w 64071"/>
                    <a:gd name="connsiteY19" fmla="*/ 37840 h 123469"/>
                    <a:gd name="connsiteX20" fmla="*/ 57899 w 64071"/>
                    <a:gd name="connsiteY20" fmla="*/ 24026 h 123469"/>
                    <a:gd name="connsiteX21" fmla="*/ 27787 w 64071"/>
                    <a:gd name="connsiteY21" fmla="*/ 215 h 123469"/>
                    <a:gd name="connsiteX22" fmla="*/ 6073 w 64071"/>
                    <a:gd name="connsiteY22" fmla="*/ 8144 h 123469"/>
                    <a:gd name="connsiteX23" fmla="*/ 437 w 64071"/>
                    <a:gd name="connsiteY23" fmla="*/ 31560 h 123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071" h="123469">
                      <a:moveTo>
                        <a:pt x="26086" y="11368"/>
                      </a:moveTo>
                      <a:cubicBezTo>
                        <a:pt x="34820" y="12702"/>
                        <a:pt x="44225" y="21380"/>
                        <a:pt x="47523" y="28654"/>
                      </a:cubicBezTo>
                      <a:cubicBezTo>
                        <a:pt x="49187" y="32333"/>
                        <a:pt x="50403" y="36079"/>
                        <a:pt x="51248" y="40130"/>
                      </a:cubicBezTo>
                      <a:cubicBezTo>
                        <a:pt x="54257" y="54564"/>
                        <a:pt x="51753" y="69396"/>
                        <a:pt x="49108" y="85096"/>
                      </a:cubicBezTo>
                      <a:cubicBezTo>
                        <a:pt x="48283" y="89987"/>
                        <a:pt x="47454" y="94929"/>
                        <a:pt x="46789" y="99902"/>
                      </a:cubicBezTo>
                      <a:cubicBezTo>
                        <a:pt x="37860" y="84852"/>
                        <a:pt x="28606" y="67375"/>
                        <a:pt x="18389" y="46330"/>
                      </a:cubicBezTo>
                      <a:cubicBezTo>
                        <a:pt x="15824" y="41474"/>
                        <a:pt x="12925" y="35925"/>
                        <a:pt x="11775" y="30409"/>
                      </a:cubicBezTo>
                      <a:lnTo>
                        <a:pt x="6211" y="31554"/>
                      </a:lnTo>
                      <a:lnTo>
                        <a:pt x="11620" y="29601"/>
                      </a:lnTo>
                      <a:cubicBezTo>
                        <a:pt x="10646" y="24050"/>
                        <a:pt x="11727" y="18823"/>
                        <a:pt x="14586" y="15629"/>
                      </a:cubicBezTo>
                      <a:cubicBezTo>
                        <a:pt x="17736" y="12066"/>
                        <a:pt x="21510" y="10681"/>
                        <a:pt x="26085" y="11366"/>
                      </a:cubicBezTo>
                      <a:close/>
                      <a:moveTo>
                        <a:pt x="434" y="31559"/>
                      </a:moveTo>
                      <a:cubicBezTo>
                        <a:pt x="448" y="31629"/>
                        <a:pt x="647" y="32650"/>
                        <a:pt x="647" y="32698"/>
                      </a:cubicBezTo>
                      <a:cubicBezTo>
                        <a:pt x="2119" y="39763"/>
                        <a:pt x="5411" y="46022"/>
                        <a:pt x="8238" y="51408"/>
                      </a:cubicBezTo>
                      <a:cubicBezTo>
                        <a:pt x="18652" y="72846"/>
                        <a:pt x="28188" y="90811"/>
                        <a:pt x="37383" y="106277"/>
                      </a:cubicBezTo>
                      <a:cubicBezTo>
                        <a:pt x="40320" y="111208"/>
                        <a:pt x="43315" y="116052"/>
                        <a:pt x="46366" y="120794"/>
                      </a:cubicBezTo>
                      <a:cubicBezTo>
                        <a:pt x="47743" y="122902"/>
                        <a:pt x="50336" y="123859"/>
                        <a:pt x="52762" y="123143"/>
                      </a:cubicBezTo>
                      <a:cubicBezTo>
                        <a:pt x="55173" y="122431"/>
                        <a:pt x="56840" y="120215"/>
                        <a:pt x="56834" y="117724"/>
                      </a:cubicBezTo>
                      <a:cubicBezTo>
                        <a:pt x="56817" y="107751"/>
                        <a:pt x="58515" y="97654"/>
                        <a:pt x="60315" y="86977"/>
                      </a:cubicBezTo>
                      <a:cubicBezTo>
                        <a:pt x="63017" y="70935"/>
                        <a:pt x="65820" y="54337"/>
                        <a:pt x="62381" y="37840"/>
                      </a:cubicBezTo>
                      <a:cubicBezTo>
                        <a:pt x="61382" y="33045"/>
                        <a:pt x="59860" y="28395"/>
                        <a:pt x="57899" y="24026"/>
                      </a:cubicBezTo>
                      <a:cubicBezTo>
                        <a:pt x="53337" y="14008"/>
                        <a:pt x="41251" y="2242"/>
                        <a:pt x="27787" y="215"/>
                      </a:cubicBezTo>
                      <a:cubicBezTo>
                        <a:pt x="19346" y="-1065"/>
                        <a:pt x="11834" y="1678"/>
                        <a:pt x="6073" y="8144"/>
                      </a:cubicBezTo>
                      <a:cubicBezTo>
                        <a:pt x="882" y="13971"/>
                        <a:pt x="-1168" y="22512"/>
                        <a:pt x="437" y="3156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9" name="Freeform 112">
                  <a:extLst>
                    <a:ext uri="{FF2B5EF4-FFF2-40B4-BE49-F238E27FC236}">
                      <a16:creationId xmlns:a16="http://schemas.microsoft.com/office/drawing/2014/main" id="{B0EF8E8D-0FEE-4B7A-BAAD-88B3EF08C149}"/>
                    </a:ext>
                  </a:extLst>
                </p:cNvPr>
                <p:cNvSpPr/>
                <p:nvPr/>
              </p:nvSpPr>
              <p:spPr>
                <a:xfrm>
                  <a:off x="6269488" y="2922538"/>
                  <a:ext cx="91459" cy="100502"/>
                </a:xfrm>
                <a:custGeom>
                  <a:avLst/>
                  <a:gdLst>
                    <a:gd name="connsiteX0" fmla="*/ 19193 w 91459"/>
                    <a:gd name="connsiteY0" fmla="*/ 72828 h 100502"/>
                    <a:gd name="connsiteX1" fmla="*/ 62616 w 91459"/>
                    <a:gd name="connsiteY1" fmla="*/ 12738 h 100502"/>
                    <a:gd name="connsiteX2" fmla="*/ 72478 w 91459"/>
                    <a:gd name="connsiteY2" fmla="*/ 11902 h 100502"/>
                    <a:gd name="connsiteX3" fmla="*/ 79111 w 91459"/>
                    <a:gd name="connsiteY3" fmla="*/ 21948 h 100502"/>
                    <a:gd name="connsiteX4" fmla="*/ 78620 w 91459"/>
                    <a:gd name="connsiteY4" fmla="*/ 35573 h 100502"/>
                    <a:gd name="connsiteX5" fmla="*/ 50583 w 91459"/>
                    <a:gd name="connsiteY5" fmla="*/ 61672 h 100502"/>
                    <a:gd name="connsiteX6" fmla="*/ 35917 w 91459"/>
                    <a:gd name="connsiteY6" fmla="*/ 70685 h 100502"/>
                    <a:gd name="connsiteX7" fmla="*/ 15479 w 91459"/>
                    <a:gd name="connsiteY7" fmla="*/ 83077 h 100502"/>
                    <a:gd name="connsiteX8" fmla="*/ 19178 w 91459"/>
                    <a:gd name="connsiteY8" fmla="*/ 72823 h 100502"/>
                    <a:gd name="connsiteX9" fmla="*/ 41975 w 91459"/>
                    <a:gd name="connsiteY9" fmla="*/ 80236 h 100502"/>
                    <a:gd name="connsiteX10" fmla="*/ 56433 w 91459"/>
                    <a:gd name="connsiteY10" fmla="*/ 71346 h 100502"/>
                    <a:gd name="connsiteX11" fmla="*/ 89257 w 91459"/>
                    <a:gd name="connsiteY11" fmla="*/ 39554 h 100502"/>
                    <a:gd name="connsiteX12" fmla="*/ 90071 w 91459"/>
                    <a:gd name="connsiteY12" fmla="*/ 18926 h 100502"/>
                    <a:gd name="connsiteX13" fmla="*/ 77365 w 91459"/>
                    <a:gd name="connsiteY13" fmla="*/ 1707 h 100502"/>
                    <a:gd name="connsiteX14" fmla="*/ 58047 w 91459"/>
                    <a:gd name="connsiteY14" fmla="*/ 2414 h 100502"/>
                    <a:gd name="connsiteX15" fmla="*/ 8558 w 91459"/>
                    <a:gd name="connsiteY15" fmla="*/ 68849 h 100502"/>
                    <a:gd name="connsiteX16" fmla="*/ 179 w 91459"/>
                    <a:gd name="connsiteY16" fmla="*/ 93024 h 100502"/>
                    <a:gd name="connsiteX17" fmla="*/ 1868 w 91459"/>
                    <a:gd name="connsiteY17" fmla="*/ 99035 h 100502"/>
                    <a:gd name="connsiteX18" fmla="*/ 8106 w 91459"/>
                    <a:gd name="connsiteY18" fmla="*/ 99837 h 100502"/>
                    <a:gd name="connsiteX19" fmla="*/ 41977 w 91459"/>
                    <a:gd name="connsiteY19" fmla="*/ 80235 h 10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1459" h="100502">
                      <a:moveTo>
                        <a:pt x="19193" y="72828"/>
                      </a:moveTo>
                      <a:cubicBezTo>
                        <a:pt x="31776" y="39653"/>
                        <a:pt x="45974" y="19999"/>
                        <a:pt x="62616" y="12738"/>
                      </a:cubicBezTo>
                      <a:cubicBezTo>
                        <a:pt x="66631" y="10991"/>
                        <a:pt x="69940" y="10712"/>
                        <a:pt x="72478" y="11902"/>
                      </a:cubicBezTo>
                      <a:cubicBezTo>
                        <a:pt x="76133" y="13647"/>
                        <a:pt x="78105" y="18309"/>
                        <a:pt x="79111" y="21948"/>
                      </a:cubicBezTo>
                      <a:cubicBezTo>
                        <a:pt x="80448" y="26723"/>
                        <a:pt x="80284" y="31188"/>
                        <a:pt x="78620" y="35573"/>
                      </a:cubicBezTo>
                      <a:cubicBezTo>
                        <a:pt x="74573" y="46242"/>
                        <a:pt x="62178" y="54746"/>
                        <a:pt x="50583" y="61672"/>
                      </a:cubicBezTo>
                      <a:cubicBezTo>
                        <a:pt x="45693" y="64596"/>
                        <a:pt x="40816" y="67631"/>
                        <a:pt x="35917" y="70685"/>
                      </a:cubicBezTo>
                      <a:cubicBezTo>
                        <a:pt x="29224" y="74865"/>
                        <a:pt x="22389" y="79137"/>
                        <a:pt x="15479" y="83077"/>
                      </a:cubicBezTo>
                      <a:cubicBezTo>
                        <a:pt x="16627" y="79750"/>
                        <a:pt x="17854" y="76309"/>
                        <a:pt x="19178" y="72823"/>
                      </a:cubicBezTo>
                      <a:close/>
                      <a:moveTo>
                        <a:pt x="41975" y="80236"/>
                      </a:moveTo>
                      <a:cubicBezTo>
                        <a:pt x="46794" y="77219"/>
                        <a:pt x="51613" y="74229"/>
                        <a:pt x="56433" y="71346"/>
                      </a:cubicBezTo>
                      <a:cubicBezTo>
                        <a:pt x="70365" y="63030"/>
                        <a:pt x="83998" y="53418"/>
                        <a:pt x="89257" y="39554"/>
                      </a:cubicBezTo>
                      <a:cubicBezTo>
                        <a:pt x="91764" y="32942"/>
                        <a:pt x="92027" y="25997"/>
                        <a:pt x="90071" y="18926"/>
                      </a:cubicBezTo>
                      <a:cubicBezTo>
                        <a:pt x="87095" y="8252"/>
                        <a:pt x="81512" y="3672"/>
                        <a:pt x="77365" y="1707"/>
                      </a:cubicBezTo>
                      <a:cubicBezTo>
                        <a:pt x="73476" y="-126"/>
                        <a:pt x="66976" y="-1475"/>
                        <a:pt x="58047" y="2414"/>
                      </a:cubicBezTo>
                      <a:cubicBezTo>
                        <a:pt x="31964" y="13785"/>
                        <a:pt x="17311" y="45772"/>
                        <a:pt x="8558" y="68849"/>
                      </a:cubicBezTo>
                      <a:cubicBezTo>
                        <a:pt x="5280" y="77489"/>
                        <a:pt x="2529" y="85807"/>
                        <a:pt x="179" y="93024"/>
                      </a:cubicBezTo>
                      <a:cubicBezTo>
                        <a:pt x="-525" y="95183"/>
                        <a:pt x="144" y="97549"/>
                        <a:pt x="1868" y="99035"/>
                      </a:cubicBezTo>
                      <a:cubicBezTo>
                        <a:pt x="3597" y="100520"/>
                        <a:pt x="6055" y="100828"/>
                        <a:pt x="8106" y="99837"/>
                      </a:cubicBezTo>
                      <a:cubicBezTo>
                        <a:pt x="19770" y="94108"/>
                        <a:pt x="31065" y="87057"/>
                        <a:pt x="41977" y="8023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758DC60-9043-44A9-89E6-555DB3D4988A}"/>
                  </a:ext>
                </a:extLst>
              </p:cNvPr>
              <p:cNvSpPr txBox="1"/>
              <p:nvPr/>
            </p:nvSpPr>
            <p:spPr>
              <a:xfrm>
                <a:off x="1746533" y="2633577"/>
                <a:ext cx="30011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PRIOR ANALYSIS</a:t>
                </a:r>
                <a:endParaRPr lang="en-LT" sz="2000" b="1" spc="300" dirty="0">
                  <a:solidFill>
                    <a:schemeClr val="bg2">
                      <a:lumMod val="25000"/>
                    </a:schemeClr>
                  </a:solidFill>
                  <a:latin typeface="Montserrat" pitchFamily="2" charset="7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58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croll: Horizontal 66">
            <a:extLst>
              <a:ext uri="{FF2B5EF4-FFF2-40B4-BE49-F238E27FC236}">
                <a16:creationId xmlns:a16="http://schemas.microsoft.com/office/drawing/2014/main" id="{A00AE5F2-A3B4-42AB-ABBE-D34A762951B4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C0613-6030-4472-A29F-BEA614D98B3A}"/>
              </a:ext>
            </a:extLst>
          </p:cNvPr>
          <p:cNvGrpSpPr/>
          <p:nvPr/>
        </p:nvGrpSpPr>
        <p:grpSpPr>
          <a:xfrm>
            <a:off x="785237" y="1133829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B108D68-3842-445F-83E9-969D97599AD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08440BF1-A50F-4B6E-B554-7552DE4D2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C6B814D-B30A-4698-9CC3-D6D2E08F1F64}"/>
              </a:ext>
            </a:extLst>
          </p:cNvPr>
          <p:cNvSpPr/>
          <p:nvPr/>
        </p:nvSpPr>
        <p:spPr>
          <a:xfrm>
            <a:off x="6135" y="-901353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2EA04D-63D7-43E5-B3DA-AFE9B67F0D5A}"/>
              </a:ext>
            </a:extLst>
          </p:cNvPr>
          <p:cNvSpPr txBox="1"/>
          <p:nvPr/>
        </p:nvSpPr>
        <p:spPr>
          <a:xfrm>
            <a:off x="3569802" y="224502"/>
            <a:ext cx="5545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AND DATASETS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DE93E598-DF9B-4DB6-9BD8-EE6F147DF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4545756" y="826356"/>
            <a:ext cx="3743581" cy="1348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B7170-F285-4CDE-9D78-40C32390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807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15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B471FF-2983-4A11-ABFE-38A98F099514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56" name="Oval 55">
              <a:hlinkClick r:id="rId8" action="ppaction://hlinksldjump"/>
              <a:extLst>
                <a:ext uri="{FF2B5EF4-FFF2-40B4-BE49-F238E27FC236}">
                  <a16:creationId xmlns:a16="http://schemas.microsoft.com/office/drawing/2014/main" id="{8513612F-15D0-437A-AC65-EBA1DA722AE0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7" name="Graphic 56" descr="Lightbulb with solid fill">
              <a:extLst>
                <a:ext uri="{FF2B5EF4-FFF2-40B4-BE49-F238E27FC236}">
                  <a16:creationId xmlns:a16="http://schemas.microsoft.com/office/drawing/2014/main" id="{FE771561-945C-451A-83E2-A51016CF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F1CCECF-77ED-4904-BBCB-5771B222230E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CB82A8C-B8D3-4A1E-B38A-2D7DAE0C15E3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4" name="Graphic 93" descr="Clipboard Badge with solid fill">
              <a:extLst>
                <a:ext uri="{FF2B5EF4-FFF2-40B4-BE49-F238E27FC236}">
                  <a16:creationId xmlns:a16="http://schemas.microsoft.com/office/drawing/2014/main" id="{C300444B-2FA4-4032-AA17-51364617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3592436-059C-4D97-AC4B-1F6BE64AD2C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D0F2EA8-381B-494F-A860-1DA8DB5A2783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7" name="Graphic 96" descr="Internet Of Things with solid fill">
              <a:extLst>
                <a:ext uri="{FF2B5EF4-FFF2-40B4-BE49-F238E27FC236}">
                  <a16:creationId xmlns:a16="http://schemas.microsoft.com/office/drawing/2014/main" id="{C6E20477-BA03-4716-AE82-6B2912F5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275586-7561-46F1-80A2-EE5340A4844D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E9669EB-952A-49E9-A504-C2C05252133E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0" name="Graphic 99" descr="Presentation with pie chart with solid fill">
              <a:extLst>
                <a:ext uri="{FF2B5EF4-FFF2-40B4-BE49-F238E27FC236}">
                  <a16:creationId xmlns:a16="http://schemas.microsoft.com/office/drawing/2014/main" id="{48CB3DFA-0A11-49F3-BD8C-1F156861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0168ECC-D3D0-472D-B0E9-678BF23E1C43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CBFFF6-3FF9-4FB2-94D1-6ADC748DB3CF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EBF23DD3-B2B4-49A8-8E0F-B97D0537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25F0DB1-EAA2-4C70-BC56-A2C5A5432F0B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33920EE-3F9A-42D0-AF72-EAEA76D67A5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6" name="Graphic 105" descr="Pencil with solid fill">
              <a:extLst>
                <a:ext uri="{FF2B5EF4-FFF2-40B4-BE49-F238E27FC236}">
                  <a16:creationId xmlns:a16="http://schemas.microsoft.com/office/drawing/2014/main" id="{3C9CDEB7-20FA-4864-B818-0DB28D7F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121" name="Graphic 120" descr="Lightbulb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91F9C134-EC99-496A-AC7E-FCF6BF7BFF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22" name="Graphic 121" descr="Bar chart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4E6580B-2544-4471-8E84-469F7E2E371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23" name="Graphic 122" descr="Clipboard Badge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FA1625DF-667D-466F-8ACF-420B2AA602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24" name="Graphic 123" descr="Internet Of Things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8730F176-F693-4EC6-95FC-31211D9D67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25" name="Graphic 124" descr="Presentation with pie chart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129C1B72-7FB5-47FB-97D1-394796FDECB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26" name="Graphic 125" descr="Research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176CA71A-EE9B-495C-8707-333D24AFAD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27" name="Graphic 126" descr="Pencil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694AD7A1-7115-4044-AE9E-7847EC556DE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C5806419-7F11-49A3-BF7F-990894B97741}"/>
              </a:ext>
            </a:extLst>
          </p:cNvPr>
          <p:cNvSpPr txBox="1"/>
          <p:nvPr/>
        </p:nvSpPr>
        <p:spPr>
          <a:xfrm>
            <a:off x="1699598" y="1271263"/>
            <a:ext cx="4875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DESCRIPTION OF DATASETS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739A8B-6065-4E98-9756-AC8CCA2E1B47}"/>
              </a:ext>
            </a:extLst>
          </p:cNvPr>
          <p:cNvGrpSpPr/>
          <p:nvPr/>
        </p:nvGrpSpPr>
        <p:grpSpPr>
          <a:xfrm>
            <a:off x="7373278" y="5278312"/>
            <a:ext cx="4479291" cy="1579687"/>
            <a:chOff x="7373278" y="5278312"/>
            <a:chExt cx="4479291" cy="157968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42841E4-85BD-457F-949C-C93E36880CBF}"/>
                </a:ext>
              </a:extLst>
            </p:cNvPr>
            <p:cNvGrpSpPr/>
            <p:nvPr/>
          </p:nvGrpSpPr>
          <p:grpSpPr>
            <a:xfrm>
              <a:off x="7373278" y="5278312"/>
              <a:ext cx="4479291" cy="1579687"/>
              <a:chOff x="3447142" y="1248229"/>
              <a:chExt cx="5297715" cy="187234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654B577-2731-4DFC-A535-76901853E5FB}"/>
                  </a:ext>
                </a:extLst>
              </p:cNvPr>
              <p:cNvSpPr/>
              <p:nvPr/>
            </p:nvSpPr>
            <p:spPr>
              <a:xfrm>
                <a:off x="3904342" y="2336800"/>
                <a:ext cx="4122057" cy="783772"/>
              </a:xfrm>
              <a:custGeom>
                <a:avLst/>
                <a:gdLst>
                  <a:gd name="connsiteX0" fmla="*/ 0 w 4746172"/>
                  <a:gd name="connsiteY0" fmla="*/ 0 h 2373087"/>
                  <a:gd name="connsiteX1" fmla="*/ 4746172 w 4746172"/>
                  <a:gd name="connsiteY1" fmla="*/ 0 h 2373087"/>
                  <a:gd name="connsiteX2" fmla="*/ 4746172 w 4746172"/>
                  <a:gd name="connsiteY2" fmla="*/ 1 h 2373087"/>
                  <a:gd name="connsiteX3" fmla="*/ 2373086 w 4746172"/>
                  <a:gd name="connsiteY3" fmla="*/ 2373087 h 2373087"/>
                  <a:gd name="connsiteX4" fmla="*/ 0 w 4746172"/>
                  <a:gd name="connsiteY4" fmla="*/ 1 h 237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172" h="2373087">
                    <a:moveTo>
                      <a:pt x="0" y="0"/>
                    </a:moveTo>
                    <a:lnTo>
                      <a:pt x="4746172" y="0"/>
                    </a:lnTo>
                    <a:lnTo>
                      <a:pt x="4746172" y="1"/>
                    </a:lnTo>
                    <a:cubicBezTo>
                      <a:pt x="4746172" y="1310620"/>
                      <a:pt x="3683705" y="2373087"/>
                      <a:pt x="2373086" y="2373087"/>
                    </a:cubicBezTo>
                    <a:cubicBezTo>
                      <a:pt x="1062467" y="2373087"/>
                      <a:pt x="0" y="1310620"/>
                      <a:pt x="0" y="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alpha val="60000"/>
                    </a:schemeClr>
                  </a:gs>
                  <a:gs pos="100000">
                    <a:srgbClr val="D7D8DC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3DC612D-8CB3-4887-8EB9-1E9B16F393C7}"/>
                  </a:ext>
                </a:extLst>
              </p:cNvPr>
              <p:cNvSpPr/>
              <p:nvPr/>
            </p:nvSpPr>
            <p:spPr>
              <a:xfrm>
                <a:off x="3447142" y="1248229"/>
                <a:ext cx="5297715" cy="1262742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019F10B-C7DF-40DF-B08A-0798EB0386D7}"/>
                  </a:ext>
                </a:extLst>
              </p:cNvPr>
              <p:cNvSpPr/>
              <p:nvPr/>
            </p:nvSpPr>
            <p:spPr>
              <a:xfrm>
                <a:off x="3656542" y="1526367"/>
                <a:ext cx="747485" cy="743214"/>
              </a:xfrm>
              <a:prstGeom prst="ellipse">
                <a:avLst/>
              </a:prstGeom>
              <a:solidFill>
                <a:srgbClr val="9900CC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E6F1FE2-8C48-4ADA-A0CA-C5A5023103FA}"/>
                  </a:ext>
                </a:extLst>
              </p:cNvPr>
              <p:cNvSpPr txBox="1"/>
              <p:nvPr/>
            </p:nvSpPr>
            <p:spPr>
              <a:xfrm>
                <a:off x="4473147" y="1732156"/>
                <a:ext cx="4122057" cy="36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spc="50" dirty="0">
                    <a:latin typeface="Century Gothic" panose="020B0502020202020204" pitchFamily="34" charset="0"/>
                  </a:rPr>
                  <a:t>Available on webis website</a:t>
                </a:r>
              </a:p>
            </p:txBody>
          </p:sp>
        </p:grpSp>
        <p:pic>
          <p:nvPicPr>
            <p:cNvPr id="4" name="Graphic 3" descr="Internet with solid fill">
              <a:extLst>
                <a:ext uri="{FF2B5EF4-FFF2-40B4-BE49-F238E27FC236}">
                  <a16:creationId xmlns:a16="http://schemas.microsoft.com/office/drawing/2014/main" id="{707AE63E-F467-40A0-9521-E7098758E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7643074" y="5604294"/>
              <a:ext cx="446518" cy="44651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12F25E-826D-4625-A8DA-FF25C891467B}"/>
              </a:ext>
            </a:extLst>
          </p:cNvPr>
          <p:cNvGrpSpPr/>
          <p:nvPr/>
        </p:nvGrpSpPr>
        <p:grpSpPr>
          <a:xfrm>
            <a:off x="1779756" y="5238241"/>
            <a:ext cx="4479291" cy="1619758"/>
            <a:chOff x="1779756" y="5238241"/>
            <a:chExt cx="4479291" cy="161975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5AFEEF6-0694-4993-948A-B8081593F822}"/>
                </a:ext>
              </a:extLst>
            </p:cNvPr>
            <p:cNvGrpSpPr/>
            <p:nvPr/>
          </p:nvGrpSpPr>
          <p:grpSpPr>
            <a:xfrm>
              <a:off x="1779756" y="5238241"/>
              <a:ext cx="4479291" cy="1619758"/>
              <a:chOff x="3447142" y="1248229"/>
              <a:chExt cx="5297715" cy="187234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2C4BDF0-27AB-4D26-9B7C-50EDBB50FB7E}"/>
                  </a:ext>
                </a:extLst>
              </p:cNvPr>
              <p:cNvSpPr/>
              <p:nvPr/>
            </p:nvSpPr>
            <p:spPr>
              <a:xfrm>
                <a:off x="3904342" y="2336800"/>
                <a:ext cx="4122057" cy="783772"/>
              </a:xfrm>
              <a:custGeom>
                <a:avLst/>
                <a:gdLst>
                  <a:gd name="connsiteX0" fmla="*/ 0 w 4746172"/>
                  <a:gd name="connsiteY0" fmla="*/ 0 h 2373087"/>
                  <a:gd name="connsiteX1" fmla="*/ 4746172 w 4746172"/>
                  <a:gd name="connsiteY1" fmla="*/ 0 h 2373087"/>
                  <a:gd name="connsiteX2" fmla="*/ 4746172 w 4746172"/>
                  <a:gd name="connsiteY2" fmla="*/ 1 h 2373087"/>
                  <a:gd name="connsiteX3" fmla="*/ 2373086 w 4746172"/>
                  <a:gd name="connsiteY3" fmla="*/ 2373087 h 2373087"/>
                  <a:gd name="connsiteX4" fmla="*/ 0 w 4746172"/>
                  <a:gd name="connsiteY4" fmla="*/ 1 h 237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172" h="2373087">
                    <a:moveTo>
                      <a:pt x="0" y="0"/>
                    </a:moveTo>
                    <a:lnTo>
                      <a:pt x="4746172" y="0"/>
                    </a:lnTo>
                    <a:lnTo>
                      <a:pt x="4746172" y="1"/>
                    </a:lnTo>
                    <a:cubicBezTo>
                      <a:pt x="4746172" y="1310620"/>
                      <a:pt x="3683705" y="2373087"/>
                      <a:pt x="2373086" y="2373087"/>
                    </a:cubicBezTo>
                    <a:cubicBezTo>
                      <a:pt x="1062467" y="2373087"/>
                      <a:pt x="0" y="1310620"/>
                      <a:pt x="0" y="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alpha val="60000"/>
                    </a:schemeClr>
                  </a:gs>
                  <a:gs pos="100000">
                    <a:srgbClr val="D7D8DC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783D92E-6E53-4B8E-97CA-DE931CDE3B8E}"/>
                  </a:ext>
                </a:extLst>
              </p:cNvPr>
              <p:cNvSpPr/>
              <p:nvPr/>
            </p:nvSpPr>
            <p:spPr>
              <a:xfrm>
                <a:off x="3447142" y="1248229"/>
                <a:ext cx="5297715" cy="1262742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985154E-EA83-4E5A-A8DF-03428A7C0B4F}"/>
                  </a:ext>
                </a:extLst>
              </p:cNvPr>
              <p:cNvSpPr/>
              <p:nvPr/>
            </p:nvSpPr>
            <p:spPr>
              <a:xfrm>
                <a:off x="3683623" y="1505857"/>
                <a:ext cx="747485" cy="747485"/>
              </a:xfrm>
              <a:prstGeom prst="ellipse">
                <a:avLst/>
              </a:prstGeom>
              <a:solidFill>
                <a:srgbClr val="0066CC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E6D703B-8381-4AE9-8023-83858F26EA64}"/>
                  </a:ext>
                </a:extLst>
              </p:cNvPr>
              <p:cNvSpPr txBox="1"/>
              <p:nvPr/>
            </p:nvSpPr>
            <p:spPr>
              <a:xfrm>
                <a:off x="4467415" y="1659017"/>
                <a:ext cx="4127788" cy="604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spc="50" dirty="0">
                    <a:latin typeface="Century Gothic" panose="020B0502020202020204" pitchFamily="34" charset="0"/>
                  </a:rPr>
                  <a:t>Detailed interaction logs and revision history.</a:t>
                </a:r>
              </a:p>
            </p:txBody>
          </p:sp>
        </p:grpSp>
        <p:pic>
          <p:nvPicPr>
            <p:cNvPr id="6" name="Graphic 5" descr="Folder Search with solid fill">
              <a:extLst>
                <a:ext uri="{FF2B5EF4-FFF2-40B4-BE49-F238E27FC236}">
                  <a16:creationId xmlns:a16="http://schemas.microsoft.com/office/drawing/2014/main" id="{6ADD42BB-B4E7-4FE0-B6DC-42C7E7EA5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093069" y="5612771"/>
              <a:ext cx="403212" cy="40321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A662E8-B5A0-4655-A3B3-207FC2AB6D62}"/>
              </a:ext>
            </a:extLst>
          </p:cNvPr>
          <p:cNvGrpSpPr/>
          <p:nvPr/>
        </p:nvGrpSpPr>
        <p:grpSpPr>
          <a:xfrm>
            <a:off x="4544865" y="3801307"/>
            <a:ext cx="4882164" cy="1466349"/>
            <a:chOff x="4544865" y="3801307"/>
            <a:chExt cx="4882164" cy="146634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3B5A3D-2A52-453B-BE73-1B1756E82314}"/>
                </a:ext>
              </a:extLst>
            </p:cNvPr>
            <p:cNvGrpSpPr/>
            <p:nvPr/>
          </p:nvGrpSpPr>
          <p:grpSpPr>
            <a:xfrm>
              <a:off x="4544865" y="3801307"/>
              <a:ext cx="4882164" cy="1466349"/>
              <a:chOff x="3447142" y="1248229"/>
              <a:chExt cx="5297715" cy="1872343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74A2645-CF04-4227-B9C1-D2C5B10AB4FB}"/>
                  </a:ext>
                </a:extLst>
              </p:cNvPr>
              <p:cNvSpPr/>
              <p:nvPr/>
            </p:nvSpPr>
            <p:spPr>
              <a:xfrm>
                <a:off x="3904342" y="2336800"/>
                <a:ext cx="4122057" cy="783772"/>
              </a:xfrm>
              <a:custGeom>
                <a:avLst/>
                <a:gdLst>
                  <a:gd name="connsiteX0" fmla="*/ 0 w 4746172"/>
                  <a:gd name="connsiteY0" fmla="*/ 0 h 2373087"/>
                  <a:gd name="connsiteX1" fmla="*/ 4746172 w 4746172"/>
                  <a:gd name="connsiteY1" fmla="*/ 0 h 2373087"/>
                  <a:gd name="connsiteX2" fmla="*/ 4746172 w 4746172"/>
                  <a:gd name="connsiteY2" fmla="*/ 1 h 2373087"/>
                  <a:gd name="connsiteX3" fmla="*/ 2373086 w 4746172"/>
                  <a:gd name="connsiteY3" fmla="*/ 2373087 h 2373087"/>
                  <a:gd name="connsiteX4" fmla="*/ 0 w 4746172"/>
                  <a:gd name="connsiteY4" fmla="*/ 1 h 237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172" h="2373087">
                    <a:moveTo>
                      <a:pt x="0" y="0"/>
                    </a:moveTo>
                    <a:lnTo>
                      <a:pt x="4746172" y="0"/>
                    </a:lnTo>
                    <a:lnTo>
                      <a:pt x="4746172" y="1"/>
                    </a:lnTo>
                    <a:cubicBezTo>
                      <a:pt x="4746172" y="1310620"/>
                      <a:pt x="3683705" y="2373087"/>
                      <a:pt x="2373086" y="2373087"/>
                    </a:cubicBezTo>
                    <a:cubicBezTo>
                      <a:pt x="1062467" y="2373087"/>
                      <a:pt x="0" y="1310620"/>
                      <a:pt x="0" y="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alpha val="60000"/>
                    </a:schemeClr>
                  </a:gs>
                  <a:gs pos="100000">
                    <a:srgbClr val="D7D8DC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B65A72-9993-4CC7-B1C8-30654A79363A}"/>
                  </a:ext>
                </a:extLst>
              </p:cNvPr>
              <p:cNvSpPr/>
              <p:nvPr/>
            </p:nvSpPr>
            <p:spPr>
              <a:xfrm>
                <a:off x="3447142" y="1248229"/>
                <a:ext cx="5297715" cy="1262743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0440AD3-413D-4FD8-8B41-12A4AACDCEFE}"/>
                  </a:ext>
                </a:extLst>
              </p:cNvPr>
              <p:cNvSpPr/>
              <p:nvPr/>
            </p:nvSpPr>
            <p:spPr>
              <a:xfrm>
                <a:off x="3792778" y="1502857"/>
                <a:ext cx="747485" cy="699146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E1404F0-04CD-4C26-A959-01BB6B700B19}"/>
                  </a:ext>
                </a:extLst>
              </p:cNvPr>
              <p:cNvSpPr txBox="1"/>
              <p:nvPr/>
            </p:nvSpPr>
            <p:spPr>
              <a:xfrm>
                <a:off x="4654363" y="1492924"/>
                <a:ext cx="3720680" cy="668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400" spc="50" dirty="0">
                    <a:latin typeface="Century Gothic" panose="020B0502020202020204" pitchFamily="34" charset="0"/>
                  </a:rPr>
                  <a:t>Information from ClueWeb09 corpus.</a:t>
                </a:r>
                <a:endParaRPr lang="en-US" sz="1400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8" name="Graphic 7" descr="Document with solid fill">
              <a:extLst>
                <a:ext uri="{FF2B5EF4-FFF2-40B4-BE49-F238E27FC236}">
                  <a16:creationId xmlns:a16="http://schemas.microsoft.com/office/drawing/2014/main" id="{488DF80E-C333-4276-A300-01044C52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053175" y="4122484"/>
              <a:ext cx="309280" cy="30928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14202E-ACFB-4D31-913A-F2EEBB83073F}"/>
              </a:ext>
            </a:extLst>
          </p:cNvPr>
          <p:cNvGrpSpPr/>
          <p:nvPr/>
        </p:nvGrpSpPr>
        <p:grpSpPr>
          <a:xfrm>
            <a:off x="7245476" y="2376119"/>
            <a:ext cx="4607094" cy="1472442"/>
            <a:chOff x="7245476" y="2111959"/>
            <a:chExt cx="4607094" cy="147244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F20EA33-51C3-4B3F-B3DB-45DC8FCDFA73}"/>
                </a:ext>
              </a:extLst>
            </p:cNvPr>
            <p:cNvGrpSpPr/>
            <p:nvPr/>
          </p:nvGrpSpPr>
          <p:grpSpPr>
            <a:xfrm>
              <a:off x="7245476" y="2111959"/>
              <a:ext cx="4607094" cy="1472442"/>
              <a:chOff x="3447142" y="1248229"/>
              <a:chExt cx="5297715" cy="187234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83E06A0-609A-4752-8B17-A941FC8E665F}"/>
                  </a:ext>
                </a:extLst>
              </p:cNvPr>
              <p:cNvSpPr/>
              <p:nvPr/>
            </p:nvSpPr>
            <p:spPr>
              <a:xfrm>
                <a:off x="3904342" y="2336800"/>
                <a:ext cx="4122057" cy="783772"/>
              </a:xfrm>
              <a:custGeom>
                <a:avLst/>
                <a:gdLst>
                  <a:gd name="connsiteX0" fmla="*/ 0 w 4746172"/>
                  <a:gd name="connsiteY0" fmla="*/ 0 h 2373087"/>
                  <a:gd name="connsiteX1" fmla="*/ 4746172 w 4746172"/>
                  <a:gd name="connsiteY1" fmla="*/ 0 h 2373087"/>
                  <a:gd name="connsiteX2" fmla="*/ 4746172 w 4746172"/>
                  <a:gd name="connsiteY2" fmla="*/ 1 h 2373087"/>
                  <a:gd name="connsiteX3" fmla="*/ 2373086 w 4746172"/>
                  <a:gd name="connsiteY3" fmla="*/ 2373087 h 2373087"/>
                  <a:gd name="connsiteX4" fmla="*/ 0 w 4746172"/>
                  <a:gd name="connsiteY4" fmla="*/ 1 h 237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172" h="2373087">
                    <a:moveTo>
                      <a:pt x="0" y="0"/>
                    </a:moveTo>
                    <a:lnTo>
                      <a:pt x="4746172" y="0"/>
                    </a:lnTo>
                    <a:lnTo>
                      <a:pt x="4746172" y="1"/>
                    </a:lnTo>
                    <a:cubicBezTo>
                      <a:pt x="4746172" y="1310620"/>
                      <a:pt x="3683705" y="2373087"/>
                      <a:pt x="2373086" y="2373087"/>
                    </a:cubicBezTo>
                    <a:cubicBezTo>
                      <a:pt x="1062467" y="2373087"/>
                      <a:pt x="0" y="1310620"/>
                      <a:pt x="0" y="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alpha val="60000"/>
                    </a:schemeClr>
                  </a:gs>
                  <a:gs pos="100000">
                    <a:srgbClr val="D7D8DC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5C04554-3EA3-4EF9-A30B-C03B0CD187CE}"/>
                  </a:ext>
                </a:extLst>
              </p:cNvPr>
              <p:cNvSpPr/>
              <p:nvPr/>
            </p:nvSpPr>
            <p:spPr>
              <a:xfrm>
                <a:off x="3447142" y="1248229"/>
                <a:ext cx="5297715" cy="1262742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48C9A1-511E-4291-80AC-A62251AF54D5}"/>
                  </a:ext>
                </a:extLst>
              </p:cNvPr>
              <p:cNvSpPr/>
              <p:nvPr/>
            </p:nvSpPr>
            <p:spPr>
              <a:xfrm>
                <a:off x="3643086" y="1494970"/>
                <a:ext cx="747485" cy="747485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9139C18-8FC3-4818-8BE0-C8797A8498DB}"/>
                  </a:ext>
                </a:extLst>
              </p:cNvPr>
              <p:cNvSpPr txBox="1"/>
              <p:nvPr/>
            </p:nvSpPr>
            <p:spPr>
              <a:xfrm>
                <a:off x="4481521" y="1391729"/>
                <a:ext cx="3661326" cy="665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400" spc="50" dirty="0">
                    <a:latin typeface="Century Gothic" panose="020B0502020202020204" pitchFamily="34" charset="0"/>
                  </a:rPr>
                  <a:t>150 long essays written by  professional writers.</a:t>
                </a:r>
                <a:endParaRPr lang="en-US" sz="1400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0" name="Graphic 9" descr="Tally with solid fill">
              <a:extLst>
                <a:ext uri="{FF2B5EF4-FFF2-40B4-BE49-F238E27FC236}">
                  <a16:creationId xmlns:a16="http://schemas.microsoft.com/office/drawing/2014/main" id="{AE94C11D-8D06-4116-A7E6-CA0D4C73D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7621480" y="2470120"/>
              <a:ext cx="238416" cy="23841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F94DF4-8054-4E64-85C0-D4E4FF94D0E3}"/>
              </a:ext>
            </a:extLst>
          </p:cNvPr>
          <p:cNvGrpSpPr/>
          <p:nvPr/>
        </p:nvGrpSpPr>
        <p:grpSpPr>
          <a:xfrm>
            <a:off x="1779756" y="2365236"/>
            <a:ext cx="4607094" cy="1483325"/>
            <a:chOff x="1779756" y="2101076"/>
            <a:chExt cx="4607094" cy="148332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1CD3625-A6CE-421E-9FAF-D67D36E96308}"/>
                </a:ext>
              </a:extLst>
            </p:cNvPr>
            <p:cNvGrpSpPr/>
            <p:nvPr/>
          </p:nvGrpSpPr>
          <p:grpSpPr>
            <a:xfrm>
              <a:off x="1779756" y="2101076"/>
              <a:ext cx="4607094" cy="1483325"/>
              <a:chOff x="3447142" y="1248229"/>
              <a:chExt cx="5297715" cy="1872343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B76A339-55A1-457E-A92D-7F27E71AF196}"/>
                  </a:ext>
                </a:extLst>
              </p:cNvPr>
              <p:cNvSpPr/>
              <p:nvPr/>
            </p:nvSpPr>
            <p:spPr>
              <a:xfrm>
                <a:off x="3904342" y="2336800"/>
                <a:ext cx="4122057" cy="783772"/>
              </a:xfrm>
              <a:custGeom>
                <a:avLst/>
                <a:gdLst>
                  <a:gd name="connsiteX0" fmla="*/ 0 w 4746172"/>
                  <a:gd name="connsiteY0" fmla="*/ 0 h 2373087"/>
                  <a:gd name="connsiteX1" fmla="*/ 4746172 w 4746172"/>
                  <a:gd name="connsiteY1" fmla="*/ 0 h 2373087"/>
                  <a:gd name="connsiteX2" fmla="*/ 4746172 w 4746172"/>
                  <a:gd name="connsiteY2" fmla="*/ 1 h 2373087"/>
                  <a:gd name="connsiteX3" fmla="*/ 2373086 w 4746172"/>
                  <a:gd name="connsiteY3" fmla="*/ 2373087 h 2373087"/>
                  <a:gd name="connsiteX4" fmla="*/ 0 w 4746172"/>
                  <a:gd name="connsiteY4" fmla="*/ 1 h 237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172" h="2373087">
                    <a:moveTo>
                      <a:pt x="0" y="0"/>
                    </a:moveTo>
                    <a:lnTo>
                      <a:pt x="4746172" y="0"/>
                    </a:lnTo>
                    <a:lnTo>
                      <a:pt x="4746172" y="1"/>
                    </a:lnTo>
                    <a:cubicBezTo>
                      <a:pt x="4746172" y="1310620"/>
                      <a:pt x="3683705" y="2373087"/>
                      <a:pt x="2373086" y="2373087"/>
                    </a:cubicBezTo>
                    <a:cubicBezTo>
                      <a:pt x="1062467" y="2373087"/>
                      <a:pt x="0" y="1310620"/>
                      <a:pt x="0" y="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alpha val="60000"/>
                    </a:schemeClr>
                  </a:gs>
                  <a:gs pos="100000">
                    <a:srgbClr val="D7D8DC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6190181-5669-4CE6-98A9-5BA1E691DF36}"/>
                  </a:ext>
                </a:extLst>
              </p:cNvPr>
              <p:cNvSpPr/>
              <p:nvPr/>
            </p:nvSpPr>
            <p:spPr>
              <a:xfrm>
                <a:off x="3447142" y="1248229"/>
                <a:ext cx="5297715" cy="1262742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AA1F0A2-7075-4053-BDE2-02B91650BEEB}"/>
                  </a:ext>
                </a:extLst>
              </p:cNvPr>
              <p:cNvSpPr/>
              <p:nvPr/>
            </p:nvSpPr>
            <p:spPr>
              <a:xfrm>
                <a:off x="3807422" y="1506897"/>
                <a:ext cx="747485" cy="747486"/>
              </a:xfrm>
              <a:prstGeom prst="ellipse">
                <a:avLst/>
              </a:prstGeom>
              <a:solidFill>
                <a:srgbClr val="339966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0A9D962-26EE-4D6C-9F62-562FEA53B0D9}"/>
                  </a:ext>
                </a:extLst>
              </p:cNvPr>
              <p:cNvSpPr txBox="1"/>
              <p:nvPr/>
            </p:nvSpPr>
            <p:spPr>
              <a:xfrm>
                <a:off x="4691302" y="1504256"/>
                <a:ext cx="3761092" cy="660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400" spc="50" dirty="0">
                    <a:latin typeface="Century Gothic" panose="020B0502020202020204" pitchFamily="34" charset="0"/>
                  </a:rPr>
                  <a:t>Text Reuse Corpus 2012 (Webis-TRC-12)</a:t>
                </a:r>
                <a:endParaRPr lang="en-US" sz="1400" spc="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4" name="Graphic 13" descr="Employee badge with solid fill">
              <a:extLst>
                <a:ext uri="{FF2B5EF4-FFF2-40B4-BE49-F238E27FC236}">
                  <a16:creationId xmlns:a16="http://schemas.microsoft.com/office/drawing/2014/main" id="{EE9110B2-4A71-4BF8-A446-ACAF9863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2219156" y="2404105"/>
              <a:ext cx="357846" cy="357846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F3938CA-16A5-4B4D-A960-6B917EDD3EB7}"/>
              </a:ext>
            </a:extLst>
          </p:cNvPr>
          <p:cNvSpPr txBox="1"/>
          <p:nvPr/>
        </p:nvSpPr>
        <p:spPr>
          <a:xfrm>
            <a:off x="1893138" y="1610720"/>
            <a:ext cx="9491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dirty="0">
                <a:effectLst/>
              </a:rPr>
              <a:t>M. </a:t>
            </a:r>
            <a:r>
              <a:rPr lang="en-GB" sz="1400" b="0" i="0" dirty="0" err="1">
                <a:effectLst/>
              </a:rPr>
              <a:t>Potthast</a:t>
            </a:r>
            <a:r>
              <a:rPr lang="en-GB" sz="1400" b="0" i="0" dirty="0">
                <a:effectLst/>
              </a:rPr>
              <a:t>, M. Hagen, M. Völske, J. </a:t>
            </a:r>
            <a:r>
              <a:rPr lang="en-GB" sz="1400" b="0" i="0" dirty="0" err="1">
                <a:effectLst/>
              </a:rPr>
              <a:t>Gomoll</a:t>
            </a:r>
            <a:r>
              <a:rPr lang="en-GB" sz="1400" b="0" i="0" dirty="0">
                <a:effectLst/>
              </a:rPr>
              <a:t>, and B. Stein, Webis text reuse corpus 2012, </a:t>
            </a:r>
            <a:r>
              <a:rPr lang="en-GB" sz="1400" b="0" i="0" dirty="0" err="1">
                <a:effectLst/>
              </a:rPr>
              <a:t>Zenodo</a:t>
            </a:r>
            <a:r>
              <a:rPr lang="en-GB" sz="1400" b="0" i="0" dirty="0">
                <a:effectLst/>
              </a:rPr>
              <a:t>, Sep. 2012. </a:t>
            </a:r>
            <a:r>
              <a:rPr lang="en-GB" sz="1400" b="0" i="0" dirty="0" err="1">
                <a:effectLst/>
              </a:rPr>
              <a:t>doi</a:t>
            </a:r>
            <a:r>
              <a:rPr lang="en-GB" sz="1400" b="0" i="0" dirty="0">
                <a:effectLst/>
              </a:rPr>
              <a:t>: 10.5281/zenodo.1341602. [Online]. Available: https://doi.org/10.5281/zenodo.1341602</a:t>
            </a: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30839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croll: Horizontal 38">
            <a:extLst>
              <a:ext uri="{FF2B5EF4-FFF2-40B4-BE49-F238E27FC236}">
                <a16:creationId xmlns:a16="http://schemas.microsoft.com/office/drawing/2014/main" id="{1C30A949-DAE0-45BB-93F5-200990A52700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C0613-6030-4472-A29F-BEA614D98B3A}"/>
              </a:ext>
            </a:extLst>
          </p:cNvPr>
          <p:cNvGrpSpPr/>
          <p:nvPr/>
        </p:nvGrpSpPr>
        <p:grpSpPr>
          <a:xfrm>
            <a:off x="785237" y="1133829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hlinkClick r:id="rId5" action="ppaction://hlinksldjump"/>
              <a:extLst>
                <a:ext uri="{FF2B5EF4-FFF2-40B4-BE49-F238E27FC236}">
                  <a16:creationId xmlns:a16="http://schemas.microsoft.com/office/drawing/2014/main" id="{3B108D68-3842-445F-83E9-969D97599AD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08440BF1-A50F-4B6E-B554-7552DE4D2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C6B814D-B30A-4698-9CC3-D6D2E08F1F64}"/>
              </a:ext>
            </a:extLst>
          </p:cNvPr>
          <p:cNvSpPr/>
          <p:nvPr/>
        </p:nvSpPr>
        <p:spPr>
          <a:xfrm>
            <a:off x="6135" y="-901353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2EA04D-63D7-43E5-B3DA-AFE9B67F0D5A}"/>
              </a:ext>
            </a:extLst>
          </p:cNvPr>
          <p:cNvSpPr txBox="1"/>
          <p:nvPr/>
        </p:nvSpPr>
        <p:spPr>
          <a:xfrm>
            <a:off x="3569802" y="224502"/>
            <a:ext cx="5545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AND DATASETS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DE93E598-DF9B-4DB6-9BD8-EE6F147DF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40000">
            <a:off x="4545756" y="826356"/>
            <a:ext cx="3743581" cy="1348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B7170-F285-4CDE-9D78-40C32390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870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16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B471FF-2983-4A11-ABFE-38A98F099514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56" name="Oval 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513612F-15D0-437A-AC65-EBA1DA722AE0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7" name="Graphic 56" descr="Lightbulb with solid fill">
              <a:extLst>
                <a:ext uri="{FF2B5EF4-FFF2-40B4-BE49-F238E27FC236}">
                  <a16:creationId xmlns:a16="http://schemas.microsoft.com/office/drawing/2014/main" id="{FE771561-945C-451A-83E2-A51016CF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F1CCECF-77ED-4904-BBCB-5771B222230E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CB82A8C-B8D3-4A1E-B38A-2D7DAE0C15E3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4" name="Graphic 93" descr="Clipboard Badge with solid fill">
              <a:extLst>
                <a:ext uri="{FF2B5EF4-FFF2-40B4-BE49-F238E27FC236}">
                  <a16:creationId xmlns:a16="http://schemas.microsoft.com/office/drawing/2014/main" id="{C300444B-2FA4-4032-AA17-51364617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3592436-059C-4D97-AC4B-1F6BE64AD2C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D0F2EA8-381B-494F-A860-1DA8DB5A2783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7" name="Graphic 96" descr="Internet Of Things with solid fill">
              <a:extLst>
                <a:ext uri="{FF2B5EF4-FFF2-40B4-BE49-F238E27FC236}">
                  <a16:creationId xmlns:a16="http://schemas.microsoft.com/office/drawing/2014/main" id="{C6E20477-BA03-4716-AE82-6B2912F5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275586-7561-46F1-80A2-EE5340A4844D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E9669EB-952A-49E9-A504-C2C05252133E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0" name="Graphic 99" descr="Presentation with pie chart with solid fill">
              <a:extLst>
                <a:ext uri="{FF2B5EF4-FFF2-40B4-BE49-F238E27FC236}">
                  <a16:creationId xmlns:a16="http://schemas.microsoft.com/office/drawing/2014/main" id="{48CB3DFA-0A11-49F3-BD8C-1F156861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0168ECC-D3D0-472D-B0E9-678BF23E1C43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CBFFF6-3FF9-4FB2-94D1-6ADC748DB3CF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EBF23DD3-B2B4-49A8-8E0F-B97D0537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25F0DB1-EAA2-4C70-BC56-A2C5A5432F0B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33920EE-3F9A-42D0-AF72-EAEA76D67A5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6" name="Graphic 105" descr="Pencil with solid fill">
              <a:extLst>
                <a:ext uri="{FF2B5EF4-FFF2-40B4-BE49-F238E27FC236}">
                  <a16:creationId xmlns:a16="http://schemas.microsoft.com/office/drawing/2014/main" id="{3C9CDEB7-20FA-4864-B818-0DB28D7F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121" name="Graphic 120" descr="Lightbulb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91F9C134-EC99-496A-AC7E-FCF6BF7BFFF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22" name="Graphic 121" descr="Bar chart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4E6580B-2544-4471-8E84-469F7E2E37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23" name="Graphic 122" descr="Clipboard Badge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FA1625DF-667D-466F-8ACF-420B2AA602A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24" name="Graphic 123" descr="Internet Of Things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8730F176-F693-4EC6-95FC-31211D9D675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25" name="Graphic 124" descr="Presentation with pie chart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129C1B72-7FB5-47FB-97D1-394796FDECB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26" name="Graphic 125" descr="Research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176CA71A-EE9B-495C-8707-333D24AFAD8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27" name="Graphic 126" descr="Pencil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694AD7A1-7115-4044-AE9E-7847EC556DE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C5806419-7F11-49A3-BF7F-990894B97741}"/>
              </a:ext>
            </a:extLst>
          </p:cNvPr>
          <p:cNvSpPr txBox="1"/>
          <p:nvPr/>
        </p:nvSpPr>
        <p:spPr>
          <a:xfrm>
            <a:off x="1699598" y="1271263"/>
            <a:ext cx="4875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DESCRIPTION OF DATASETS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4" name="Graphic 3" descr="Internet with solid fill">
            <a:extLst>
              <a:ext uri="{FF2B5EF4-FFF2-40B4-BE49-F238E27FC236}">
                <a16:creationId xmlns:a16="http://schemas.microsoft.com/office/drawing/2014/main" id="{707AE63E-F467-40A0-9521-E7098758EC8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643074" y="5604294"/>
            <a:ext cx="446518" cy="446518"/>
          </a:xfrm>
          <a:prstGeom prst="rect">
            <a:avLst/>
          </a:prstGeom>
        </p:spPr>
      </p:pic>
      <p:pic>
        <p:nvPicPr>
          <p:cNvPr id="6" name="Graphic 5" descr="Folder Search with solid fill">
            <a:extLst>
              <a:ext uri="{FF2B5EF4-FFF2-40B4-BE49-F238E27FC236}">
                <a16:creationId xmlns:a16="http://schemas.microsoft.com/office/drawing/2014/main" id="{6ADD42BB-B4E7-4FE0-B6DC-42C7E7EA5BE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093069" y="5612771"/>
            <a:ext cx="403212" cy="403212"/>
          </a:xfrm>
          <a:prstGeom prst="rect">
            <a:avLst/>
          </a:prstGeom>
        </p:spPr>
      </p:pic>
      <p:pic>
        <p:nvPicPr>
          <p:cNvPr id="10" name="Graphic 9" descr="Tally with solid fill">
            <a:extLst>
              <a:ext uri="{FF2B5EF4-FFF2-40B4-BE49-F238E27FC236}">
                <a16:creationId xmlns:a16="http://schemas.microsoft.com/office/drawing/2014/main" id="{AE94C11D-8D06-4116-A7E6-CA0D4C73DFE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21480" y="2470120"/>
            <a:ext cx="238416" cy="238416"/>
          </a:xfrm>
          <a:prstGeom prst="rect">
            <a:avLst/>
          </a:prstGeom>
        </p:spPr>
      </p:pic>
      <p:pic>
        <p:nvPicPr>
          <p:cNvPr id="3" name="datasetviewer">
            <a:hlinkClick r:id="" action="ppaction://media"/>
            <a:extLst>
              <a:ext uri="{FF2B5EF4-FFF2-40B4-BE49-F238E27FC236}">
                <a16:creationId xmlns:a16="http://schemas.microsoft.com/office/drawing/2014/main" id="{D916BC9C-938D-4CFB-A77B-772456F3F38B}"/>
              </a:ext>
            </a:extLst>
          </p:cNvPr>
          <p:cNvPicPr preferRelativeResize="0"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1893138" y="2228647"/>
            <a:ext cx="9599678" cy="4055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7B5FE9-5E95-4320-B247-38269F0BFB39}"/>
              </a:ext>
            </a:extLst>
          </p:cNvPr>
          <p:cNvSpPr txBox="1"/>
          <p:nvPr/>
        </p:nvSpPr>
        <p:spPr>
          <a:xfrm>
            <a:off x="1893138" y="1610720"/>
            <a:ext cx="9491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dirty="0">
                <a:effectLst/>
              </a:rPr>
              <a:t>M. </a:t>
            </a:r>
            <a:r>
              <a:rPr lang="en-GB" sz="1400" b="0" i="0" dirty="0" err="1">
                <a:effectLst/>
              </a:rPr>
              <a:t>Potthast</a:t>
            </a:r>
            <a:r>
              <a:rPr lang="en-GB" sz="1400" b="0" i="0" dirty="0">
                <a:effectLst/>
              </a:rPr>
              <a:t>, M. Hagen, M. Völske, J. </a:t>
            </a:r>
            <a:r>
              <a:rPr lang="en-GB" sz="1400" b="0" i="0" dirty="0" err="1">
                <a:effectLst/>
              </a:rPr>
              <a:t>Gomoll</a:t>
            </a:r>
            <a:r>
              <a:rPr lang="en-GB" sz="1400" b="0" i="0" dirty="0">
                <a:effectLst/>
              </a:rPr>
              <a:t>, and B. Stein, Webis text reuse corpus 2012, </a:t>
            </a:r>
            <a:r>
              <a:rPr lang="en-GB" sz="1400" b="0" i="0" dirty="0" err="1">
                <a:effectLst/>
              </a:rPr>
              <a:t>Zenodo</a:t>
            </a:r>
            <a:r>
              <a:rPr lang="en-GB" sz="1400" b="0" i="0" dirty="0">
                <a:effectLst/>
              </a:rPr>
              <a:t>, Sep. 2012. </a:t>
            </a:r>
            <a:r>
              <a:rPr lang="en-GB" sz="1400" b="0" i="0" dirty="0" err="1">
                <a:effectLst/>
              </a:rPr>
              <a:t>doi</a:t>
            </a:r>
            <a:r>
              <a:rPr lang="en-GB" sz="1400" b="0" i="0" dirty="0">
                <a:effectLst/>
              </a:rPr>
              <a:t>: 10.5281/zenodo.1341602. [Online]. Available: https://doi.org/10.5281/zenodo.1341602</a:t>
            </a: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47489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croll: Horizontal 57">
            <a:extLst>
              <a:ext uri="{FF2B5EF4-FFF2-40B4-BE49-F238E27FC236}">
                <a16:creationId xmlns:a16="http://schemas.microsoft.com/office/drawing/2014/main" id="{FF30EB6A-0886-4DED-B567-EF3252CB93C6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C0613-6030-4472-A29F-BEA614D98B3A}"/>
              </a:ext>
            </a:extLst>
          </p:cNvPr>
          <p:cNvGrpSpPr/>
          <p:nvPr/>
        </p:nvGrpSpPr>
        <p:grpSpPr>
          <a:xfrm>
            <a:off x="785237" y="1133829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B108D68-3842-445F-83E9-969D97599AD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08440BF1-A50F-4B6E-B554-7552DE4D2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C6B814D-B30A-4698-9CC3-D6D2E08F1F64}"/>
              </a:ext>
            </a:extLst>
          </p:cNvPr>
          <p:cNvSpPr/>
          <p:nvPr/>
        </p:nvSpPr>
        <p:spPr>
          <a:xfrm>
            <a:off x="6135" y="-901353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2EA04D-63D7-43E5-B3DA-AFE9B67F0D5A}"/>
              </a:ext>
            </a:extLst>
          </p:cNvPr>
          <p:cNvSpPr txBox="1"/>
          <p:nvPr/>
        </p:nvSpPr>
        <p:spPr>
          <a:xfrm>
            <a:off x="3569802" y="224502"/>
            <a:ext cx="5545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AND DATASETS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DE93E598-DF9B-4DB6-9BD8-EE6F147DF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4545756" y="826356"/>
            <a:ext cx="3743581" cy="1348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B7170-F285-4CDE-9D78-40C32390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41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17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B471FF-2983-4A11-ABFE-38A98F099514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56" name="Oval 55">
              <a:hlinkClick r:id="rId8" action="ppaction://hlinksldjump"/>
              <a:extLst>
                <a:ext uri="{FF2B5EF4-FFF2-40B4-BE49-F238E27FC236}">
                  <a16:creationId xmlns:a16="http://schemas.microsoft.com/office/drawing/2014/main" id="{8513612F-15D0-437A-AC65-EBA1DA722AE0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7" name="Graphic 56" descr="Lightbulb with solid fill">
              <a:extLst>
                <a:ext uri="{FF2B5EF4-FFF2-40B4-BE49-F238E27FC236}">
                  <a16:creationId xmlns:a16="http://schemas.microsoft.com/office/drawing/2014/main" id="{FE771561-945C-451A-83E2-A51016CF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F1CCECF-77ED-4904-BBCB-5771B222230E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CB82A8C-B8D3-4A1E-B38A-2D7DAE0C15E3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4" name="Graphic 93" descr="Clipboard Badge with solid fill">
              <a:extLst>
                <a:ext uri="{FF2B5EF4-FFF2-40B4-BE49-F238E27FC236}">
                  <a16:creationId xmlns:a16="http://schemas.microsoft.com/office/drawing/2014/main" id="{C300444B-2FA4-4032-AA17-51364617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3592436-059C-4D97-AC4B-1F6BE64AD2C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D0F2EA8-381B-494F-A860-1DA8DB5A2783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7" name="Graphic 96" descr="Internet Of Things with solid fill">
              <a:extLst>
                <a:ext uri="{FF2B5EF4-FFF2-40B4-BE49-F238E27FC236}">
                  <a16:creationId xmlns:a16="http://schemas.microsoft.com/office/drawing/2014/main" id="{C6E20477-BA03-4716-AE82-6B2912F5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275586-7561-46F1-80A2-EE5340A4844D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E9669EB-952A-49E9-A504-C2C05252133E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0" name="Graphic 99" descr="Presentation with pie chart with solid fill">
              <a:extLst>
                <a:ext uri="{FF2B5EF4-FFF2-40B4-BE49-F238E27FC236}">
                  <a16:creationId xmlns:a16="http://schemas.microsoft.com/office/drawing/2014/main" id="{48CB3DFA-0A11-49F3-BD8C-1F156861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0168ECC-D3D0-472D-B0E9-678BF23E1C43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CBFFF6-3FF9-4FB2-94D1-6ADC748DB3CF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EBF23DD3-B2B4-49A8-8E0F-B97D0537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25F0DB1-EAA2-4C70-BC56-A2C5A5432F0B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33920EE-3F9A-42D0-AF72-EAEA76D67A5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6" name="Graphic 105" descr="Pencil with solid fill">
              <a:extLst>
                <a:ext uri="{FF2B5EF4-FFF2-40B4-BE49-F238E27FC236}">
                  <a16:creationId xmlns:a16="http://schemas.microsoft.com/office/drawing/2014/main" id="{3C9CDEB7-20FA-4864-B818-0DB28D7F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121" name="Graphic 120" descr="Lightbulb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91F9C134-EC99-496A-AC7E-FCF6BF7BFF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22" name="Graphic 121" descr="Bar chart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4E6580B-2544-4471-8E84-469F7E2E371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23" name="Graphic 122" descr="Clipboard Badge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FA1625DF-667D-466F-8ACF-420B2AA602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24" name="Graphic 123" descr="Internet Of Things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8730F176-F693-4EC6-95FC-31211D9D67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25" name="Graphic 124" descr="Presentation with pie chart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129C1B72-7FB5-47FB-97D1-394796FDECB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26" name="Graphic 125" descr="Research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176CA71A-EE9B-495C-8707-333D24AFAD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27" name="Graphic 126" descr="Pencil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694AD7A1-7115-4044-AE9E-7847EC556DE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C0AD575-875A-4196-B5C0-6B56D091839B}"/>
              </a:ext>
            </a:extLst>
          </p:cNvPr>
          <p:cNvSpPr txBox="1"/>
          <p:nvPr/>
        </p:nvSpPr>
        <p:spPr>
          <a:xfrm>
            <a:off x="1656400" y="1077260"/>
            <a:ext cx="4621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ACQUISITION SETUP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D2EF66-CEC2-4C26-BA53-07C4A92ABED7}"/>
              </a:ext>
            </a:extLst>
          </p:cNvPr>
          <p:cNvGrpSpPr/>
          <p:nvPr/>
        </p:nvGrpSpPr>
        <p:grpSpPr>
          <a:xfrm>
            <a:off x="1779756" y="2101076"/>
            <a:ext cx="4896020" cy="1483325"/>
            <a:chOff x="1779756" y="2101076"/>
            <a:chExt cx="4896020" cy="148332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1CD3625-A6CE-421E-9FAF-D67D36E96308}"/>
                </a:ext>
              </a:extLst>
            </p:cNvPr>
            <p:cNvGrpSpPr/>
            <p:nvPr/>
          </p:nvGrpSpPr>
          <p:grpSpPr>
            <a:xfrm>
              <a:off x="1779756" y="2101076"/>
              <a:ext cx="4896020" cy="1483325"/>
              <a:chOff x="3447142" y="1248229"/>
              <a:chExt cx="5297715" cy="1872343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B76A339-55A1-457E-A92D-7F27E71AF196}"/>
                  </a:ext>
                </a:extLst>
              </p:cNvPr>
              <p:cNvSpPr/>
              <p:nvPr/>
            </p:nvSpPr>
            <p:spPr>
              <a:xfrm>
                <a:off x="3904342" y="2336800"/>
                <a:ext cx="4122057" cy="783772"/>
              </a:xfrm>
              <a:custGeom>
                <a:avLst/>
                <a:gdLst>
                  <a:gd name="connsiteX0" fmla="*/ 0 w 4746172"/>
                  <a:gd name="connsiteY0" fmla="*/ 0 h 2373087"/>
                  <a:gd name="connsiteX1" fmla="*/ 4746172 w 4746172"/>
                  <a:gd name="connsiteY1" fmla="*/ 0 h 2373087"/>
                  <a:gd name="connsiteX2" fmla="*/ 4746172 w 4746172"/>
                  <a:gd name="connsiteY2" fmla="*/ 1 h 2373087"/>
                  <a:gd name="connsiteX3" fmla="*/ 2373086 w 4746172"/>
                  <a:gd name="connsiteY3" fmla="*/ 2373087 h 2373087"/>
                  <a:gd name="connsiteX4" fmla="*/ 0 w 4746172"/>
                  <a:gd name="connsiteY4" fmla="*/ 1 h 237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172" h="2373087">
                    <a:moveTo>
                      <a:pt x="0" y="0"/>
                    </a:moveTo>
                    <a:lnTo>
                      <a:pt x="4746172" y="0"/>
                    </a:lnTo>
                    <a:lnTo>
                      <a:pt x="4746172" y="1"/>
                    </a:lnTo>
                    <a:cubicBezTo>
                      <a:pt x="4746172" y="1310620"/>
                      <a:pt x="3683705" y="2373087"/>
                      <a:pt x="2373086" y="2373087"/>
                    </a:cubicBezTo>
                    <a:cubicBezTo>
                      <a:pt x="1062467" y="2373087"/>
                      <a:pt x="0" y="1310620"/>
                      <a:pt x="0" y="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alpha val="60000"/>
                    </a:schemeClr>
                  </a:gs>
                  <a:gs pos="100000">
                    <a:srgbClr val="D7D8DC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6190181-5669-4CE6-98A9-5BA1E691DF36}"/>
                  </a:ext>
                </a:extLst>
              </p:cNvPr>
              <p:cNvSpPr/>
              <p:nvPr/>
            </p:nvSpPr>
            <p:spPr>
              <a:xfrm>
                <a:off x="3447142" y="1248229"/>
                <a:ext cx="5297715" cy="1262742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AA1F0A2-7075-4053-BDE2-02B91650BEEB}"/>
                  </a:ext>
                </a:extLst>
              </p:cNvPr>
              <p:cNvSpPr/>
              <p:nvPr/>
            </p:nvSpPr>
            <p:spPr>
              <a:xfrm>
                <a:off x="3807422" y="1506897"/>
                <a:ext cx="747485" cy="747486"/>
              </a:xfrm>
              <a:prstGeom prst="ellipse">
                <a:avLst/>
              </a:prstGeom>
              <a:solidFill>
                <a:srgbClr val="339966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0A9D962-26EE-4D6C-9F62-562FEA53B0D9}"/>
                  </a:ext>
                </a:extLst>
              </p:cNvPr>
              <p:cNvSpPr txBox="1"/>
              <p:nvPr/>
            </p:nvSpPr>
            <p:spPr>
              <a:xfrm>
                <a:off x="4661660" y="1514839"/>
                <a:ext cx="3761092" cy="660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spc="50" dirty="0">
                    <a:latin typeface="Century Gothic" panose="020B0502020202020204" pitchFamily="34" charset="0"/>
                  </a:rPr>
                  <a:t>Editor, Search Engine, and Datasets were provided to writer.</a:t>
                </a:r>
              </a:p>
            </p:txBody>
          </p:sp>
        </p:grpSp>
        <p:pic>
          <p:nvPicPr>
            <p:cNvPr id="4" name="Graphic 3" descr="Link with solid fill">
              <a:extLst>
                <a:ext uri="{FF2B5EF4-FFF2-40B4-BE49-F238E27FC236}">
                  <a16:creationId xmlns:a16="http://schemas.microsoft.com/office/drawing/2014/main" id="{B5E95505-9BAF-4146-A91A-F5B8318A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197891" y="2341192"/>
              <a:ext cx="520148" cy="52014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463B-221E-47E4-9A3C-32782A3D8602}"/>
              </a:ext>
            </a:extLst>
          </p:cNvPr>
          <p:cNvGrpSpPr/>
          <p:nvPr/>
        </p:nvGrpSpPr>
        <p:grpSpPr>
          <a:xfrm>
            <a:off x="6746706" y="3438939"/>
            <a:ext cx="4607094" cy="1472442"/>
            <a:chOff x="6746706" y="3438939"/>
            <a:chExt cx="4607094" cy="147244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F20EA33-51C3-4B3F-B3DB-45DC8FCDFA73}"/>
                </a:ext>
              </a:extLst>
            </p:cNvPr>
            <p:cNvGrpSpPr/>
            <p:nvPr/>
          </p:nvGrpSpPr>
          <p:grpSpPr>
            <a:xfrm>
              <a:off x="6746706" y="3438939"/>
              <a:ext cx="4607094" cy="1472442"/>
              <a:chOff x="3447142" y="1248229"/>
              <a:chExt cx="5297715" cy="187234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83E06A0-609A-4752-8B17-A941FC8E665F}"/>
                  </a:ext>
                </a:extLst>
              </p:cNvPr>
              <p:cNvSpPr/>
              <p:nvPr/>
            </p:nvSpPr>
            <p:spPr>
              <a:xfrm>
                <a:off x="3904342" y="2336800"/>
                <a:ext cx="4122057" cy="783772"/>
              </a:xfrm>
              <a:custGeom>
                <a:avLst/>
                <a:gdLst>
                  <a:gd name="connsiteX0" fmla="*/ 0 w 4746172"/>
                  <a:gd name="connsiteY0" fmla="*/ 0 h 2373087"/>
                  <a:gd name="connsiteX1" fmla="*/ 4746172 w 4746172"/>
                  <a:gd name="connsiteY1" fmla="*/ 0 h 2373087"/>
                  <a:gd name="connsiteX2" fmla="*/ 4746172 w 4746172"/>
                  <a:gd name="connsiteY2" fmla="*/ 1 h 2373087"/>
                  <a:gd name="connsiteX3" fmla="*/ 2373086 w 4746172"/>
                  <a:gd name="connsiteY3" fmla="*/ 2373087 h 2373087"/>
                  <a:gd name="connsiteX4" fmla="*/ 0 w 4746172"/>
                  <a:gd name="connsiteY4" fmla="*/ 1 h 237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172" h="2373087">
                    <a:moveTo>
                      <a:pt x="0" y="0"/>
                    </a:moveTo>
                    <a:lnTo>
                      <a:pt x="4746172" y="0"/>
                    </a:lnTo>
                    <a:lnTo>
                      <a:pt x="4746172" y="1"/>
                    </a:lnTo>
                    <a:cubicBezTo>
                      <a:pt x="4746172" y="1310620"/>
                      <a:pt x="3683705" y="2373087"/>
                      <a:pt x="2373086" y="2373087"/>
                    </a:cubicBezTo>
                    <a:cubicBezTo>
                      <a:pt x="1062467" y="2373087"/>
                      <a:pt x="0" y="1310620"/>
                      <a:pt x="0" y="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alpha val="60000"/>
                    </a:schemeClr>
                  </a:gs>
                  <a:gs pos="100000">
                    <a:srgbClr val="D7D8DC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5C04554-3EA3-4EF9-A30B-C03B0CD187CE}"/>
                  </a:ext>
                </a:extLst>
              </p:cNvPr>
              <p:cNvSpPr/>
              <p:nvPr/>
            </p:nvSpPr>
            <p:spPr>
              <a:xfrm>
                <a:off x="3447142" y="1248229"/>
                <a:ext cx="5297715" cy="1262742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48C9A1-511E-4291-80AC-A62251AF54D5}"/>
                  </a:ext>
                </a:extLst>
              </p:cNvPr>
              <p:cNvSpPr/>
              <p:nvPr/>
            </p:nvSpPr>
            <p:spPr>
              <a:xfrm>
                <a:off x="3643086" y="1494970"/>
                <a:ext cx="747485" cy="747485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9139C18-8FC3-4818-8BE0-C8797A8498DB}"/>
                  </a:ext>
                </a:extLst>
              </p:cNvPr>
              <p:cNvSpPr txBox="1"/>
              <p:nvPr/>
            </p:nvSpPr>
            <p:spPr>
              <a:xfrm>
                <a:off x="4481521" y="1391729"/>
                <a:ext cx="3661326" cy="93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spc="50" dirty="0">
                    <a:latin typeface="Century Gothic" panose="020B0502020202020204" pitchFamily="34" charset="0"/>
                  </a:rPr>
                  <a:t>Dataset used: a set of topics, and a set of web pages to search.</a:t>
                </a:r>
              </a:p>
            </p:txBody>
          </p:sp>
        </p:grpSp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C8CE5707-DE25-4622-B843-78420615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6977920" y="3652853"/>
              <a:ext cx="522218" cy="52221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03F18A-F358-4622-9DA9-A25C62750F7E}"/>
              </a:ext>
            </a:extLst>
          </p:cNvPr>
          <p:cNvGrpSpPr/>
          <p:nvPr/>
        </p:nvGrpSpPr>
        <p:grpSpPr>
          <a:xfrm>
            <a:off x="2201238" y="4794667"/>
            <a:ext cx="4687252" cy="1466349"/>
            <a:chOff x="2201238" y="4794667"/>
            <a:chExt cx="4687252" cy="146634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3B5A3D-2A52-453B-BE73-1B1756E82314}"/>
                </a:ext>
              </a:extLst>
            </p:cNvPr>
            <p:cNvGrpSpPr/>
            <p:nvPr/>
          </p:nvGrpSpPr>
          <p:grpSpPr>
            <a:xfrm>
              <a:off x="2201238" y="4794667"/>
              <a:ext cx="4687252" cy="1466349"/>
              <a:chOff x="3447142" y="1248229"/>
              <a:chExt cx="5297715" cy="1872343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74A2645-CF04-4227-B9C1-D2C5B10AB4FB}"/>
                  </a:ext>
                </a:extLst>
              </p:cNvPr>
              <p:cNvSpPr/>
              <p:nvPr/>
            </p:nvSpPr>
            <p:spPr>
              <a:xfrm>
                <a:off x="3904342" y="2336800"/>
                <a:ext cx="4122057" cy="783772"/>
              </a:xfrm>
              <a:custGeom>
                <a:avLst/>
                <a:gdLst>
                  <a:gd name="connsiteX0" fmla="*/ 0 w 4746172"/>
                  <a:gd name="connsiteY0" fmla="*/ 0 h 2373087"/>
                  <a:gd name="connsiteX1" fmla="*/ 4746172 w 4746172"/>
                  <a:gd name="connsiteY1" fmla="*/ 0 h 2373087"/>
                  <a:gd name="connsiteX2" fmla="*/ 4746172 w 4746172"/>
                  <a:gd name="connsiteY2" fmla="*/ 1 h 2373087"/>
                  <a:gd name="connsiteX3" fmla="*/ 2373086 w 4746172"/>
                  <a:gd name="connsiteY3" fmla="*/ 2373087 h 2373087"/>
                  <a:gd name="connsiteX4" fmla="*/ 0 w 4746172"/>
                  <a:gd name="connsiteY4" fmla="*/ 1 h 237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172" h="2373087">
                    <a:moveTo>
                      <a:pt x="0" y="0"/>
                    </a:moveTo>
                    <a:lnTo>
                      <a:pt x="4746172" y="0"/>
                    </a:lnTo>
                    <a:lnTo>
                      <a:pt x="4746172" y="1"/>
                    </a:lnTo>
                    <a:cubicBezTo>
                      <a:pt x="4746172" y="1310620"/>
                      <a:pt x="3683705" y="2373087"/>
                      <a:pt x="2373086" y="2373087"/>
                    </a:cubicBezTo>
                    <a:cubicBezTo>
                      <a:pt x="1062467" y="2373087"/>
                      <a:pt x="0" y="1310620"/>
                      <a:pt x="0" y="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alpha val="60000"/>
                    </a:schemeClr>
                  </a:gs>
                  <a:gs pos="100000">
                    <a:srgbClr val="D7D8DC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B65A72-9993-4CC7-B1C8-30654A79363A}"/>
                  </a:ext>
                </a:extLst>
              </p:cNvPr>
              <p:cNvSpPr/>
              <p:nvPr/>
            </p:nvSpPr>
            <p:spPr>
              <a:xfrm>
                <a:off x="3447142" y="1248229"/>
                <a:ext cx="5297715" cy="1262743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0440AD3-413D-4FD8-8B41-12A4AACDCEFE}"/>
                  </a:ext>
                </a:extLst>
              </p:cNvPr>
              <p:cNvSpPr/>
              <p:nvPr/>
            </p:nvSpPr>
            <p:spPr>
              <a:xfrm>
                <a:off x="3761176" y="1404416"/>
                <a:ext cx="814488" cy="842425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E1404F0-04CD-4C26-A959-01BB6B700B19}"/>
                  </a:ext>
                </a:extLst>
              </p:cNvPr>
              <p:cNvSpPr txBox="1"/>
              <p:nvPr/>
            </p:nvSpPr>
            <p:spPr>
              <a:xfrm>
                <a:off x="4642093" y="1601627"/>
                <a:ext cx="3720680" cy="668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400" spc="50" dirty="0">
                    <a:latin typeface="Century Gothic" panose="020B0502020202020204" pitchFamily="34" charset="0"/>
                  </a:rPr>
                  <a:t>ChatNoir  is used as search engine</a:t>
                </a:r>
                <a:endParaRPr lang="en-US" sz="1400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8" name="Graphic 7" descr="Search Inventory with solid fill">
              <a:extLst>
                <a:ext uri="{FF2B5EF4-FFF2-40B4-BE49-F238E27FC236}">
                  <a16:creationId xmlns:a16="http://schemas.microsoft.com/office/drawing/2014/main" id="{310D749F-947A-4F1B-B616-B9CA15356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607557" y="4984640"/>
              <a:ext cx="463688" cy="463688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95086D7-4A90-4519-A8F4-2AB3D7E0B3EF}"/>
              </a:ext>
            </a:extLst>
          </p:cNvPr>
          <p:cNvSpPr txBox="1"/>
          <p:nvPr/>
        </p:nvSpPr>
        <p:spPr>
          <a:xfrm>
            <a:off x="1595158" y="1447876"/>
            <a:ext cx="10321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>
                <a:effectLst/>
              </a:rPr>
              <a:t>M. </a:t>
            </a:r>
            <a:r>
              <a:rPr lang="en-GB" sz="1000" b="0" i="0" dirty="0" err="1">
                <a:effectLst/>
              </a:rPr>
              <a:t>Potthast</a:t>
            </a:r>
            <a:r>
              <a:rPr lang="en-GB" sz="1000" b="0" i="0" dirty="0">
                <a:effectLst/>
              </a:rPr>
              <a:t>, M. Hagen, M. Völske, and B. Stein, “</a:t>
            </a:r>
            <a:r>
              <a:rPr lang="en-GB" sz="1000" b="0" i="0" dirty="0" err="1">
                <a:effectLst/>
              </a:rPr>
              <a:t>CrowdsourcingInteraction</a:t>
            </a:r>
            <a:r>
              <a:rPr lang="en-GB" sz="1000" b="0" i="0" dirty="0">
                <a:effectLst/>
              </a:rPr>
              <a:t> Logs to Understand Text Reuse from the Web,” in 51stAnnual Meeting of the Association for Computational Linguistics (ACL2013), P. Fung and M. </a:t>
            </a:r>
            <a:r>
              <a:rPr lang="en-GB" sz="1000" b="0" i="0" dirty="0" err="1">
                <a:effectLst/>
              </a:rPr>
              <a:t>Poesio</a:t>
            </a:r>
            <a:r>
              <a:rPr lang="en-GB" sz="1000" b="0" i="0" dirty="0">
                <a:effectLst/>
              </a:rPr>
              <a:t>, Eds., Association for Computational Linguistics, Aug. 2013, pp. 1212–1221. [Online]. Available: http://www.aclweb.org/anthology/P13-1119.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08597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croll: Horizontal 57">
            <a:extLst>
              <a:ext uri="{FF2B5EF4-FFF2-40B4-BE49-F238E27FC236}">
                <a16:creationId xmlns:a16="http://schemas.microsoft.com/office/drawing/2014/main" id="{4C9FC037-818A-4BD5-A9BD-2FF0ECA920D0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C0613-6030-4472-A29F-BEA614D98B3A}"/>
              </a:ext>
            </a:extLst>
          </p:cNvPr>
          <p:cNvGrpSpPr/>
          <p:nvPr/>
        </p:nvGrpSpPr>
        <p:grpSpPr>
          <a:xfrm>
            <a:off x="785237" y="1133829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B108D68-3842-445F-83E9-969D97599AD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08440BF1-A50F-4B6E-B554-7552DE4D2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C6B814D-B30A-4698-9CC3-D6D2E08F1F64}"/>
              </a:ext>
            </a:extLst>
          </p:cNvPr>
          <p:cNvSpPr/>
          <p:nvPr/>
        </p:nvSpPr>
        <p:spPr>
          <a:xfrm>
            <a:off x="6135" y="-901353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2EA04D-63D7-43E5-B3DA-AFE9B67F0D5A}"/>
              </a:ext>
            </a:extLst>
          </p:cNvPr>
          <p:cNvSpPr txBox="1"/>
          <p:nvPr/>
        </p:nvSpPr>
        <p:spPr>
          <a:xfrm>
            <a:off x="3569802" y="224502"/>
            <a:ext cx="5545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AND DATASETS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DE93E598-DF9B-4DB6-9BD8-EE6F147DF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4545756" y="826356"/>
            <a:ext cx="3743581" cy="1348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B7170-F285-4CDE-9D78-40C32390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446235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18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B471FF-2983-4A11-ABFE-38A98F099514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56" name="Oval 55">
              <a:hlinkClick r:id="rId8" action="ppaction://hlinksldjump"/>
              <a:extLst>
                <a:ext uri="{FF2B5EF4-FFF2-40B4-BE49-F238E27FC236}">
                  <a16:creationId xmlns:a16="http://schemas.microsoft.com/office/drawing/2014/main" id="{8513612F-15D0-437A-AC65-EBA1DA722AE0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7" name="Graphic 56" descr="Lightbulb with solid fill">
              <a:extLst>
                <a:ext uri="{FF2B5EF4-FFF2-40B4-BE49-F238E27FC236}">
                  <a16:creationId xmlns:a16="http://schemas.microsoft.com/office/drawing/2014/main" id="{FE771561-945C-451A-83E2-A51016CF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F1CCECF-77ED-4904-BBCB-5771B222230E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CB82A8C-B8D3-4A1E-B38A-2D7DAE0C15E3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4" name="Graphic 93" descr="Clipboard Badge with solid fill">
              <a:extLst>
                <a:ext uri="{FF2B5EF4-FFF2-40B4-BE49-F238E27FC236}">
                  <a16:creationId xmlns:a16="http://schemas.microsoft.com/office/drawing/2014/main" id="{C300444B-2FA4-4032-AA17-51364617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3592436-059C-4D97-AC4B-1F6BE64AD2C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D0F2EA8-381B-494F-A860-1DA8DB5A2783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7" name="Graphic 96" descr="Internet Of Things with solid fill">
              <a:extLst>
                <a:ext uri="{FF2B5EF4-FFF2-40B4-BE49-F238E27FC236}">
                  <a16:creationId xmlns:a16="http://schemas.microsoft.com/office/drawing/2014/main" id="{C6E20477-BA03-4716-AE82-6B2912F5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275586-7561-46F1-80A2-EE5340A4844D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E9669EB-952A-49E9-A504-C2C05252133E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0" name="Graphic 99" descr="Presentation with pie chart with solid fill">
              <a:extLst>
                <a:ext uri="{FF2B5EF4-FFF2-40B4-BE49-F238E27FC236}">
                  <a16:creationId xmlns:a16="http://schemas.microsoft.com/office/drawing/2014/main" id="{48CB3DFA-0A11-49F3-BD8C-1F156861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0168ECC-D3D0-472D-B0E9-678BF23E1C43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CBFFF6-3FF9-4FB2-94D1-6ADC748DB3CF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EBF23DD3-B2B4-49A8-8E0F-B97D0537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25F0DB1-EAA2-4C70-BC56-A2C5A5432F0B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33920EE-3F9A-42D0-AF72-EAEA76D67A5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6" name="Graphic 105" descr="Pencil with solid fill">
              <a:extLst>
                <a:ext uri="{FF2B5EF4-FFF2-40B4-BE49-F238E27FC236}">
                  <a16:creationId xmlns:a16="http://schemas.microsoft.com/office/drawing/2014/main" id="{3C9CDEB7-20FA-4864-B818-0DB28D7F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121" name="Graphic 120" descr="Lightbulb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91F9C134-EC99-496A-AC7E-FCF6BF7BFF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22" name="Graphic 121" descr="Bar chart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4E6580B-2544-4471-8E84-469F7E2E371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23" name="Graphic 122" descr="Clipboard Badge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FA1625DF-667D-466F-8ACF-420B2AA602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24" name="Graphic 123" descr="Internet Of Things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8730F176-F693-4EC6-95FC-31211D9D67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25" name="Graphic 124" descr="Presentation with pie chart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129C1B72-7FB5-47FB-97D1-394796FDECB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26" name="Graphic 125" descr="Research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176CA71A-EE9B-495C-8707-333D24AFAD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27" name="Graphic 126" descr="Pencil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694AD7A1-7115-4044-AE9E-7847EC556DE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C0AD575-875A-4196-B5C0-6B56D091839B}"/>
              </a:ext>
            </a:extLst>
          </p:cNvPr>
          <p:cNvSpPr txBox="1"/>
          <p:nvPr/>
        </p:nvSpPr>
        <p:spPr>
          <a:xfrm>
            <a:off x="1807085" y="1008665"/>
            <a:ext cx="3175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COLLECTED DATA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B3EACC-70CE-41FD-B56D-B0D8A89ABBB2}"/>
              </a:ext>
            </a:extLst>
          </p:cNvPr>
          <p:cNvGrpSpPr/>
          <p:nvPr/>
        </p:nvGrpSpPr>
        <p:grpSpPr>
          <a:xfrm>
            <a:off x="1893138" y="2249124"/>
            <a:ext cx="4607094" cy="1619758"/>
            <a:chOff x="1893138" y="1964644"/>
            <a:chExt cx="4607094" cy="161975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5AFEEF6-0694-4993-948A-B8081593F822}"/>
                </a:ext>
              </a:extLst>
            </p:cNvPr>
            <p:cNvGrpSpPr/>
            <p:nvPr/>
          </p:nvGrpSpPr>
          <p:grpSpPr>
            <a:xfrm>
              <a:off x="1893138" y="1964644"/>
              <a:ext cx="4607094" cy="1619758"/>
              <a:chOff x="3447142" y="1248229"/>
              <a:chExt cx="5297715" cy="187234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2C4BDF0-27AB-4D26-9B7C-50EDBB50FB7E}"/>
                  </a:ext>
                </a:extLst>
              </p:cNvPr>
              <p:cNvSpPr/>
              <p:nvPr/>
            </p:nvSpPr>
            <p:spPr>
              <a:xfrm>
                <a:off x="3904342" y="2336800"/>
                <a:ext cx="4122057" cy="783772"/>
              </a:xfrm>
              <a:custGeom>
                <a:avLst/>
                <a:gdLst>
                  <a:gd name="connsiteX0" fmla="*/ 0 w 4746172"/>
                  <a:gd name="connsiteY0" fmla="*/ 0 h 2373087"/>
                  <a:gd name="connsiteX1" fmla="*/ 4746172 w 4746172"/>
                  <a:gd name="connsiteY1" fmla="*/ 0 h 2373087"/>
                  <a:gd name="connsiteX2" fmla="*/ 4746172 w 4746172"/>
                  <a:gd name="connsiteY2" fmla="*/ 1 h 2373087"/>
                  <a:gd name="connsiteX3" fmla="*/ 2373086 w 4746172"/>
                  <a:gd name="connsiteY3" fmla="*/ 2373087 h 2373087"/>
                  <a:gd name="connsiteX4" fmla="*/ 0 w 4746172"/>
                  <a:gd name="connsiteY4" fmla="*/ 1 h 237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172" h="2373087">
                    <a:moveTo>
                      <a:pt x="0" y="0"/>
                    </a:moveTo>
                    <a:lnTo>
                      <a:pt x="4746172" y="0"/>
                    </a:lnTo>
                    <a:lnTo>
                      <a:pt x="4746172" y="1"/>
                    </a:lnTo>
                    <a:cubicBezTo>
                      <a:pt x="4746172" y="1310620"/>
                      <a:pt x="3683705" y="2373087"/>
                      <a:pt x="2373086" y="2373087"/>
                    </a:cubicBezTo>
                    <a:cubicBezTo>
                      <a:pt x="1062467" y="2373087"/>
                      <a:pt x="0" y="1310620"/>
                      <a:pt x="0" y="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alpha val="60000"/>
                    </a:schemeClr>
                  </a:gs>
                  <a:gs pos="100000">
                    <a:srgbClr val="D7D8DC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783D92E-6E53-4B8E-97CA-DE931CDE3B8E}"/>
                  </a:ext>
                </a:extLst>
              </p:cNvPr>
              <p:cNvSpPr/>
              <p:nvPr/>
            </p:nvSpPr>
            <p:spPr>
              <a:xfrm>
                <a:off x="3447142" y="1248229"/>
                <a:ext cx="5297715" cy="1262742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985154E-EA83-4E5A-A8DF-03428A7C0B4F}"/>
                  </a:ext>
                </a:extLst>
              </p:cNvPr>
              <p:cNvSpPr/>
              <p:nvPr/>
            </p:nvSpPr>
            <p:spPr>
              <a:xfrm>
                <a:off x="3683623" y="1505857"/>
                <a:ext cx="747485" cy="747485"/>
              </a:xfrm>
              <a:prstGeom prst="ellipse">
                <a:avLst/>
              </a:prstGeom>
              <a:solidFill>
                <a:srgbClr val="0066CC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E6D703B-8381-4AE9-8023-83858F26EA64}"/>
                  </a:ext>
                </a:extLst>
              </p:cNvPr>
              <p:cNvSpPr txBox="1"/>
              <p:nvPr/>
            </p:nvSpPr>
            <p:spPr>
              <a:xfrm>
                <a:off x="4593221" y="1441220"/>
                <a:ext cx="4127788" cy="604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spc="50" dirty="0">
                    <a:latin typeface="Century Gothic" panose="020B0502020202020204" pitchFamily="34" charset="0"/>
                  </a:rPr>
                  <a:t>Different revisions created in each essays or topics.</a:t>
                </a:r>
              </a:p>
            </p:txBody>
          </p:sp>
        </p:grpSp>
        <p:pic>
          <p:nvPicPr>
            <p:cNvPr id="4" name="Graphic 3" descr="Abacus with solid fill">
              <a:extLst>
                <a:ext uri="{FF2B5EF4-FFF2-40B4-BE49-F238E27FC236}">
                  <a16:creationId xmlns:a16="http://schemas.microsoft.com/office/drawing/2014/main" id="{E32E9519-44BF-429A-B701-5B741D303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219367" y="2292969"/>
              <a:ext cx="414439" cy="41443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DF6ABC-98A8-46D7-9109-456CD0E222F5}"/>
              </a:ext>
            </a:extLst>
          </p:cNvPr>
          <p:cNvGrpSpPr/>
          <p:nvPr/>
        </p:nvGrpSpPr>
        <p:grpSpPr>
          <a:xfrm>
            <a:off x="1872399" y="4649157"/>
            <a:ext cx="4607094" cy="1619758"/>
            <a:chOff x="1872399" y="4649157"/>
            <a:chExt cx="4607094" cy="161975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4CD7010-F772-4D36-9F1B-2ED5A4D51CF6}"/>
                </a:ext>
              </a:extLst>
            </p:cNvPr>
            <p:cNvGrpSpPr/>
            <p:nvPr/>
          </p:nvGrpSpPr>
          <p:grpSpPr>
            <a:xfrm>
              <a:off x="1872399" y="4649157"/>
              <a:ext cx="4607094" cy="1619758"/>
              <a:chOff x="3447142" y="1248229"/>
              <a:chExt cx="5297715" cy="1872343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54FA251-04C8-47F9-966D-736B6B33EE7B}"/>
                  </a:ext>
                </a:extLst>
              </p:cNvPr>
              <p:cNvSpPr/>
              <p:nvPr/>
            </p:nvSpPr>
            <p:spPr>
              <a:xfrm>
                <a:off x="3904342" y="2336800"/>
                <a:ext cx="4122057" cy="783772"/>
              </a:xfrm>
              <a:custGeom>
                <a:avLst/>
                <a:gdLst>
                  <a:gd name="connsiteX0" fmla="*/ 0 w 4746172"/>
                  <a:gd name="connsiteY0" fmla="*/ 0 h 2373087"/>
                  <a:gd name="connsiteX1" fmla="*/ 4746172 w 4746172"/>
                  <a:gd name="connsiteY1" fmla="*/ 0 h 2373087"/>
                  <a:gd name="connsiteX2" fmla="*/ 4746172 w 4746172"/>
                  <a:gd name="connsiteY2" fmla="*/ 1 h 2373087"/>
                  <a:gd name="connsiteX3" fmla="*/ 2373086 w 4746172"/>
                  <a:gd name="connsiteY3" fmla="*/ 2373087 h 2373087"/>
                  <a:gd name="connsiteX4" fmla="*/ 0 w 4746172"/>
                  <a:gd name="connsiteY4" fmla="*/ 1 h 237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172" h="2373087">
                    <a:moveTo>
                      <a:pt x="0" y="0"/>
                    </a:moveTo>
                    <a:lnTo>
                      <a:pt x="4746172" y="0"/>
                    </a:lnTo>
                    <a:lnTo>
                      <a:pt x="4746172" y="1"/>
                    </a:lnTo>
                    <a:cubicBezTo>
                      <a:pt x="4746172" y="1310620"/>
                      <a:pt x="3683705" y="2373087"/>
                      <a:pt x="2373086" y="2373087"/>
                    </a:cubicBezTo>
                    <a:cubicBezTo>
                      <a:pt x="1062467" y="2373087"/>
                      <a:pt x="0" y="1310620"/>
                      <a:pt x="0" y="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alpha val="60000"/>
                    </a:schemeClr>
                  </a:gs>
                  <a:gs pos="100000">
                    <a:srgbClr val="D7D8DC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0211AE5-998F-4246-9ED6-BD27A2F1ED99}"/>
                  </a:ext>
                </a:extLst>
              </p:cNvPr>
              <p:cNvSpPr/>
              <p:nvPr/>
            </p:nvSpPr>
            <p:spPr>
              <a:xfrm>
                <a:off x="3447142" y="1248229"/>
                <a:ext cx="5297715" cy="1262742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AAD2EF3-4AAC-4DB4-A4AD-847D4C7BD78E}"/>
                  </a:ext>
                </a:extLst>
              </p:cNvPr>
              <p:cNvSpPr txBox="1"/>
              <p:nvPr/>
            </p:nvSpPr>
            <p:spPr>
              <a:xfrm>
                <a:off x="4617068" y="1328154"/>
                <a:ext cx="4127788" cy="1102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spc="50" dirty="0">
                    <a:latin typeface="Century Gothic" panose="020B0502020202020204" pitchFamily="34" charset="0"/>
                  </a:rPr>
                  <a:t>Essays: 150</a:t>
                </a:r>
              </a:p>
              <a:p>
                <a:r>
                  <a:rPr lang="de-DE" sz="1400" spc="50" dirty="0">
                    <a:latin typeface="Century Gothic" panose="020B0502020202020204" pitchFamily="34" charset="0"/>
                  </a:rPr>
                  <a:t>Writer: 12</a:t>
                </a:r>
              </a:p>
              <a:p>
                <a:r>
                  <a:rPr lang="de-DE" sz="1400" spc="50" dirty="0">
                    <a:latin typeface="Century Gothic" panose="020B0502020202020204" pitchFamily="34" charset="0"/>
                  </a:rPr>
                  <a:t>Revision/Essay: 2827</a:t>
                </a:r>
              </a:p>
              <a:p>
                <a:r>
                  <a:rPr lang="de-DE" sz="1400" spc="50" dirty="0">
                    <a:latin typeface="Century Gothic" panose="020B0502020202020204" pitchFamily="34" charset="0"/>
                  </a:rPr>
                  <a:t>Words/Final revision: 5040</a:t>
                </a:r>
                <a:endParaRPr lang="en-GB" sz="1400" spc="50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2A3069-F9B8-4A75-BD4B-12175FE28495}"/>
                </a:ext>
              </a:extLst>
            </p:cNvPr>
            <p:cNvGrpSpPr/>
            <p:nvPr/>
          </p:nvGrpSpPr>
          <p:grpSpPr>
            <a:xfrm>
              <a:off x="2120393" y="4797830"/>
              <a:ext cx="659674" cy="678039"/>
              <a:chOff x="2120393" y="4797830"/>
              <a:chExt cx="659674" cy="678039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ED299F6-4BF3-4130-9435-330555951B82}"/>
                  </a:ext>
                </a:extLst>
              </p:cNvPr>
              <p:cNvSpPr/>
              <p:nvPr/>
            </p:nvSpPr>
            <p:spPr>
              <a:xfrm>
                <a:off x="2120393" y="4797830"/>
                <a:ext cx="659674" cy="6780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 descr="Architecture with solid fill">
                <a:extLst>
                  <a:ext uri="{FF2B5EF4-FFF2-40B4-BE49-F238E27FC236}">
                    <a16:creationId xmlns:a16="http://schemas.microsoft.com/office/drawing/2014/main" id="{E7523D76-68CA-461E-8328-D2A5F4BFB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2262820" y="4912741"/>
                <a:ext cx="435068" cy="435068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AF858-7D75-4278-8FA7-AA215FCDC890}"/>
              </a:ext>
            </a:extLst>
          </p:cNvPr>
          <p:cNvGrpSpPr/>
          <p:nvPr/>
        </p:nvGrpSpPr>
        <p:grpSpPr>
          <a:xfrm>
            <a:off x="6638014" y="3497816"/>
            <a:ext cx="4607093" cy="1619758"/>
            <a:chOff x="6638014" y="3345416"/>
            <a:chExt cx="4607093" cy="161975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69E93FD-B555-453C-A55B-9AE2ADA2BD3A}"/>
                </a:ext>
              </a:extLst>
            </p:cNvPr>
            <p:cNvGrpSpPr/>
            <p:nvPr/>
          </p:nvGrpSpPr>
          <p:grpSpPr>
            <a:xfrm>
              <a:off x="6638014" y="3345416"/>
              <a:ext cx="4607093" cy="1619758"/>
              <a:chOff x="3447142" y="1248229"/>
              <a:chExt cx="5297715" cy="1872343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8903EC8-714A-424B-AE05-887DA994B308}"/>
                  </a:ext>
                </a:extLst>
              </p:cNvPr>
              <p:cNvSpPr/>
              <p:nvPr/>
            </p:nvSpPr>
            <p:spPr>
              <a:xfrm>
                <a:off x="3904342" y="2336800"/>
                <a:ext cx="4122057" cy="783772"/>
              </a:xfrm>
              <a:custGeom>
                <a:avLst/>
                <a:gdLst>
                  <a:gd name="connsiteX0" fmla="*/ 0 w 4746172"/>
                  <a:gd name="connsiteY0" fmla="*/ 0 h 2373087"/>
                  <a:gd name="connsiteX1" fmla="*/ 4746172 w 4746172"/>
                  <a:gd name="connsiteY1" fmla="*/ 0 h 2373087"/>
                  <a:gd name="connsiteX2" fmla="*/ 4746172 w 4746172"/>
                  <a:gd name="connsiteY2" fmla="*/ 1 h 2373087"/>
                  <a:gd name="connsiteX3" fmla="*/ 2373086 w 4746172"/>
                  <a:gd name="connsiteY3" fmla="*/ 2373087 h 2373087"/>
                  <a:gd name="connsiteX4" fmla="*/ 0 w 4746172"/>
                  <a:gd name="connsiteY4" fmla="*/ 1 h 237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6172" h="2373087">
                    <a:moveTo>
                      <a:pt x="0" y="0"/>
                    </a:moveTo>
                    <a:lnTo>
                      <a:pt x="4746172" y="0"/>
                    </a:lnTo>
                    <a:lnTo>
                      <a:pt x="4746172" y="1"/>
                    </a:lnTo>
                    <a:cubicBezTo>
                      <a:pt x="4746172" y="1310620"/>
                      <a:pt x="3683705" y="2373087"/>
                      <a:pt x="2373086" y="2373087"/>
                    </a:cubicBezTo>
                    <a:cubicBezTo>
                      <a:pt x="1062467" y="2373087"/>
                      <a:pt x="0" y="1310620"/>
                      <a:pt x="0" y="1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alpha val="60000"/>
                    </a:schemeClr>
                  </a:gs>
                  <a:gs pos="100000">
                    <a:srgbClr val="D7D8DC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7D79A86-EAFD-4BAA-BC9A-33F1C565EF75}"/>
                  </a:ext>
                </a:extLst>
              </p:cNvPr>
              <p:cNvSpPr/>
              <p:nvPr/>
            </p:nvSpPr>
            <p:spPr>
              <a:xfrm>
                <a:off x="3447142" y="1248229"/>
                <a:ext cx="5297715" cy="1262742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931CE2E-93D5-429E-8DE2-27D609DADF2B}"/>
                  </a:ext>
                </a:extLst>
              </p:cNvPr>
              <p:cNvSpPr txBox="1"/>
              <p:nvPr/>
            </p:nvSpPr>
            <p:spPr>
              <a:xfrm>
                <a:off x="4497283" y="1537237"/>
                <a:ext cx="4127788" cy="604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spc="50" dirty="0">
                    <a:latin typeface="Century Gothic" panose="020B0502020202020204" pitchFamily="34" charset="0"/>
                  </a:rPr>
                  <a:t>Final revisions of most of the essays are around 5000 words.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254DE8-D07E-4D6F-B18D-30D17BE99634}"/>
                </a:ext>
              </a:extLst>
            </p:cNvPr>
            <p:cNvGrpSpPr/>
            <p:nvPr/>
          </p:nvGrpSpPr>
          <p:grpSpPr>
            <a:xfrm>
              <a:off x="6815820" y="3595436"/>
              <a:ext cx="670248" cy="624135"/>
              <a:chOff x="6815820" y="3595436"/>
              <a:chExt cx="670248" cy="624135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2E2724D-DD01-4618-87B4-6123DDDE6F65}"/>
                  </a:ext>
                </a:extLst>
              </p:cNvPr>
              <p:cNvSpPr/>
              <p:nvPr/>
            </p:nvSpPr>
            <p:spPr>
              <a:xfrm>
                <a:off x="6815820" y="3595436"/>
                <a:ext cx="670248" cy="624135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Scales of justice with solid fill">
                <a:extLst>
                  <a:ext uri="{FF2B5EF4-FFF2-40B4-BE49-F238E27FC236}">
                    <a16:creationId xmlns:a16="http://schemas.microsoft.com/office/drawing/2014/main" id="{286F3220-30D0-481F-8943-6F0D1B10A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6973913" y="3730472"/>
                <a:ext cx="354062" cy="354062"/>
              </a:xfrm>
              <a:prstGeom prst="rect">
                <a:avLst/>
              </a:prstGeom>
            </p:spPr>
          </p:pic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A338A96-3E9C-4BDF-8A33-AF4057FD8C26}"/>
              </a:ext>
            </a:extLst>
          </p:cNvPr>
          <p:cNvSpPr txBox="1"/>
          <p:nvPr/>
        </p:nvSpPr>
        <p:spPr>
          <a:xfrm>
            <a:off x="1699598" y="1441419"/>
            <a:ext cx="10321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>
                <a:effectLst/>
              </a:rPr>
              <a:t>M. </a:t>
            </a:r>
            <a:r>
              <a:rPr lang="en-GB" sz="1000" b="0" i="0" dirty="0" err="1">
                <a:effectLst/>
              </a:rPr>
              <a:t>Potthast</a:t>
            </a:r>
            <a:r>
              <a:rPr lang="en-GB" sz="1000" b="0" i="0" dirty="0">
                <a:effectLst/>
              </a:rPr>
              <a:t>, M. Hagen, M. Völske, and B. Stein, “</a:t>
            </a:r>
            <a:r>
              <a:rPr lang="en-GB" sz="1000" b="0" i="0" dirty="0" err="1">
                <a:effectLst/>
              </a:rPr>
              <a:t>CrowdsourcingInteraction</a:t>
            </a:r>
            <a:r>
              <a:rPr lang="en-GB" sz="1000" b="0" i="0" dirty="0">
                <a:effectLst/>
              </a:rPr>
              <a:t> Logs to Understand Text Reuse from the Web,” in 51stAnnual Meeting of the Association for Computational Linguistics (ACL2013), P. Fung and M. </a:t>
            </a:r>
            <a:r>
              <a:rPr lang="en-GB" sz="1000" b="0" i="0" dirty="0" err="1">
                <a:effectLst/>
              </a:rPr>
              <a:t>Poesio</a:t>
            </a:r>
            <a:r>
              <a:rPr lang="en-GB" sz="1000" b="0" i="0" dirty="0">
                <a:effectLst/>
              </a:rPr>
              <a:t>, Eds., Association for Computational Linguistics, Aug. 2013, pp. 1212–1221. [Online]. Available: http://www.aclweb.org/anthology/P13-1119.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0929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croll: Horizontal 35">
            <a:extLst>
              <a:ext uri="{FF2B5EF4-FFF2-40B4-BE49-F238E27FC236}">
                <a16:creationId xmlns:a16="http://schemas.microsoft.com/office/drawing/2014/main" id="{B0A3CF01-A0F7-4E71-9D0B-2CD16C3FD909}"/>
              </a:ext>
            </a:extLst>
          </p:cNvPr>
          <p:cNvSpPr/>
          <p:nvPr/>
        </p:nvSpPr>
        <p:spPr>
          <a:xfrm>
            <a:off x="1211552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C0613-6030-4472-A29F-BEA614D98B3A}"/>
              </a:ext>
            </a:extLst>
          </p:cNvPr>
          <p:cNvGrpSpPr/>
          <p:nvPr/>
        </p:nvGrpSpPr>
        <p:grpSpPr>
          <a:xfrm>
            <a:off x="785237" y="1133829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hlinkClick r:id="rId2" action="ppaction://hlinksldjump"/>
              <a:extLst>
                <a:ext uri="{FF2B5EF4-FFF2-40B4-BE49-F238E27FC236}">
                  <a16:creationId xmlns:a16="http://schemas.microsoft.com/office/drawing/2014/main" id="{3B108D68-3842-445F-83E9-969D97599AD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08440BF1-A50F-4B6E-B554-7552DE4D2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C6B814D-B30A-4698-9CC3-D6D2E08F1F64}"/>
              </a:ext>
            </a:extLst>
          </p:cNvPr>
          <p:cNvSpPr/>
          <p:nvPr/>
        </p:nvSpPr>
        <p:spPr>
          <a:xfrm>
            <a:off x="6135" y="-901353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2EA04D-63D7-43E5-B3DA-AFE9B67F0D5A}"/>
              </a:ext>
            </a:extLst>
          </p:cNvPr>
          <p:cNvSpPr txBox="1"/>
          <p:nvPr/>
        </p:nvSpPr>
        <p:spPr>
          <a:xfrm>
            <a:off x="3569802" y="224502"/>
            <a:ext cx="5545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AND DATASETS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DE93E598-DF9B-4DB6-9BD8-EE6F147DF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540000">
            <a:off x="4545756" y="826356"/>
            <a:ext cx="3743581" cy="1348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B7170-F285-4CDE-9D78-40C32390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760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19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B471FF-2983-4A11-ABFE-38A98F099514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56" name="Oval 55">
              <a:hlinkClick r:id="rId7" action="ppaction://hlinksldjump"/>
              <a:extLst>
                <a:ext uri="{FF2B5EF4-FFF2-40B4-BE49-F238E27FC236}">
                  <a16:creationId xmlns:a16="http://schemas.microsoft.com/office/drawing/2014/main" id="{8513612F-15D0-437A-AC65-EBA1DA722AE0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7" name="Graphic 56" descr="Lightbulb with solid fill">
              <a:extLst>
                <a:ext uri="{FF2B5EF4-FFF2-40B4-BE49-F238E27FC236}">
                  <a16:creationId xmlns:a16="http://schemas.microsoft.com/office/drawing/2014/main" id="{FE771561-945C-451A-83E2-A51016CF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F1CCECF-77ED-4904-BBCB-5771B222230E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CB82A8C-B8D3-4A1E-B38A-2D7DAE0C15E3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4" name="Graphic 93" descr="Clipboard Badge with solid fill">
              <a:extLst>
                <a:ext uri="{FF2B5EF4-FFF2-40B4-BE49-F238E27FC236}">
                  <a16:creationId xmlns:a16="http://schemas.microsoft.com/office/drawing/2014/main" id="{C300444B-2FA4-4032-AA17-51364617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3592436-059C-4D97-AC4B-1F6BE64AD2C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D0F2EA8-381B-494F-A860-1DA8DB5A2783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7" name="Graphic 96" descr="Internet Of Things with solid fill">
              <a:extLst>
                <a:ext uri="{FF2B5EF4-FFF2-40B4-BE49-F238E27FC236}">
                  <a16:creationId xmlns:a16="http://schemas.microsoft.com/office/drawing/2014/main" id="{C6E20477-BA03-4716-AE82-6B2912F5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275586-7561-46F1-80A2-EE5340A4844D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E9669EB-952A-49E9-A504-C2C05252133E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0" name="Graphic 99" descr="Presentation with pie chart with solid fill">
              <a:extLst>
                <a:ext uri="{FF2B5EF4-FFF2-40B4-BE49-F238E27FC236}">
                  <a16:creationId xmlns:a16="http://schemas.microsoft.com/office/drawing/2014/main" id="{48CB3DFA-0A11-49F3-BD8C-1F156861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0168ECC-D3D0-472D-B0E9-678BF23E1C43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CBFFF6-3FF9-4FB2-94D1-6ADC748DB3CF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EBF23DD3-B2B4-49A8-8E0F-B97D0537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25F0DB1-EAA2-4C70-BC56-A2C5A5432F0B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33920EE-3F9A-42D0-AF72-EAEA76D67A5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6" name="Graphic 105" descr="Pencil with solid fill">
              <a:extLst>
                <a:ext uri="{FF2B5EF4-FFF2-40B4-BE49-F238E27FC236}">
                  <a16:creationId xmlns:a16="http://schemas.microsoft.com/office/drawing/2014/main" id="{3C9CDEB7-20FA-4864-B818-0DB28D7F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121" name="Graphic 120" descr="Lightbulb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91F9C134-EC99-496A-AC7E-FCF6BF7BF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22" name="Graphic 121" descr="Bar chart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4E6580B-2544-4471-8E84-469F7E2E37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23" name="Graphic 122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FA1625DF-667D-466F-8ACF-420B2AA602A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24" name="Graphic 123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8730F176-F693-4EC6-95FC-31211D9D67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25" name="Graphic 124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129C1B72-7FB5-47FB-97D1-394796FDECB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26" name="Graphic 125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176CA71A-EE9B-495C-8707-333D24AFA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27" name="Graphic 126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694AD7A1-7115-4044-AE9E-7847EC556DE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BF1C1D14-E0A5-4E31-AFFD-0C4A5C44D20B}"/>
              </a:ext>
            </a:extLst>
          </p:cNvPr>
          <p:cNvSpPr txBox="1"/>
          <p:nvPr/>
        </p:nvSpPr>
        <p:spPr>
          <a:xfrm>
            <a:off x="1981867" y="1162941"/>
            <a:ext cx="3175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COLLECTED DATA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956D94D-31D4-4A9B-8014-7CEE2E765D3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85" y="1559727"/>
            <a:ext cx="10248816" cy="47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39B2DA-7946-4836-8DF4-8F1192F09170}"/>
              </a:ext>
            </a:extLst>
          </p:cNvPr>
          <p:cNvSpPr/>
          <p:nvPr/>
        </p:nvSpPr>
        <p:spPr>
          <a:xfrm>
            <a:off x="3403600" y="355600"/>
            <a:ext cx="4450080" cy="1148080"/>
          </a:xfrm>
          <a:prstGeom prst="roundRect">
            <a:avLst/>
          </a:prstGeom>
          <a:noFill/>
          <a:ln w="57150">
            <a:solidFill>
              <a:srgbClr val="BFBFBF">
                <a:alpha val="58824"/>
              </a:srgbClr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noFill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F9D25000-1B75-41A7-848F-5A33E3DADD5E}"/>
              </a:ext>
            </a:extLst>
          </p:cNvPr>
          <p:cNvSpPr/>
          <p:nvPr/>
        </p:nvSpPr>
        <p:spPr>
          <a:xfrm>
            <a:off x="3484880" y="426720"/>
            <a:ext cx="4287520" cy="973087"/>
          </a:xfrm>
          <a:prstGeom prst="roundRect">
            <a:avLst/>
          </a:prstGeom>
          <a:solidFill>
            <a:srgbClr val="A6A6A6">
              <a:alpha val="50980"/>
            </a:srgbClr>
          </a:solidFill>
          <a:ln>
            <a:noFill/>
          </a:ln>
          <a:effectLst>
            <a:glow rad="1143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</a:rPr>
              <a:t>Motivation</a:t>
            </a:r>
          </a:p>
        </p:txBody>
      </p:sp>
      <p:sp>
        <p:nvSpPr>
          <p:cNvPr id="117" name="Slide Number Placeholder 1">
            <a:extLst>
              <a:ext uri="{FF2B5EF4-FFF2-40B4-BE49-F238E27FC236}">
                <a16:creationId xmlns:a16="http://schemas.microsoft.com/office/drawing/2014/main" id="{79EA6B98-66BC-4B8B-97B1-93BFF67E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0957" y="7754845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2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AD32EB5-D3E8-4086-8078-D116848D6B30}"/>
              </a:ext>
            </a:extLst>
          </p:cNvPr>
          <p:cNvGrpSpPr/>
          <p:nvPr/>
        </p:nvGrpSpPr>
        <p:grpSpPr>
          <a:xfrm>
            <a:off x="7120748" y="4328198"/>
            <a:ext cx="4607094" cy="1424242"/>
            <a:chOff x="3447142" y="1248229"/>
            <a:chExt cx="5297715" cy="1872343"/>
          </a:xfrm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F53B05E-B564-455F-A0FE-98879F1729BA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5FD431E-00C2-4006-83FE-7221714187EE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FFAA4A0-F3AC-410E-B2D1-9919C10A4A42}"/>
                </a:ext>
              </a:extLst>
            </p:cNvPr>
            <p:cNvSpPr/>
            <p:nvPr/>
          </p:nvSpPr>
          <p:spPr>
            <a:xfrm>
              <a:off x="3683623" y="1505857"/>
              <a:ext cx="747485" cy="747485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D079DB7-456B-4554-A972-BFEE1B68AF55}"/>
                </a:ext>
              </a:extLst>
            </p:cNvPr>
            <p:cNvSpPr txBox="1"/>
            <p:nvPr/>
          </p:nvSpPr>
          <p:spPr>
            <a:xfrm>
              <a:off x="4431108" y="1412093"/>
              <a:ext cx="4127788" cy="97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spc="50" dirty="0">
                  <a:latin typeface="Century Gothic" panose="020B0502020202020204" pitchFamily="34" charset="0"/>
                </a:rPr>
                <a:t>Coherence is one of the most important factor to be checked in text.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952B1F2-3D06-41F2-85AE-3BCE273C4573}"/>
              </a:ext>
            </a:extLst>
          </p:cNvPr>
          <p:cNvGrpSpPr/>
          <p:nvPr/>
        </p:nvGrpSpPr>
        <p:grpSpPr>
          <a:xfrm>
            <a:off x="1263243" y="2288149"/>
            <a:ext cx="4607094" cy="1483325"/>
            <a:chOff x="3447142" y="1248229"/>
            <a:chExt cx="5297715" cy="1872343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44C4F37-D9F5-43DA-B3CD-71A7D4970051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86E7F823-E590-47AD-A12B-4F37ECB0AAB1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063140F-63DD-48B9-99E3-811066D9EC7A}"/>
                </a:ext>
              </a:extLst>
            </p:cNvPr>
            <p:cNvSpPr/>
            <p:nvPr/>
          </p:nvSpPr>
          <p:spPr>
            <a:xfrm>
              <a:off x="3807422" y="1506897"/>
              <a:ext cx="747485" cy="747486"/>
            </a:xfrm>
            <a:prstGeom prst="ellipse">
              <a:avLst/>
            </a:prstGeom>
            <a:solidFill>
              <a:srgbClr val="3399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4ACC13-C7C0-4535-89A0-729649488B20}"/>
                </a:ext>
              </a:extLst>
            </p:cNvPr>
            <p:cNvSpPr txBox="1"/>
            <p:nvPr/>
          </p:nvSpPr>
          <p:spPr>
            <a:xfrm>
              <a:off x="4691301" y="1504256"/>
              <a:ext cx="4053555" cy="6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spc="50" dirty="0">
                  <a:latin typeface="Century Gothic" panose="020B0502020202020204" pitchFamily="34" charset="0"/>
                </a:rPr>
                <a:t>Numbers of texts, essays, journals, articles, books are written.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87F6B4-0857-420C-B619-6C47F32660E4}"/>
              </a:ext>
            </a:extLst>
          </p:cNvPr>
          <p:cNvGrpSpPr/>
          <p:nvPr/>
        </p:nvGrpSpPr>
        <p:grpSpPr>
          <a:xfrm>
            <a:off x="7091677" y="2393741"/>
            <a:ext cx="4607094" cy="1472442"/>
            <a:chOff x="7091677" y="2393741"/>
            <a:chExt cx="4607094" cy="1472442"/>
          </a:xfrm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F4F9A4E-6E35-43DF-A8EB-30CB5FEC4F3B}"/>
                </a:ext>
              </a:extLst>
            </p:cNvPr>
            <p:cNvSpPr/>
            <p:nvPr/>
          </p:nvSpPr>
          <p:spPr>
            <a:xfrm>
              <a:off x="7489275" y="3249812"/>
              <a:ext cx="3584697" cy="616371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F270FA1-36E2-41D4-AFA4-A226AA886408}"/>
                </a:ext>
              </a:extLst>
            </p:cNvPr>
            <p:cNvGrpSpPr/>
            <p:nvPr/>
          </p:nvGrpSpPr>
          <p:grpSpPr>
            <a:xfrm>
              <a:off x="7091677" y="2393741"/>
              <a:ext cx="4607094" cy="993042"/>
              <a:chOff x="7091677" y="2393741"/>
              <a:chExt cx="4607094" cy="993042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230776C-B5C8-40D5-9CC3-5ACB27511694}"/>
                  </a:ext>
                </a:extLst>
              </p:cNvPr>
              <p:cNvSpPr/>
              <p:nvPr/>
            </p:nvSpPr>
            <p:spPr>
              <a:xfrm>
                <a:off x="7091677" y="2393741"/>
                <a:ext cx="4607094" cy="993042"/>
              </a:xfrm>
              <a:prstGeom prst="rect">
                <a:avLst/>
              </a:prstGeom>
              <a:gradFill flip="none" rotWithShape="1">
                <a:gsLst>
                  <a:gs pos="10000">
                    <a:srgbClr val="D7D8DC"/>
                  </a:gs>
                  <a:gs pos="35000">
                    <a:srgbClr val="F3F3F3"/>
                  </a:gs>
                  <a:gs pos="64000">
                    <a:srgbClr val="F3F3F3"/>
                  </a:gs>
                  <a:gs pos="96000">
                    <a:srgbClr val="D7D8DC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A469323-D6A3-4BFD-8130-3096B3007DFA}"/>
                  </a:ext>
                </a:extLst>
              </p:cNvPr>
              <p:cNvSpPr/>
              <p:nvPr/>
            </p:nvSpPr>
            <p:spPr>
              <a:xfrm>
                <a:off x="7262077" y="2587782"/>
                <a:ext cx="650041" cy="587835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  <a:effectLst>
                <a:innerShdw blurRad="266700" dist="762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entury Gothic" panose="020B0502020202020204" pitchFamily="34" charset="0"/>
                  </a:rPr>
                  <a:t>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70C2EFD-4311-4F71-856A-328E98F17D6F}"/>
                  </a:ext>
                </a:extLst>
              </p:cNvPr>
              <p:cNvSpPr txBox="1"/>
              <p:nvPr/>
            </p:nvSpPr>
            <p:spPr>
              <a:xfrm>
                <a:off x="8021896" y="2636502"/>
                <a:ext cx="33413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spc="50" dirty="0">
                    <a:latin typeface="Century Gothic" panose="020B0502020202020204" pitchFamily="34" charset="0"/>
                  </a:rPr>
                  <a:t>Every one would like to assess their written text .</a:t>
                </a:r>
              </a:p>
            </p:txBody>
          </p:sp>
        </p:grpSp>
      </p:grpSp>
      <p:sp>
        <p:nvSpPr>
          <p:cNvPr id="227" name="Scroll: Horizontal 226">
            <a:extLst>
              <a:ext uri="{FF2B5EF4-FFF2-40B4-BE49-F238E27FC236}">
                <a16:creationId xmlns:a16="http://schemas.microsoft.com/office/drawing/2014/main" id="{656952E8-2DDD-4066-AA57-75AF9E357C87}"/>
              </a:ext>
            </a:extLst>
          </p:cNvPr>
          <p:cNvSpPr/>
          <p:nvPr/>
        </p:nvSpPr>
        <p:spPr>
          <a:xfrm>
            <a:off x="97971" y="6383193"/>
            <a:ext cx="11996058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228" name="Slide Number Placeholder 253">
            <a:extLst>
              <a:ext uri="{FF2B5EF4-FFF2-40B4-BE49-F238E27FC236}">
                <a16:creationId xmlns:a16="http://schemas.microsoft.com/office/drawing/2014/main" id="{8CEEDF56-CB70-4E55-9CFD-DB173F3F6D74}"/>
              </a:ext>
            </a:extLst>
          </p:cNvPr>
          <p:cNvSpPr txBox="1">
            <a:spLocks/>
          </p:cNvSpPr>
          <p:nvPr/>
        </p:nvSpPr>
        <p:spPr>
          <a:xfrm>
            <a:off x="8669856" y="64380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pPr/>
              <a:t>2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02F799-CAF9-4095-A0A9-004722A34F0D}"/>
              </a:ext>
            </a:extLst>
          </p:cNvPr>
          <p:cNvGrpSpPr/>
          <p:nvPr/>
        </p:nvGrpSpPr>
        <p:grpSpPr>
          <a:xfrm>
            <a:off x="1168400" y="4328198"/>
            <a:ext cx="4757562" cy="1466349"/>
            <a:chOff x="1168400" y="4328198"/>
            <a:chExt cx="4757562" cy="1466349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5A9F04D-CB1A-4367-89E1-5501EACAB1AC}"/>
                </a:ext>
              </a:extLst>
            </p:cNvPr>
            <p:cNvSpPr/>
            <p:nvPr/>
          </p:nvSpPr>
          <p:spPr>
            <a:xfrm>
              <a:off x="1578984" y="5180726"/>
              <a:ext cx="3701774" cy="613821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400B480-B01B-4E2D-9ED4-CDF790F48DD4}"/>
                </a:ext>
              </a:extLst>
            </p:cNvPr>
            <p:cNvSpPr/>
            <p:nvPr/>
          </p:nvSpPr>
          <p:spPr>
            <a:xfrm>
              <a:off x="1168400" y="4328198"/>
              <a:ext cx="4757562" cy="988933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05B2765-4BFA-4506-8930-F4166C45FCB3}"/>
                </a:ext>
              </a:extLst>
            </p:cNvPr>
            <p:cNvSpPr/>
            <p:nvPr/>
          </p:nvSpPr>
          <p:spPr>
            <a:xfrm>
              <a:off x="1513350" y="4484519"/>
              <a:ext cx="615879" cy="64664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06319E6-AA1A-438C-9431-B104F71B3272}"/>
                </a:ext>
              </a:extLst>
            </p:cNvPr>
            <p:cNvSpPr txBox="1"/>
            <p:nvPr/>
          </p:nvSpPr>
          <p:spPr>
            <a:xfrm>
              <a:off x="2225339" y="4484519"/>
              <a:ext cx="31840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spc="50" dirty="0">
                  <a:latin typeface="Century Gothic" panose="020B0502020202020204" pitchFamily="34" charset="0"/>
                </a:rPr>
                <a:t>Numbers of measures for judgement of text quality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croll: Horizontal 111">
            <a:extLst>
              <a:ext uri="{FF2B5EF4-FFF2-40B4-BE49-F238E27FC236}">
                <a16:creationId xmlns:a16="http://schemas.microsoft.com/office/drawing/2014/main" id="{C224225A-7736-468F-ABEC-1C486FB79768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C0613-6030-4472-A29F-BEA614D98B3A}"/>
              </a:ext>
            </a:extLst>
          </p:cNvPr>
          <p:cNvGrpSpPr/>
          <p:nvPr/>
        </p:nvGrpSpPr>
        <p:grpSpPr>
          <a:xfrm>
            <a:off x="785237" y="1133829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B108D68-3842-445F-83E9-969D97599AD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08440BF1-A50F-4B6E-B554-7552DE4D2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C6B814D-B30A-4698-9CC3-D6D2E08F1F64}"/>
              </a:ext>
            </a:extLst>
          </p:cNvPr>
          <p:cNvSpPr/>
          <p:nvPr/>
        </p:nvSpPr>
        <p:spPr>
          <a:xfrm>
            <a:off x="6135" y="-901353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2EA04D-63D7-43E5-B3DA-AFE9B67F0D5A}"/>
              </a:ext>
            </a:extLst>
          </p:cNvPr>
          <p:cNvSpPr txBox="1"/>
          <p:nvPr/>
        </p:nvSpPr>
        <p:spPr>
          <a:xfrm>
            <a:off x="3569802" y="224502"/>
            <a:ext cx="5545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AND DATASETS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DE93E598-DF9B-4DB6-9BD8-EE6F147DF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540000">
            <a:off x="4545756" y="826356"/>
            <a:ext cx="3743581" cy="1348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B7170-F285-4CDE-9D78-40C32390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3241" y="6461154"/>
            <a:ext cx="2743200" cy="396846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20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B471FF-2983-4A11-ABFE-38A98F099514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56" name="Oval 55">
              <a:hlinkClick r:id="rId8" action="ppaction://hlinksldjump"/>
              <a:extLst>
                <a:ext uri="{FF2B5EF4-FFF2-40B4-BE49-F238E27FC236}">
                  <a16:creationId xmlns:a16="http://schemas.microsoft.com/office/drawing/2014/main" id="{8513612F-15D0-437A-AC65-EBA1DA722AE0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7" name="Graphic 56" descr="Lightbulb with solid fill">
              <a:extLst>
                <a:ext uri="{FF2B5EF4-FFF2-40B4-BE49-F238E27FC236}">
                  <a16:creationId xmlns:a16="http://schemas.microsoft.com/office/drawing/2014/main" id="{FE771561-945C-451A-83E2-A51016CF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F1CCECF-77ED-4904-BBCB-5771B222230E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CB82A8C-B8D3-4A1E-B38A-2D7DAE0C15E3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4" name="Graphic 93" descr="Clipboard Badge with solid fill">
              <a:extLst>
                <a:ext uri="{FF2B5EF4-FFF2-40B4-BE49-F238E27FC236}">
                  <a16:creationId xmlns:a16="http://schemas.microsoft.com/office/drawing/2014/main" id="{C300444B-2FA4-4032-AA17-51364617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3592436-059C-4D97-AC4B-1F6BE64AD2C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D0F2EA8-381B-494F-A860-1DA8DB5A2783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7" name="Graphic 96" descr="Internet Of Things with solid fill">
              <a:extLst>
                <a:ext uri="{FF2B5EF4-FFF2-40B4-BE49-F238E27FC236}">
                  <a16:creationId xmlns:a16="http://schemas.microsoft.com/office/drawing/2014/main" id="{C6E20477-BA03-4716-AE82-6B2912F5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275586-7561-46F1-80A2-EE5340A4844D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E9669EB-952A-49E9-A504-C2C05252133E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0" name="Graphic 99" descr="Presentation with pie chart with solid fill">
              <a:extLst>
                <a:ext uri="{FF2B5EF4-FFF2-40B4-BE49-F238E27FC236}">
                  <a16:creationId xmlns:a16="http://schemas.microsoft.com/office/drawing/2014/main" id="{48CB3DFA-0A11-49F3-BD8C-1F156861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0168ECC-D3D0-472D-B0E9-678BF23E1C43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7CBFFF6-3FF9-4FB2-94D1-6ADC748DB3CF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EBF23DD3-B2B4-49A8-8E0F-B97D0537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25F0DB1-EAA2-4C70-BC56-A2C5A5432F0B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33920EE-3F9A-42D0-AF72-EAEA76D67A5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6" name="Graphic 105" descr="Pencil with solid fill">
              <a:extLst>
                <a:ext uri="{FF2B5EF4-FFF2-40B4-BE49-F238E27FC236}">
                  <a16:creationId xmlns:a16="http://schemas.microsoft.com/office/drawing/2014/main" id="{3C9CDEB7-20FA-4864-B818-0DB28D7F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121" name="Graphic 120" descr="Lightbulb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91F9C134-EC99-496A-AC7E-FCF6BF7BFF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22" name="Graphic 121" descr="Bar chart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4E6580B-2544-4471-8E84-469F7E2E371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23" name="Graphic 122" descr="Clipboard Badge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FA1625DF-667D-466F-8ACF-420B2AA602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24" name="Graphic 123" descr="Internet Of Things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8730F176-F693-4EC6-95FC-31211D9D675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25" name="Graphic 124" descr="Presentation with pie chart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129C1B72-7FB5-47FB-97D1-394796FDECB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26" name="Graphic 125" descr="Research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176CA71A-EE9B-495C-8707-333D24AFAD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27" name="Graphic 126" descr="Pencil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694AD7A1-7115-4044-AE9E-7847EC556DE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C0AD575-875A-4196-B5C0-6B56D091839B}"/>
              </a:ext>
            </a:extLst>
          </p:cNvPr>
          <p:cNvSpPr txBox="1"/>
          <p:nvPr/>
        </p:nvSpPr>
        <p:spPr>
          <a:xfrm>
            <a:off x="1689726" y="969691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PRIOR ANALYSIS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EB20A8D-99A7-4563-9BE4-368B180C0A6C}"/>
              </a:ext>
            </a:extLst>
          </p:cNvPr>
          <p:cNvSpPr txBox="1"/>
          <p:nvPr/>
        </p:nvSpPr>
        <p:spPr>
          <a:xfrm>
            <a:off x="5437994" y="1707463"/>
            <a:ext cx="2169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spc="3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Writing Style</a:t>
            </a:r>
            <a:endParaRPr lang="en-LT" sz="2000" spc="3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1C2E76-3F73-4E78-A34E-010BDB79E6A9}"/>
              </a:ext>
            </a:extLst>
          </p:cNvPr>
          <p:cNvGrpSpPr/>
          <p:nvPr/>
        </p:nvGrpSpPr>
        <p:grpSpPr>
          <a:xfrm>
            <a:off x="1731707" y="4914537"/>
            <a:ext cx="9988538" cy="1812784"/>
            <a:chOff x="1731707" y="4853577"/>
            <a:chExt cx="9988538" cy="18127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49C1F0-544D-4193-BD99-1424EBEC8E01}"/>
                </a:ext>
              </a:extLst>
            </p:cNvPr>
            <p:cNvGrpSpPr/>
            <p:nvPr/>
          </p:nvGrpSpPr>
          <p:grpSpPr>
            <a:xfrm>
              <a:off x="8767941" y="4853577"/>
              <a:ext cx="2952304" cy="1474061"/>
              <a:chOff x="8767941" y="4853577"/>
              <a:chExt cx="2952304" cy="1474061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BDDF024-9D0D-43D2-B81A-716C87262DB0}"/>
                  </a:ext>
                </a:extLst>
              </p:cNvPr>
              <p:cNvSpPr/>
              <p:nvPr/>
            </p:nvSpPr>
            <p:spPr>
              <a:xfrm>
                <a:off x="8767941" y="4853577"/>
                <a:ext cx="2952304" cy="14740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B97F745-74C2-40D4-A431-169EAF3E917E}"/>
                  </a:ext>
                </a:extLst>
              </p:cNvPr>
              <p:cNvCxnSpPr/>
              <p:nvPr/>
            </p:nvCxnSpPr>
            <p:spPr>
              <a:xfrm>
                <a:off x="8907088" y="6218556"/>
                <a:ext cx="26438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B688714-D5C2-4075-B016-E3F2C827E79E}"/>
                  </a:ext>
                </a:extLst>
              </p:cNvPr>
              <p:cNvCxnSpPr/>
              <p:nvPr/>
            </p:nvCxnSpPr>
            <p:spPr>
              <a:xfrm>
                <a:off x="8996541" y="5025286"/>
                <a:ext cx="0" cy="1164924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3E58B567-07A3-4E42-B729-61AA22EB0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9245" y="5240032"/>
                <a:ext cx="0" cy="95017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44449E1D-63B6-4D13-8476-29012DDE047B}"/>
                  </a:ext>
                </a:extLst>
              </p:cNvPr>
              <p:cNvCxnSpPr/>
              <p:nvPr/>
            </p:nvCxnSpPr>
            <p:spPr>
              <a:xfrm>
                <a:off x="10399644" y="5025694"/>
                <a:ext cx="0" cy="1164924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CB30464-FBED-40C6-971C-8858C0030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8955" y="5396867"/>
                <a:ext cx="0" cy="789567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Graphic 132" descr="Text with solid fill">
                <a:extLst>
                  <a:ext uri="{FF2B5EF4-FFF2-40B4-BE49-F238E27FC236}">
                    <a16:creationId xmlns:a16="http://schemas.microsoft.com/office/drawing/2014/main" id="{5B0ACDAA-9555-4445-918C-4136321A2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9120385" y="5856910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134" name="Graphic 133" descr="Text with solid fill">
                <a:extLst>
                  <a:ext uri="{FF2B5EF4-FFF2-40B4-BE49-F238E27FC236}">
                    <a16:creationId xmlns:a16="http://schemas.microsoft.com/office/drawing/2014/main" id="{00E4D97A-F1DB-4ACF-B364-DEC8C0303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9438234" y="5856909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135" name="Graphic 134" descr="Text with solid fill">
                <a:extLst>
                  <a:ext uri="{FF2B5EF4-FFF2-40B4-BE49-F238E27FC236}">
                    <a16:creationId xmlns:a16="http://schemas.microsoft.com/office/drawing/2014/main" id="{1B6035C0-DD60-4F60-BA85-CF3E61F37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9736911" y="5839309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136" name="Graphic 135" descr="Text with solid fill">
                <a:extLst>
                  <a:ext uri="{FF2B5EF4-FFF2-40B4-BE49-F238E27FC236}">
                    <a16:creationId xmlns:a16="http://schemas.microsoft.com/office/drawing/2014/main" id="{8D7B7A37-C93C-4384-84B6-92E4E6408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0598582" y="5849335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137" name="Graphic 136" descr="Text with solid fill">
                <a:extLst>
                  <a:ext uri="{FF2B5EF4-FFF2-40B4-BE49-F238E27FC236}">
                    <a16:creationId xmlns:a16="http://schemas.microsoft.com/office/drawing/2014/main" id="{5AD57732-111F-4EC8-A2A1-2B7BB732C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1007858" y="5839309"/>
                <a:ext cx="384803" cy="384803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E0B244-EAA0-41A0-A168-D3BCFC3D6E64}"/>
                </a:ext>
              </a:extLst>
            </p:cNvPr>
            <p:cNvGrpSpPr/>
            <p:nvPr/>
          </p:nvGrpSpPr>
          <p:grpSpPr>
            <a:xfrm>
              <a:off x="1731707" y="5192300"/>
              <a:ext cx="6672493" cy="1474061"/>
              <a:chOff x="1731707" y="5192300"/>
              <a:chExt cx="6672493" cy="1474061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73B5A3D-2A52-453B-BE73-1B1756E82314}"/>
                  </a:ext>
                </a:extLst>
              </p:cNvPr>
              <p:cNvGrpSpPr/>
              <p:nvPr/>
            </p:nvGrpSpPr>
            <p:grpSpPr>
              <a:xfrm>
                <a:off x="1731707" y="5192300"/>
                <a:ext cx="6672493" cy="1474061"/>
                <a:chOff x="3447142" y="1248229"/>
                <a:chExt cx="5297715" cy="1872343"/>
              </a:xfrm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74A2645-CF04-4227-B9C1-D2C5B10AB4FB}"/>
                    </a:ext>
                  </a:extLst>
                </p:cNvPr>
                <p:cNvSpPr/>
                <p:nvPr/>
              </p:nvSpPr>
              <p:spPr>
                <a:xfrm>
                  <a:off x="3904342" y="2336800"/>
                  <a:ext cx="4122057" cy="783772"/>
                </a:xfrm>
                <a:custGeom>
                  <a:avLst/>
                  <a:gdLst>
                    <a:gd name="connsiteX0" fmla="*/ 0 w 4746172"/>
                    <a:gd name="connsiteY0" fmla="*/ 0 h 2373087"/>
                    <a:gd name="connsiteX1" fmla="*/ 4746172 w 4746172"/>
                    <a:gd name="connsiteY1" fmla="*/ 0 h 2373087"/>
                    <a:gd name="connsiteX2" fmla="*/ 4746172 w 4746172"/>
                    <a:gd name="connsiteY2" fmla="*/ 1 h 2373087"/>
                    <a:gd name="connsiteX3" fmla="*/ 2373086 w 4746172"/>
                    <a:gd name="connsiteY3" fmla="*/ 2373087 h 2373087"/>
                    <a:gd name="connsiteX4" fmla="*/ 0 w 4746172"/>
                    <a:gd name="connsiteY4" fmla="*/ 1 h 2373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6172" h="2373087">
                      <a:moveTo>
                        <a:pt x="0" y="0"/>
                      </a:moveTo>
                      <a:lnTo>
                        <a:pt x="4746172" y="0"/>
                      </a:lnTo>
                      <a:lnTo>
                        <a:pt x="4746172" y="1"/>
                      </a:lnTo>
                      <a:cubicBezTo>
                        <a:pt x="4746172" y="1310620"/>
                        <a:pt x="3683705" y="2373087"/>
                        <a:pt x="2373086" y="2373087"/>
                      </a:cubicBezTo>
                      <a:cubicBezTo>
                        <a:pt x="1062467" y="2373087"/>
                        <a:pt x="0" y="1310620"/>
                        <a:pt x="0" y="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alpha val="60000"/>
                      </a:schemeClr>
                    </a:gs>
                    <a:gs pos="100000">
                      <a:srgbClr val="D7D8DC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softEdge rad="1016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8B65A72-9993-4CC7-B1C8-30654A79363A}"/>
                    </a:ext>
                  </a:extLst>
                </p:cNvPr>
                <p:cNvSpPr/>
                <p:nvPr/>
              </p:nvSpPr>
              <p:spPr>
                <a:xfrm>
                  <a:off x="3447142" y="1248229"/>
                  <a:ext cx="5297715" cy="1262743"/>
                </a:xfrm>
                <a:prstGeom prst="rect">
                  <a:avLst/>
                </a:prstGeom>
                <a:gradFill flip="none" rotWithShape="1">
                  <a:gsLst>
                    <a:gs pos="10000">
                      <a:srgbClr val="D7D8DC"/>
                    </a:gs>
                    <a:gs pos="35000">
                      <a:srgbClr val="F3F3F3"/>
                    </a:gs>
                    <a:gs pos="64000">
                      <a:srgbClr val="F3F3F3"/>
                    </a:gs>
                    <a:gs pos="96000">
                      <a:srgbClr val="D7D8DC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90440AD3-413D-4FD8-8B41-12A4AACDCEFE}"/>
                    </a:ext>
                  </a:extLst>
                </p:cNvPr>
                <p:cNvSpPr/>
                <p:nvPr/>
              </p:nvSpPr>
              <p:spPr>
                <a:xfrm>
                  <a:off x="3653574" y="1561896"/>
                  <a:ext cx="435552" cy="684943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noFill/>
                </a:ln>
                <a:effectLst>
                  <a:innerShdw blurRad="266700" dist="762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E1404F0-04CD-4C26-A959-01BB6B700B19}"/>
                    </a:ext>
                  </a:extLst>
                </p:cNvPr>
                <p:cNvSpPr txBox="1"/>
                <p:nvPr/>
              </p:nvSpPr>
              <p:spPr>
                <a:xfrm>
                  <a:off x="4171178" y="1623764"/>
                  <a:ext cx="4162539" cy="742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GB" sz="1600" spc="50" dirty="0">
                      <a:latin typeface="Century Gothic" panose="020B0502020202020204" pitchFamily="34" charset="0"/>
                    </a:rPr>
                    <a:t>Mixed writing style have both Build-Up and Boil-down aspects.</a:t>
                  </a:r>
                  <a:endParaRPr lang="en-US" sz="1600" spc="5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pic>
            <p:nvPicPr>
              <p:cNvPr id="14" name="Graphic 13" descr="Bar chart with solid fill">
                <a:extLst>
                  <a:ext uri="{FF2B5EF4-FFF2-40B4-BE49-F238E27FC236}">
                    <a16:creationId xmlns:a16="http://schemas.microsoft.com/office/drawing/2014/main" id="{17A954BF-0ED0-4243-A0EF-57E281EDE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2090357" y="5475079"/>
                <a:ext cx="428576" cy="428576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EE644-7D99-425C-AA83-CE1D6F063BEC}"/>
              </a:ext>
            </a:extLst>
          </p:cNvPr>
          <p:cNvGrpSpPr/>
          <p:nvPr/>
        </p:nvGrpSpPr>
        <p:grpSpPr>
          <a:xfrm>
            <a:off x="1749077" y="3470549"/>
            <a:ext cx="10009297" cy="1727906"/>
            <a:chOff x="1749077" y="3409589"/>
            <a:chExt cx="10009297" cy="172790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FB6ACE4-899E-407D-88DC-A4BD6A66E4E8}"/>
                </a:ext>
              </a:extLst>
            </p:cNvPr>
            <p:cNvGrpSpPr/>
            <p:nvPr/>
          </p:nvGrpSpPr>
          <p:grpSpPr>
            <a:xfrm>
              <a:off x="1749077" y="3409589"/>
              <a:ext cx="2952304" cy="1474061"/>
              <a:chOff x="1592560" y="3391449"/>
              <a:chExt cx="2952304" cy="1474061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41ADF87-8D25-4F62-BC9F-0FF94EBD8D58}"/>
                  </a:ext>
                </a:extLst>
              </p:cNvPr>
              <p:cNvSpPr/>
              <p:nvPr/>
            </p:nvSpPr>
            <p:spPr>
              <a:xfrm>
                <a:off x="1592560" y="3391449"/>
                <a:ext cx="2952304" cy="14740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2597576D-6E6D-4052-A24C-5F9F482A4697}"/>
                  </a:ext>
                </a:extLst>
              </p:cNvPr>
              <p:cNvCxnSpPr/>
              <p:nvPr/>
            </p:nvCxnSpPr>
            <p:spPr>
              <a:xfrm>
                <a:off x="1731707" y="4756428"/>
                <a:ext cx="26438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AA87EE01-916D-4021-9B7D-DBC1C94D439B}"/>
                  </a:ext>
                </a:extLst>
              </p:cNvPr>
              <p:cNvCxnSpPr/>
              <p:nvPr/>
            </p:nvCxnSpPr>
            <p:spPr>
              <a:xfrm>
                <a:off x="1821160" y="3563158"/>
                <a:ext cx="0" cy="1164924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8D55223-9EC6-4BCF-B774-C4500F1229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3864" y="3777904"/>
                <a:ext cx="0" cy="95017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1085DDF-52AB-44F2-A034-62E664B64755}"/>
                  </a:ext>
                </a:extLst>
              </p:cNvPr>
              <p:cNvCxnSpPr/>
              <p:nvPr/>
            </p:nvCxnSpPr>
            <p:spPr>
              <a:xfrm>
                <a:off x="2053073" y="3563158"/>
                <a:ext cx="0" cy="1164924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FBA477E-B77D-442E-A21F-77081E95ED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7908" y="3925654"/>
                <a:ext cx="0" cy="789567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Graphic 113" descr="Text with solid fill">
                <a:extLst>
                  <a:ext uri="{FF2B5EF4-FFF2-40B4-BE49-F238E27FC236}">
                    <a16:creationId xmlns:a16="http://schemas.microsoft.com/office/drawing/2014/main" id="{1F5B94BB-D963-4FED-9292-F906D1CC8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2312888" y="4371625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115" name="Graphic 114" descr="Text with solid fill">
                <a:extLst>
                  <a:ext uri="{FF2B5EF4-FFF2-40B4-BE49-F238E27FC236}">
                    <a16:creationId xmlns:a16="http://schemas.microsoft.com/office/drawing/2014/main" id="{EC8AB01C-A3AC-4420-B4E8-65E3A30F0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2682252" y="4373590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116" name="Graphic 115" descr="Text with solid fill">
                <a:extLst>
                  <a:ext uri="{FF2B5EF4-FFF2-40B4-BE49-F238E27FC236}">
                    <a16:creationId xmlns:a16="http://schemas.microsoft.com/office/drawing/2014/main" id="{45D7943F-2E75-43FE-B60D-F3B3982E7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3074176" y="4379003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117" name="Graphic 116" descr="Text with solid fill">
                <a:extLst>
                  <a:ext uri="{FF2B5EF4-FFF2-40B4-BE49-F238E27FC236}">
                    <a16:creationId xmlns:a16="http://schemas.microsoft.com/office/drawing/2014/main" id="{A97E98CA-AE15-4C97-98DA-5F1FE3147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3423201" y="4387207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118" name="Graphic 117" descr="Text with solid fill">
                <a:extLst>
                  <a:ext uri="{FF2B5EF4-FFF2-40B4-BE49-F238E27FC236}">
                    <a16:creationId xmlns:a16="http://schemas.microsoft.com/office/drawing/2014/main" id="{67C8FDE4-027A-4325-8FE6-44C592312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3832477" y="4377181"/>
                <a:ext cx="384803" cy="384803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2B87F0-3714-4C2D-B253-5DB18F970F82}"/>
                </a:ext>
              </a:extLst>
            </p:cNvPr>
            <p:cNvGrpSpPr/>
            <p:nvPr/>
          </p:nvGrpSpPr>
          <p:grpSpPr>
            <a:xfrm>
              <a:off x="4755558" y="3665053"/>
              <a:ext cx="7002816" cy="1472442"/>
              <a:chOff x="4755558" y="3665053"/>
              <a:chExt cx="7002816" cy="1472442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8F20EA33-51C3-4B3F-B3DB-45DC8FCDFA73}"/>
                  </a:ext>
                </a:extLst>
              </p:cNvPr>
              <p:cNvGrpSpPr/>
              <p:nvPr/>
            </p:nvGrpSpPr>
            <p:grpSpPr>
              <a:xfrm>
                <a:off x="4755558" y="3665053"/>
                <a:ext cx="7002816" cy="1472442"/>
                <a:chOff x="3447142" y="1248229"/>
                <a:chExt cx="5297715" cy="1872343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F83E06A0-609A-4752-8B17-A941FC8E665F}"/>
                    </a:ext>
                  </a:extLst>
                </p:cNvPr>
                <p:cNvSpPr/>
                <p:nvPr/>
              </p:nvSpPr>
              <p:spPr>
                <a:xfrm>
                  <a:off x="3904342" y="2336800"/>
                  <a:ext cx="4122057" cy="783772"/>
                </a:xfrm>
                <a:custGeom>
                  <a:avLst/>
                  <a:gdLst>
                    <a:gd name="connsiteX0" fmla="*/ 0 w 4746172"/>
                    <a:gd name="connsiteY0" fmla="*/ 0 h 2373087"/>
                    <a:gd name="connsiteX1" fmla="*/ 4746172 w 4746172"/>
                    <a:gd name="connsiteY1" fmla="*/ 0 h 2373087"/>
                    <a:gd name="connsiteX2" fmla="*/ 4746172 w 4746172"/>
                    <a:gd name="connsiteY2" fmla="*/ 1 h 2373087"/>
                    <a:gd name="connsiteX3" fmla="*/ 2373086 w 4746172"/>
                    <a:gd name="connsiteY3" fmla="*/ 2373087 h 2373087"/>
                    <a:gd name="connsiteX4" fmla="*/ 0 w 4746172"/>
                    <a:gd name="connsiteY4" fmla="*/ 1 h 2373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6172" h="2373087">
                      <a:moveTo>
                        <a:pt x="0" y="0"/>
                      </a:moveTo>
                      <a:lnTo>
                        <a:pt x="4746172" y="0"/>
                      </a:lnTo>
                      <a:lnTo>
                        <a:pt x="4746172" y="1"/>
                      </a:lnTo>
                      <a:cubicBezTo>
                        <a:pt x="4746172" y="1310620"/>
                        <a:pt x="3683705" y="2373087"/>
                        <a:pt x="2373086" y="2373087"/>
                      </a:cubicBezTo>
                      <a:cubicBezTo>
                        <a:pt x="1062467" y="2373087"/>
                        <a:pt x="0" y="1310620"/>
                        <a:pt x="0" y="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alpha val="60000"/>
                      </a:schemeClr>
                    </a:gs>
                    <a:gs pos="100000">
                      <a:srgbClr val="D7D8DC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softEdge rad="1016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5C04554-3EA3-4EF9-A30B-C03B0CD187CE}"/>
                    </a:ext>
                  </a:extLst>
                </p:cNvPr>
                <p:cNvSpPr/>
                <p:nvPr/>
              </p:nvSpPr>
              <p:spPr>
                <a:xfrm>
                  <a:off x="3447142" y="1248229"/>
                  <a:ext cx="5297715" cy="1262742"/>
                </a:xfrm>
                <a:prstGeom prst="rect">
                  <a:avLst/>
                </a:prstGeom>
                <a:gradFill flip="none" rotWithShape="1">
                  <a:gsLst>
                    <a:gs pos="10000">
                      <a:srgbClr val="D7D8DC"/>
                    </a:gs>
                    <a:gs pos="35000">
                      <a:srgbClr val="F3F3F3"/>
                    </a:gs>
                    <a:gs pos="64000">
                      <a:srgbClr val="F3F3F3"/>
                    </a:gs>
                    <a:gs pos="96000">
                      <a:srgbClr val="D7D8DC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548C9A1-511E-4291-80AC-A62251AF54D5}"/>
                    </a:ext>
                  </a:extLst>
                </p:cNvPr>
                <p:cNvSpPr/>
                <p:nvPr/>
              </p:nvSpPr>
              <p:spPr>
                <a:xfrm>
                  <a:off x="8116241" y="1391729"/>
                  <a:ext cx="438181" cy="771612"/>
                </a:xfrm>
                <a:prstGeom prst="ellipse">
                  <a:avLst/>
                </a:prstGeom>
                <a:solidFill>
                  <a:srgbClr val="FF0066"/>
                </a:solidFill>
                <a:ln>
                  <a:noFill/>
                </a:ln>
                <a:effectLst>
                  <a:innerShdw blurRad="266700" dist="762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9139C18-8FC3-4818-8BE0-C8797A8498DB}"/>
                    </a:ext>
                  </a:extLst>
                </p:cNvPr>
                <p:cNvSpPr txBox="1"/>
                <p:nvPr/>
              </p:nvSpPr>
              <p:spPr>
                <a:xfrm>
                  <a:off x="3766956" y="1531872"/>
                  <a:ext cx="4308228" cy="743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1600" spc="50" dirty="0">
                      <a:latin typeface="Century Gothic" panose="020B0502020202020204" pitchFamily="34" charset="0"/>
                    </a:rPr>
                    <a:t>B</a:t>
                  </a:r>
                  <a:r>
                    <a:rPr lang="en-GB" sz="1600" b="0" i="0" spc="50" dirty="0">
                      <a:effectLst/>
                      <a:latin typeface="Century Gothic" panose="020B0502020202020204" pitchFamily="34" charset="0"/>
                    </a:rPr>
                    <a:t>oil-down: quick early length growth and then shorting</a:t>
                  </a:r>
                  <a:endParaRPr lang="en-GB" sz="1600" spc="50" dirty="0">
                    <a:latin typeface="Century Gothic" panose="020B0502020202020204" pitchFamily="34" charset="0"/>
                  </a:endParaRPr>
                </a:p>
              </p:txBody>
            </p:sp>
          </p:grpSp>
          <p:pic>
            <p:nvPicPr>
              <p:cNvPr id="16" name="Graphic 15" descr="Bar graph with downward trend with solid fill">
                <a:extLst>
                  <a:ext uri="{FF2B5EF4-FFF2-40B4-BE49-F238E27FC236}">
                    <a16:creationId xmlns:a16="http://schemas.microsoft.com/office/drawing/2014/main" id="{E1A053EC-3409-4582-901B-38AE86441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11041420" y="3906431"/>
                <a:ext cx="364702" cy="364702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48D935-2811-47C2-9A34-83BDDA53A90D}"/>
              </a:ext>
            </a:extLst>
          </p:cNvPr>
          <p:cNvGrpSpPr/>
          <p:nvPr/>
        </p:nvGrpSpPr>
        <p:grpSpPr>
          <a:xfrm>
            <a:off x="1749077" y="1876502"/>
            <a:ext cx="10009297" cy="1930452"/>
            <a:chOff x="1749077" y="1602182"/>
            <a:chExt cx="10009297" cy="19304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4BD979-4A62-4B4D-8255-C129C8DD81EC}"/>
                </a:ext>
              </a:extLst>
            </p:cNvPr>
            <p:cNvGrpSpPr/>
            <p:nvPr/>
          </p:nvGrpSpPr>
          <p:grpSpPr>
            <a:xfrm>
              <a:off x="8806070" y="1602182"/>
              <a:ext cx="2952304" cy="1474061"/>
              <a:chOff x="8806070" y="1602182"/>
              <a:chExt cx="2952304" cy="147406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6F2B34C-D2B0-43C0-AA8C-1F26FBAF45D8}"/>
                  </a:ext>
                </a:extLst>
              </p:cNvPr>
              <p:cNvSpPr/>
              <p:nvPr/>
            </p:nvSpPr>
            <p:spPr>
              <a:xfrm>
                <a:off x="8806070" y="1602182"/>
                <a:ext cx="2952304" cy="14740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7AAE7F1-D40C-45C6-9716-8E0B9051CA89}"/>
                  </a:ext>
                </a:extLst>
              </p:cNvPr>
              <p:cNvCxnSpPr/>
              <p:nvPr/>
            </p:nvCxnSpPr>
            <p:spPr>
              <a:xfrm>
                <a:off x="8945217" y="2967161"/>
                <a:ext cx="264380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AB319B8-2D49-486F-94C6-DBC7ED065826}"/>
                  </a:ext>
                </a:extLst>
              </p:cNvPr>
              <p:cNvCxnSpPr/>
              <p:nvPr/>
            </p:nvCxnSpPr>
            <p:spPr>
              <a:xfrm>
                <a:off x="9034670" y="1773891"/>
                <a:ext cx="0" cy="1164924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D87A92A-E7C7-45F6-B7B4-D6AB045F24AD}"/>
                  </a:ext>
                </a:extLst>
              </p:cNvPr>
              <p:cNvCxnSpPr/>
              <p:nvPr/>
            </p:nvCxnSpPr>
            <p:spPr>
              <a:xfrm>
                <a:off x="9684026" y="1773891"/>
                <a:ext cx="0" cy="1164924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02D8391-E698-42EE-872E-C6FC4477E18E}"/>
                  </a:ext>
                </a:extLst>
              </p:cNvPr>
              <p:cNvCxnSpPr/>
              <p:nvPr/>
            </p:nvCxnSpPr>
            <p:spPr>
              <a:xfrm>
                <a:off x="10469218" y="1773891"/>
                <a:ext cx="0" cy="1164924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5E2C4AB-9CC6-4595-8B26-08836106CD7E}"/>
                  </a:ext>
                </a:extLst>
              </p:cNvPr>
              <p:cNvCxnSpPr/>
              <p:nvPr/>
            </p:nvCxnSpPr>
            <p:spPr>
              <a:xfrm>
                <a:off x="11224591" y="1773891"/>
                <a:ext cx="0" cy="1164924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9" name="Graphic 78" descr="Text with solid fill">
                <a:extLst>
                  <a:ext uri="{FF2B5EF4-FFF2-40B4-BE49-F238E27FC236}">
                    <a16:creationId xmlns:a16="http://schemas.microsoft.com/office/drawing/2014/main" id="{050971B2-2DA3-428D-ACA6-D747AAD7F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8997713" y="2602774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80" name="Graphic 79" descr="Text with solid fill">
                <a:extLst>
                  <a:ext uri="{FF2B5EF4-FFF2-40B4-BE49-F238E27FC236}">
                    <a16:creationId xmlns:a16="http://schemas.microsoft.com/office/drawing/2014/main" id="{70A99EA3-7F9B-4798-80B3-5BF4EA01E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9235080" y="2602775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82" name="Graphic 81" descr="Text with solid fill">
                <a:extLst>
                  <a:ext uri="{FF2B5EF4-FFF2-40B4-BE49-F238E27FC236}">
                    <a16:creationId xmlns:a16="http://schemas.microsoft.com/office/drawing/2014/main" id="{AD0CE092-8EDB-463E-9ABD-A595F07FD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9704162" y="2602775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84" name="Graphic 83" descr="Text with solid fill">
                <a:extLst>
                  <a:ext uri="{FF2B5EF4-FFF2-40B4-BE49-F238E27FC236}">
                    <a16:creationId xmlns:a16="http://schemas.microsoft.com/office/drawing/2014/main" id="{DE37939A-DAE1-4A78-9D3F-6C0C78186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0014841" y="2606629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85" name="Graphic 84" descr="Text with solid fill">
                <a:extLst>
                  <a:ext uri="{FF2B5EF4-FFF2-40B4-BE49-F238E27FC236}">
                    <a16:creationId xmlns:a16="http://schemas.microsoft.com/office/drawing/2014/main" id="{B54520D3-3A8E-4EBF-B349-C2EE26AA7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0488360" y="2597941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86" name="Graphic 85" descr="Text with solid fill">
                <a:extLst>
                  <a:ext uri="{FF2B5EF4-FFF2-40B4-BE49-F238E27FC236}">
                    <a16:creationId xmlns:a16="http://schemas.microsoft.com/office/drawing/2014/main" id="{51AE3E4F-6E65-4A83-9B7A-8421813F8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0787272" y="2597942"/>
                <a:ext cx="384803" cy="384803"/>
              </a:xfrm>
              <a:prstGeom prst="rect">
                <a:avLst/>
              </a:prstGeom>
            </p:spPr>
          </p:pic>
          <p:pic>
            <p:nvPicPr>
              <p:cNvPr id="87" name="Graphic 86" descr="Text with solid fill">
                <a:extLst>
                  <a:ext uri="{FF2B5EF4-FFF2-40B4-BE49-F238E27FC236}">
                    <a16:creationId xmlns:a16="http://schemas.microsoft.com/office/drawing/2014/main" id="{F2C417BF-B3EA-4252-A4BD-97B46547D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1217040" y="2597940"/>
                <a:ext cx="384803" cy="384803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A4BB56-5AC8-42C0-B43D-EE8D2F441267}"/>
                </a:ext>
              </a:extLst>
            </p:cNvPr>
            <p:cNvGrpSpPr/>
            <p:nvPr/>
          </p:nvGrpSpPr>
          <p:grpSpPr>
            <a:xfrm>
              <a:off x="1749077" y="1877300"/>
              <a:ext cx="6738940" cy="1655334"/>
              <a:chOff x="1749077" y="1877300"/>
              <a:chExt cx="6738940" cy="1655334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1CD3625-A6CE-421E-9FAF-D67D36E96308}"/>
                  </a:ext>
                </a:extLst>
              </p:cNvPr>
              <p:cNvGrpSpPr/>
              <p:nvPr/>
            </p:nvGrpSpPr>
            <p:grpSpPr>
              <a:xfrm>
                <a:off x="1749077" y="1877300"/>
                <a:ext cx="6738940" cy="1655334"/>
                <a:chOff x="3447142" y="1248229"/>
                <a:chExt cx="5297715" cy="1872343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BB76A339-55A1-457E-A92D-7F27E71AF196}"/>
                    </a:ext>
                  </a:extLst>
                </p:cNvPr>
                <p:cNvSpPr/>
                <p:nvPr/>
              </p:nvSpPr>
              <p:spPr>
                <a:xfrm>
                  <a:off x="3904342" y="2336800"/>
                  <a:ext cx="4122057" cy="783772"/>
                </a:xfrm>
                <a:custGeom>
                  <a:avLst/>
                  <a:gdLst>
                    <a:gd name="connsiteX0" fmla="*/ 0 w 4746172"/>
                    <a:gd name="connsiteY0" fmla="*/ 0 h 2373087"/>
                    <a:gd name="connsiteX1" fmla="*/ 4746172 w 4746172"/>
                    <a:gd name="connsiteY1" fmla="*/ 0 h 2373087"/>
                    <a:gd name="connsiteX2" fmla="*/ 4746172 w 4746172"/>
                    <a:gd name="connsiteY2" fmla="*/ 1 h 2373087"/>
                    <a:gd name="connsiteX3" fmla="*/ 2373086 w 4746172"/>
                    <a:gd name="connsiteY3" fmla="*/ 2373087 h 2373087"/>
                    <a:gd name="connsiteX4" fmla="*/ 0 w 4746172"/>
                    <a:gd name="connsiteY4" fmla="*/ 1 h 2373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6172" h="2373087">
                      <a:moveTo>
                        <a:pt x="0" y="0"/>
                      </a:moveTo>
                      <a:lnTo>
                        <a:pt x="4746172" y="0"/>
                      </a:lnTo>
                      <a:lnTo>
                        <a:pt x="4746172" y="1"/>
                      </a:lnTo>
                      <a:cubicBezTo>
                        <a:pt x="4746172" y="1310620"/>
                        <a:pt x="3683705" y="2373087"/>
                        <a:pt x="2373086" y="2373087"/>
                      </a:cubicBezTo>
                      <a:cubicBezTo>
                        <a:pt x="1062467" y="2373087"/>
                        <a:pt x="0" y="1310620"/>
                        <a:pt x="0" y="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alpha val="60000"/>
                      </a:schemeClr>
                    </a:gs>
                    <a:gs pos="100000">
                      <a:srgbClr val="D7D8DC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softEdge rad="1016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6190181-5669-4CE6-98A9-5BA1E691DF36}"/>
                    </a:ext>
                  </a:extLst>
                </p:cNvPr>
                <p:cNvSpPr/>
                <p:nvPr/>
              </p:nvSpPr>
              <p:spPr>
                <a:xfrm>
                  <a:off x="3447142" y="1248229"/>
                  <a:ext cx="5297715" cy="1262742"/>
                </a:xfrm>
                <a:prstGeom prst="rect">
                  <a:avLst/>
                </a:prstGeom>
                <a:gradFill flip="none" rotWithShape="1">
                  <a:gsLst>
                    <a:gs pos="10000">
                      <a:srgbClr val="D7D8DC"/>
                    </a:gs>
                    <a:gs pos="35000">
                      <a:srgbClr val="F3F3F3"/>
                    </a:gs>
                    <a:gs pos="64000">
                      <a:srgbClr val="F3F3F3"/>
                    </a:gs>
                    <a:gs pos="96000">
                      <a:srgbClr val="D7D8DC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AA1F0A2-7075-4053-BDE2-02B91650BEEB}"/>
                    </a:ext>
                  </a:extLst>
                </p:cNvPr>
                <p:cNvSpPr/>
                <p:nvPr/>
              </p:nvSpPr>
              <p:spPr>
                <a:xfrm>
                  <a:off x="3504491" y="1436819"/>
                  <a:ext cx="528830" cy="725039"/>
                </a:xfrm>
                <a:prstGeom prst="ellipse">
                  <a:avLst/>
                </a:prstGeom>
                <a:solidFill>
                  <a:srgbClr val="339966"/>
                </a:solidFill>
                <a:ln>
                  <a:noFill/>
                </a:ln>
                <a:effectLst>
                  <a:innerShdw blurRad="266700" dist="762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0A9D962-26EE-4D6C-9F62-562FEA53B0D9}"/>
                    </a:ext>
                  </a:extLst>
                </p:cNvPr>
                <p:cNvSpPr txBox="1"/>
                <p:nvPr/>
              </p:nvSpPr>
              <p:spPr>
                <a:xfrm>
                  <a:off x="4094162" y="1377341"/>
                  <a:ext cx="4495207" cy="661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b="0" i="0" spc="50" dirty="0">
                      <a:effectLst/>
                      <a:latin typeface="Century Gothic" panose="020B0502020202020204" pitchFamily="34" charset="0"/>
                    </a:rPr>
                    <a:t>Build-up: continuous lengthening of the essay over the whole writing.</a:t>
                  </a:r>
                  <a:endParaRPr lang="en-GB" sz="1600" spc="50" dirty="0">
                    <a:latin typeface="Century Gothic" panose="020B0502020202020204" pitchFamily="34" charset="0"/>
                  </a:endParaRPr>
                </a:p>
              </p:txBody>
            </p:sp>
          </p:grpSp>
          <p:pic>
            <p:nvPicPr>
              <p:cNvPr id="18" name="Graphic 17" descr="Bar graph with upward trend with solid fill">
                <a:extLst>
                  <a:ext uri="{FF2B5EF4-FFF2-40B4-BE49-F238E27FC236}">
                    <a16:creationId xmlns:a16="http://schemas.microsoft.com/office/drawing/2014/main" id="{5A003B1D-B1B3-4F4F-90F6-3351214B5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p:blipFill>
            <p:spPr>
              <a:xfrm>
                <a:off x="1936133" y="2128115"/>
                <a:ext cx="444486" cy="444486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344856-D43C-486F-BC5A-A8FA6F07E48D}"/>
              </a:ext>
            </a:extLst>
          </p:cNvPr>
          <p:cNvGrpSpPr/>
          <p:nvPr/>
        </p:nvGrpSpPr>
        <p:grpSpPr>
          <a:xfrm>
            <a:off x="9382516" y="224502"/>
            <a:ext cx="2535164" cy="1172600"/>
            <a:chOff x="9312786" y="224502"/>
            <a:chExt cx="2604894" cy="11545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AEC718-F0F8-4C86-9524-C1C3AF76F520}"/>
                </a:ext>
              </a:extLst>
            </p:cNvPr>
            <p:cNvGrpSpPr/>
            <p:nvPr/>
          </p:nvGrpSpPr>
          <p:grpSpPr>
            <a:xfrm>
              <a:off x="9684026" y="606538"/>
              <a:ext cx="1801011" cy="410372"/>
              <a:chOff x="9684026" y="383327"/>
              <a:chExt cx="1801011" cy="410372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5C7FCC7-8031-4D00-8A5E-C336D40DA9EB}"/>
                  </a:ext>
                </a:extLst>
              </p:cNvPr>
              <p:cNvCxnSpPr/>
              <p:nvPr/>
            </p:nvCxnSpPr>
            <p:spPr>
              <a:xfrm>
                <a:off x="9684026" y="383327"/>
                <a:ext cx="0" cy="410372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A39328-B546-4A40-9CFD-83F036DA4580}"/>
                  </a:ext>
                </a:extLst>
              </p:cNvPr>
              <p:cNvSpPr txBox="1"/>
              <p:nvPr/>
            </p:nvSpPr>
            <p:spPr>
              <a:xfrm>
                <a:off x="9823037" y="516889"/>
                <a:ext cx="166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/>
                  <a:t>Research and copy paste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0D6791-FCE4-46E9-851D-01A7672E90B8}"/>
                </a:ext>
              </a:extLst>
            </p:cNvPr>
            <p:cNvGrpSpPr/>
            <p:nvPr/>
          </p:nvGrpSpPr>
          <p:grpSpPr>
            <a:xfrm>
              <a:off x="9497465" y="1091856"/>
              <a:ext cx="2009181" cy="261610"/>
              <a:chOff x="9475856" y="901308"/>
              <a:chExt cx="2009181" cy="261610"/>
            </a:xfrm>
          </p:grpSpPr>
          <p:pic>
            <p:nvPicPr>
              <p:cNvPr id="138" name="Graphic 137" descr="Text with solid fill">
                <a:extLst>
                  <a:ext uri="{FF2B5EF4-FFF2-40B4-BE49-F238E27FC236}">
                    <a16:creationId xmlns:a16="http://schemas.microsoft.com/office/drawing/2014/main" id="{CACC932B-8109-4F31-852F-51811F216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9475856" y="901308"/>
                <a:ext cx="384803" cy="261610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FB8CDA0-492F-480E-94CD-CA4CC44622A7}"/>
                  </a:ext>
                </a:extLst>
              </p:cNvPr>
              <p:cNvSpPr txBox="1"/>
              <p:nvPr/>
            </p:nvSpPr>
            <p:spPr>
              <a:xfrm>
                <a:off x="9823037" y="901308"/>
                <a:ext cx="166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/>
                  <a:t>Edit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10A3F0-6624-40D6-B29D-CBE67950B2F8}"/>
                </a:ext>
              </a:extLst>
            </p:cNvPr>
            <p:cNvSpPr/>
            <p:nvPr/>
          </p:nvSpPr>
          <p:spPr>
            <a:xfrm>
              <a:off x="9312786" y="224502"/>
              <a:ext cx="2604894" cy="1154583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83E0E2-9230-484C-9852-819808C53214}"/>
                </a:ext>
              </a:extLst>
            </p:cNvPr>
            <p:cNvSpPr txBox="1"/>
            <p:nvPr/>
          </p:nvSpPr>
          <p:spPr>
            <a:xfrm>
              <a:off x="10114365" y="262374"/>
              <a:ext cx="1380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LEGEND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BEFF2D4-A07D-4E1E-A545-17BBBDAF04EF}"/>
              </a:ext>
            </a:extLst>
          </p:cNvPr>
          <p:cNvSpPr txBox="1"/>
          <p:nvPr/>
        </p:nvSpPr>
        <p:spPr>
          <a:xfrm>
            <a:off x="1595158" y="1386741"/>
            <a:ext cx="10321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>
                <a:effectLst/>
              </a:rPr>
              <a:t>M. </a:t>
            </a:r>
            <a:r>
              <a:rPr lang="en-GB" sz="1000" b="0" i="0" dirty="0" err="1">
                <a:effectLst/>
              </a:rPr>
              <a:t>Potthast</a:t>
            </a:r>
            <a:r>
              <a:rPr lang="en-GB" sz="1000" b="0" i="0" dirty="0">
                <a:effectLst/>
              </a:rPr>
              <a:t>, M. Hagen, M. Völske, and B. Stein, “</a:t>
            </a:r>
            <a:r>
              <a:rPr lang="en-GB" sz="1000" b="0" i="0" dirty="0" err="1">
                <a:effectLst/>
              </a:rPr>
              <a:t>CrowdsourcingInteraction</a:t>
            </a:r>
            <a:r>
              <a:rPr lang="en-GB" sz="1000" b="0" i="0" dirty="0">
                <a:effectLst/>
              </a:rPr>
              <a:t> Logs to Understand Text Reuse from the Web,” in 51stAnnual Meeting of the Association for Computational Linguistics (ACL2013), P. Fung and M. </a:t>
            </a:r>
            <a:r>
              <a:rPr lang="en-GB" sz="1000" b="0" i="0" dirty="0" err="1">
                <a:effectLst/>
              </a:rPr>
              <a:t>Poesio</a:t>
            </a:r>
            <a:r>
              <a:rPr lang="en-GB" sz="1000" b="0" i="0" dirty="0">
                <a:effectLst/>
              </a:rPr>
              <a:t>, Eds., Association for Computational Linguistics, Aug. 2013, pp. 1212–1221. [Online]. Available: http://www.aclweb.org/anthology/P13-1119.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3689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croll: Horizontal 194">
            <a:extLst>
              <a:ext uri="{FF2B5EF4-FFF2-40B4-BE49-F238E27FC236}">
                <a16:creationId xmlns:a16="http://schemas.microsoft.com/office/drawing/2014/main" id="{1D4C5ED0-C815-45BF-A7DF-4CE4F9FF66C6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DF1721B-9044-4A48-A6B3-D87CA3F3C2C9}"/>
              </a:ext>
            </a:extLst>
          </p:cNvPr>
          <p:cNvSpPr/>
          <p:nvPr/>
        </p:nvSpPr>
        <p:spPr>
          <a:xfrm>
            <a:off x="3830" y="-8105101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BD337C0-BFED-45D5-93F0-CE532C652D1E}"/>
              </a:ext>
            </a:extLst>
          </p:cNvPr>
          <p:cNvSpPr txBox="1"/>
          <p:nvPr/>
        </p:nvSpPr>
        <p:spPr>
          <a:xfrm>
            <a:off x="3383052" y="201361"/>
            <a:ext cx="591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PREPROCESSING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F6DA1AB1-906F-4B50-90EC-80458ACCA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540000">
            <a:off x="4015341" y="746858"/>
            <a:ext cx="4688931" cy="132047"/>
          </a:xfrm>
          <a:prstGeom prst="rect">
            <a:avLst/>
          </a:prstGeom>
        </p:spPr>
      </p:pic>
      <p:grpSp>
        <p:nvGrpSpPr>
          <p:cNvPr id="118" name="!!lamp">
            <a:extLst>
              <a:ext uri="{FF2B5EF4-FFF2-40B4-BE49-F238E27FC236}">
                <a16:creationId xmlns:a16="http://schemas.microsoft.com/office/drawing/2014/main" id="{2367E50C-E865-4CAC-8668-2979534BE34A}"/>
              </a:ext>
            </a:extLst>
          </p:cNvPr>
          <p:cNvGrpSpPr/>
          <p:nvPr/>
        </p:nvGrpSpPr>
        <p:grpSpPr>
          <a:xfrm>
            <a:off x="5383797" y="2504750"/>
            <a:ext cx="1974089" cy="1921526"/>
            <a:chOff x="5105414" y="2463804"/>
            <a:chExt cx="1974089" cy="1921526"/>
          </a:xfrm>
          <a:solidFill>
            <a:schemeClr val="bg2">
              <a:lumMod val="25000"/>
            </a:schemeClr>
          </a:solidFill>
        </p:grpSpPr>
        <p:sp>
          <p:nvSpPr>
            <p:cNvPr id="119" name="Freeform 68">
              <a:extLst>
                <a:ext uri="{FF2B5EF4-FFF2-40B4-BE49-F238E27FC236}">
                  <a16:creationId xmlns:a16="http://schemas.microsoft.com/office/drawing/2014/main" id="{4D6DEAAE-3599-4BC1-B8B7-1155685295D7}"/>
                </a:ext>
              </a:extLst>
            </p:cNvPr>
            <p:cNvSpPr/>
            <p:nvPr/>
          </p:nvSpPr>
          <p:spPr>
            <a:xfrm>
              <a:off x="5249687" y="2612395"/>
              <a:ext cx="1670533" cy="1671185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0" name="Freeform 69">
              <a:extLst>
                <a:ext uri="{FF2B5EF4-FFF2-40B4-BE49-F238E27FC236}">
                  <a16:creationId xmlns:a16="http://schemas.microsoft.com/office/drawing/2014/main" id="{165F7953-DFD8-42B1-9CA3-0F95B2645979}"/>
                </a:ext>
              </a:extLst>
            </p:cNvPr>
            <p:cNvSpPr/>
            <p:nvPr/>
          </p:nvSpPr>
          <p:spPr>
            <a:xfrm>
              <a:off x="5616101" y="2976892"/>
              <a:ext cx="975245" cy="969519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1" name="Freeform 70">
              <a:extLst>
                <a:ext uri="{FF2B5EF4-FFF2-40B4-BE49-F238E27FC236}">
                  <a16:creationId xmlns:a16="http://schemas.microsoft.com/office/drawing/2014/main" id="{F1D68CAF-5429-4037-B758-E96EBF519751}"/>
                </a:ext>
              </a:extLst>
            </p:cNvPr>
            <p:cNvSpPr/>
            <p:nvPr/>
          </p:nvSpPr>
          <p:spPr>
            <a:xfrm>
              <a:off x="5689916" y="3050273"/>
              <a:ext cx="827635" cy="822758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2" name="Freeform 71">
              <a:extLst>
                <a:ext uri="{FF2B5EF4-FFF2-40B4-BE49-F238E27FC236}">
                  <a16:creationId xmlns:a16="http://schemas.microsoft.com/office/drawing/2014/main" id="{A4AF398E-7B5D-40CF-B4F6-41C126E79E3F}"/>
                </a:ext>
              </a:extLst>
            </p:cNvPr>
            <p:cNvSpPr/>
            <p:nvPr/>
          </p:nvSpPr>
          <p:spPr>
            <a:xfrm>
              <a:off x="5706218" y="2941915"/>
              <a:ext cx="168034" cy="71169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3" name="Freeform 72">
              <a:extLst>
                <a:ext uri="{FF2B5EF4-FFF2-40B4-BE49-F238E27FC236}">
                  <a16:creationId xmlns:a16="http://schemas.microsoft.com/office/drawing/2014/main" id="{F6A6CCF2-48A2-421A-AD7D-D3AE95238CA9}"/>
                </a:ext>
              </a:extLst>
            </p:cNvPr>
            <p:cNvSpPr/>
            <p:nvPr/>
          </p:nvSpPr>
          <p:spPr>
            <a:xfrm>
              <a:off x="5521442" y="3178159"/>
              <a:ext cx="86704" cy="186436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4" name="Freeform 73">
              <a:extLst>
                <a:ext uri="{FF2B5EF4-FFF2-40B4-BE49-F238E27FC236}">
                  <a16:creationId xmlns:a16="http://schemas.microsoft.com/office/drawing/2014/main" id="{68AD32F7-8052-4FB5-B002-0A2ED556DAEC}"/>
                </a:ext>
              </a:extLst>
            </p:cNvPr>
            <p:cNvSpPr/>
            <p:nvPr/>
          </p:nvSpPr>
          <p:spPr>
            <a:xfrm>
              <a:off x="5518046" y="3517223"/>
              <a:ext cx="96344" cy="179381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5" name="Freeform 74">
              <a:extLst>
                <a:ext uri="{FF2B5EF4-FFF2-40B4-BE49-F238E27FC236}">
                  <a16:creationId xmlns:a16="http://schemas.microsoft.com/office/drawing/2014/main" id="{1F271000-FB56-4F3F-8E1D-A20BED7CECEE}"/>
                </a:ext>
              </a:extLst>
            </p:cNvPr>
            <p:cNvSpPr/>
            <p:nvPr/>
          </p:nvSpPr>
          <p:spPr>
            <a:xfrm>
              <a:off x="6072764" y="3971107"/>
              <a:ext cx="164088" cy="46892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6" name="Freeform 75">
              <a:extLst>
                <a:ext uri="{FF2B5EF4-FFF2-40B4-BE49-F238E27FC236}">
                  <a16:creationId xmlns:a16="http://schemas.microsoft.com/office/drawing/2014/main" id="{6AF72FB5-AF78-4121-94D6-C5E3AD6F7BF6}"/>
                </a:ext>
              </a:extLst>
            </p:cNvPr>
            <p:cNvSpPr/>
            <p:nvPr/>
          </p:nvSpPr>
          <p:spPr>
            <a:xfrm>
              <a:off x="6447251" y="3744094"/>
              <a:ext cx="116123" cy="129191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7" name="Freeform 76">
              <a:extLst>
                <a:ext uri="{FF2B5EF4-FFF2-40B4-BE49-F238E27FC236}">
                  <a16:creationId xmlns:a16="http://schemas.microsoft.com/office/drawing/2014/main" id="{0AFFCBE4-4266-49CA-B2B0-86729C2401F1}"/>
                </a:ext>
              </a:extLst>
            </p:cNvPr>
            <p:cNvSpPr/>
            <p:nvPr/>
          </p:nvSpPr>
          <p:spPr>
            <a:xfrm>
              <a:off x="6624167" y="3321131"/>
              <a:ext cx="43608" cy="170742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8" name="Freeform 77">
              <a:extLst>
                <a:ext uri="{FF2B5EF4-FFF2-40B4-BE49-F238E27FC236}">
                  <a16:creationId xmlns:a16="http://schemas.microsoft.com/office/drawing/2014/main" id="{FAF44F05-C971-4D01-9F7E-F31402BAD952}"/>
                </a:ext>
              </a:extLst>
            </p:cNvPr>
            <p:cNvSpPr/>
            <p:nvPr/>
          </p:nvSpPr>
          <p:spPr>
            <a:xfrm>
              <a:off x="6474472" y="2957657"/>
              <a:ext cx="113655" cy="199120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9" name="Freeform 78">
              <a:extLst>
                <a:ext uri="{FF2B5EF4-FFF2-40B4-BE49-F238E27FC236}">
                  <a16:creationId xmlns:a16="http://schemas.microsoft.com/office/drawing/2014/main" id="{61B06F1C-DFB1-4E0E-B304-8F1F4B0EAABB}"/>
                </a:ext>
              </a:extLst>
            </p:cNvPr>
            <p:cNvSpPr/>
            <p:nvPr/>
          </p:nvSpPr>
          <p:spPr>
            <a:xfrm>
              <a:off x="6081883" y="2855132"/>
              <a:ext cx="273626" cy="64400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0" name="Freeform 79">
              <a:extLst>
                <a:ext uri="{FF2B5EF4-FFF2-40B4-BE49-F238E27FC236}">
                  <a16:creationId xmlns:a16="http://schemas.microsoft.com/office/drawing/2014/main" id="{74AD8017-0CA2-4ADD-BC96-5E1069943910}"/>
                </a:ext>
              </a:extLst>
            </p:cNvPr>
            <p:cNvSpPr/>
            <p:nvPr/>
          </p:nvSpPr>
          <p:spPr>
            <a:xfrm>
              <a:off x="5439928" y="2463804"/>
              <a:ext cx="731910" cy="287111"/>
            </a:xfrm>
            <a:custGeom>
              <a:avLst/>
              <a:gdLst>
                <a:gd name="connsiteX0" fmla="*/ 20142 w 731910"/>
                <a:gd name="connsiteY0" fmla="*/ 283307 h 287111"/>
                <a:gd name="connsiteX1" fmla="*/ 643573 w 731910"/>
                <a:gd name="connsiteY1" fmla="*/ 58331 h 287111"/>
                <a:gd name="connsiteX2" fmla="*/ 558890 w 731910"/>
                <a:gd name="connsiteY2" fmla="*/ 65622 h 287111"/>
                <a:gd name="connsiteX3" fmla="*/ 558890 w 731910"/>
                <a:gd name="connsiteY3" fmla="*/ 89593 h 287111"/>
                <a:gd name="connsiteX4" fmla="*/ 717710 w 731910"/>
                <a:gd name="connsiteY4" fmla="*/ 75963 h 287111"/>
                <a:gd name="connsiteX5" fmla="*/ 729243 w 731910"/>
                <a:gd name="connsiteY5" fmla="*/ 65384 h 287111"/>
                <a:gd name="connsiteX6" fmla="*/ 723161 w 731910"/>
                <a:gd name="connsiteY6" fmla="*/ 47118 h 287111"/>
                <a:gd name="connsiteX7" fmla="*/ 685875 w 731910"/>
                <a:gd name="connsiteY7" fmla="*/ 40144 h 287111"/>
                <a:gd name="connsiteX8" fmla="*/ 572596 w 731910"/>
                <a:gd name="connsiteY8" fmla="*/ 601 h 287111"/>
                <a:gd name="connsiteX9" fmla="*/ 566237 w 731910"/>
                <a:gd name="connsiteY9" fmla="*/ 23701 h 287111"/>
                <a:gd name="connsiteX10" fmla="*/ 583853 w 731910"/>
                <a:gd name="connsiteY10" fmla="*/ 29883 h 287111"/>
                <a:gd name="connsiteX11" fmla="*/ 3198 w 731910"/>
                <a:gd name="connsiteY11" fmla="*/ 266349 h 287111"/>
                <a:gd name="connsiteX12" fmla="*/ 20142 w 731910"/>
                <a:gd name="connsiteY12" fmla="*/ 283307 h 28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910" h="287111">
                  <a:moveTo>
                    <a:pt x="20142" y="283307"/>
                  </a:moveTo>
                  <a:cubicBezTo>
                    <a:pt x="180977" y="114516"/>
                    <a:pt x="414211" y="31745"/>
                    <a:pt x="643573" y="58331"/>
                  </a:cubicBezTo>
                  <a:cubicBezTo>
                    <a:pt x="615332" y="60748"/>
                    <a:pt x="587091" y="63205"/>
                    <a:pt x="558890" y="65622"/>
                  </a:cubicBezTo>
                  <a:cubicBezTo>
                    <a:pt x="543683" y="66930"/>
                    <a:pt x="543526" y="90941"/>
                    <a:pt x="558890" y="89593"/>
                  </a:cubicBezTo>
                  <a:cubicBezTo>
                    <a:pt x="611817" y="85037"/>
                    <a:pt x="664784" y="80480"/>
                    <a:pt x="717710" y="75963"/>
                  </a:cubicBezTo>
                  <a:cubicBezTo>
                    <a:pt x="724464" y="75369"/>
                    <a:pt x="728532" y="70575"/>
                    <a:pt x="729243" y="65384"/>
                  </a:cubicBezTo>
                  <a:cubicBezTo>
                    <a:pt x="733589" y="59124"/>
                    <a:pt x="732640" y="49218"/>
                    <a:pt x="723161" y="47118"/>
                  </a:cubicBezTo>
                  <a:cubicBezTo>
                    <a:pt x="710759" y="44384"/>
                    <a:pt x="698357" y="42284"/>
                    <a:pt x="685875" y="40144"/>
                  </a:cubicBezTo>
                  <a:cubicBezTo>
                    <a:pt x="648116" y="26951"/>
                    <a:pt x="610355" y="13756"/>
                    <a:pt x="572596" y="601"/>
                  </a:cubicBezTo>
                  <a:cubicBezTo>
                    <a:pt x="558021" y="-4510"/>
                    <a:pt x="551741" y="18669"/>
                    <a:pt x="566237" y="23701"/>
                  </a:cubicBezTo>
                  <a:cubicBezTo>
                    <a:pt x="572122" y="25762"/>
                    <a:pt x="577968" y="27822"/>
                    <a:pt x="583853" y="29883"/>
                  </a:cubicBezTo>
                  <a:cubicBezTo>
                    <a:pt x="368116" y="22949"/>
                    <a:pt x="154592" y="107503"/>
                    <a:pt x="3198" y="266349"/>
                  </a:cubicBezTo>
                  <a:cubicBezTo>
                    <a:pt x="-7427" y="277523"/>
                    <a:pt x="9438" y="294521"/>
                    <a:pt x="20142" y="28330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1" name="Freeform 80">
              <a:extLst>
                <a:ext uri="{FF2B5EF4-FFF2-40B4-BE49-F238E27FC236}">
                  <a16:creationId xmlns:a16="http://schemas.microsoft.com/office/drawing/2014/main" id="{A0A9A408-F76E-45E5-9143-138C17927CA2}"/>
                </a:ext>
              </a:extLst>
            </p:cNvPr>
            <p:cNvSpPr/>
            <p:nvPr/>
          </p:nvSpPr>
          <p:spPr>
            <a:xfrm>
              <a:off x="6744737" y="2707302"/>
              <a:ext cx="334766" cy="760380"/>
            </a:xfrm>
            <a:custGeom>
              <a:avLst/>
              <a:gdLst>
                <a:gd name="connsiteX0" fmla="*/ 20779 w 334766"/>
                <a:gd name="connsiteY0" fmla="*/ 2998 h 760380"/>
                <a:gd name="connsiteX1" fmla="*/ 3834 w 334766"/>
                <a:gd name="connsiteY1" fmla="*/ 19957 h 760380"/>
                <a:gd name="connsiteX2" fmla="*/ 267482 w 334766"/>
                <a:gd name="connsiteY2" fmla="*/ 661681 h 760380"/>
                <a:gd name="connsiteX3" fmla="*/ 259582 w 334766"/>
                <a:gd name="connsiteY3" fmla="*/ 573679 h 760380"/>
                <a:gd name="connsiteX4" fmla="*/ 235647 w 334766"/>
                <a:gd name="connsiteY4" fmla="*/ 573679 h 760380"/>
                <a:gd name="connsiteX5" fmla="*/ 251327 w 334766"/>
                <a:gd name="connsiteY5" fmla="*/ 748097 h 760380"/>
                <a:gd name="connsiteX6" fmla="*/ 273604 w 334766"/>
                <a:gd name="connsiteY6" fmla="*/ 754159 h 760380"/>
                <a:gd name="connsiteX7" fmla="*/ 333561 w 334766"/>
                <a:gd name="connsiteY7" fmla="*/ 617224 h 760380"/>
                <a:gd name="connsiteX8" fmla="*/ 312864 w 334766"/>
                <a:gd name="connsiteY8" fmla="*/ 605139 h 760380"/>
                <a:gd name="connsiteX9" fmla="*/ 291417 w 334766"/>
                <a:gd name="connsiteY9" fmla="*/ 654112 h 760380"/>
                <a:gd name="connsiteX10" fmla="*/ 20779 w 334766"/>
                <a:gd name="connsiteY10" fmla="*/ 2998 h 76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66" h="760380">
                  <a:moveTo>
                    <a:pt x="20779" y="2998"/>
                  </a:moveTo>
                  <a:cubicBezTo>
                    <a:pt x="9167" y="-7066"/>
                    <a:pt x="-7857" y="9814"/>
                    <a:pt x="3834" y="19957"/>
                  </a:cubicBezTo>
                  <a:cubicBezTo>
                    <a:pt x="187735" y="179476"/>
                    <a:pt x="286243" y="420024"/>
                    <a:pt x="267482" y="661681"/>
                  </a:cubicBezTo>
                  <a:cubicBezTo>
                    <a:pt x="264835" y="632360"/>
                    <a:pt x="262229" y="603040"/>
                    <a:pt x="259582" y="573679"/>
                  </a:cubicBezTo>
                  <a:cubicBezTo>
                    <a:pt x="258199" y="558425"/>
                    <a:pt x="234264" y="558305"/>
                    <a:pt x="235647" y="573679"/>
                  </a:cubicBezTo>
                  <a:cubicBezTo>
                    <a:pt x="240860" y="631845"/>
                    <a:pt x="246113" y="689971"/>
                    <a:pt x="251327" y="748097"/>
                  </a:cubicBezTo>
                  <a:cubicBezTo>
                    <a:pt x="252235" y="758518"/>
                    <a:pt x="268351" y="766204"/>
                    <a:pt x="273604" y="754159"/>
                  </a:cubicBezTo>
                  <a:cubicBezTo>
                    <a:pt x="293589" y="708514"/>
                    <a:pt x="313575" y="662869"/>
                    <a:pt x="333561" y="617224"/>
                  </a:cubicBezTo>
                  <a:cubicBezTo>
                    <a:pt x="339644" y="603237"/>
                    <a:pt x="319066" y="590994"/>
                    <a:pt x="312864" y="605139"/>
                  </a:cubicBezTo>
                  <a:cubicBezTo>
                    <a:pt x="305715" y="621464"/>
                    <a:pt x="298566" y="637788"/>
                    <a:pt x="291417" y="654112"/>
                  </a:cubicBezTo>
                  <a:cubicBezTo>
                    <a:pt x="306940" y="408691"/>
                    <a:pt x="208037" y="165450"/>
                    <a:pt x="20779" y="299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2" name="Freeform 81">
              <a:extLst>
                <a:ext uri="{FF2B5EF4-FFF2-40B4-BE49-F238E27FC236}">
                  <a16:creationId xmlns:a16="http://schemas.microsoft.com/office/drawing/2014/main" id="{B5EF5218-AB2A-493A-9FB7-63DDD40CF551}"/>
                </a:ext>
              </a:extLst>
            </p:cNvPr>
            <p:cNvSpPr/>
            <p:nvPr/>
          </p:nvSpPr>
          <p:spPr>
            <a:xfrm>
              <a:off x="6131722" y="3965370"/>
              <a:ext cx="766105" cy="419960"/>
            </a:xfrm>
            <a:custGeom>
              <a:avLst/>
              <a:gdLst>
                <a:gd name="connsiteX0" fmla="*/ 764026 w 766105"/>
                <a:gd name="connsiteY0" fmla="*/ 17648 h 419960"/>
                <a:gd name="connsiteX1" fmla="*/ 743329 w 766105"/>
                <a:gd name="connsiteY1" fmla="*/ 5564 h 419960"/>
                <a:gd name="connsiteX2" fmla="*/ 129733 w 766105"/>
                <a:gd name="connsiteY2" fmla="*/ 372586 h 419960"/>
                <a:gd name="connsiteX3" fmla="*/ 212638 w 766105"/>
                <a:gd name="connsiteY3" fmla="*/ 350040 h 419960"/>
                <a:gd name="connsiteX4" fmla="*/ 206280 w 766105"/>
                <a:gd name="connsiteY4" fmla="*/ 326940 h 419960"/>
                <a:gd name="connsiteX5" fmla="*/ 31818 w 766105"/>
                <a:gd name="connsiteY5" fmla="*/ 374329 h 419960"/>
                <a:gd name="connsiteX6" fmla="*/ 11280 w 766105"/>
                <a:gd name="connsiteY6" fmla="*/ 373576 h 419960"/>
                <a:gd name="connsiteX7" fmla="*/ 8001 w 766105"/>
                <a:gd name="connsiteY7" fmla="*/ 396676 h 419960"/>
                <a:gd name="connsiteX8" fmla="*/ 16928 w 766105"/>
                <a:gd name="connsiteY8" fmla="*/ 401826 h 419960"/>
                <a:gd name="connsiteX9" fmla="*/ 214416 w 766105"/>
                <a:gd name="connsiteY9" fmla="*/ 419895 h 419960"/>
                <a:gd name="connsiteX10" fmla="*/ 214416 w 766105"/>
                <a:gd name="connsiteY10" fmla="*/ 395923 h 419960"/>
                <a:gd name="connsiteX11" fmla="*/ 173773 w 766105"/>
                <a:gd name="connsiteY11" fmla="*/ 392198 h 419960"/>
                <a:gd name="connsiteX12" fmla="*/ 764026 w 766105"/>
                <a:gd name="connsiteY12" fmla="*/ 17648 h 41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6105" h="419960">
                  <a:moveTo>
                    <a:pt x="764026" y="17648"/>
                  </a:moveTo>
                  <a:cubicBezTo>
                    <a:pt x="772399" y="4613"/>
                    <a:pt x="751663" y="-7393"/>
                    <a:pt x="743329" y="5564"/>
                  </a:cubicBezTo>
                  <a:cubicBezTo>
                    <a:pt x="607812" y="217384"/>
                    <a:pt x="376910" y="352378"/>
                    <a:pt x="129733" y="372586"/>
                  </a:cubicBezTo>
                  <a:cubicBezTo>
                    <a:pt x="157342" y="365057"/>
                    <a:pt x="184991" y="357569"/>
                    <a:pt x="212638" y="350040"/>
                  </a:cubicBezTo>
                  <a:cubicBezTo>
                    <a:pt x="227490" y="346039"/>
                    <a:pt x="221131" y="322899"/>
                    <a:pt x="206280" y="326940"/>
                  </a:cubicBezTo>
                  <a:cubicBezTo>
                    <a:pt x="148099" y="342710"/>
                    <a:pt x="89919" y="358519"/>
                    <a:pt x="31818" y="374329"/>
                  </a:cubicBezTo>
                  <a:cubicBezTo>
                    <a:pt x="24946" y="374012"/>
                    <a:pt x="18153" y="374091"/>
                    <a:pt x="11280" y="373576"/>
                  </a:cubicBezTo>
                  <a:cubicBezTo>
                    <a:pt x="-2821" y="372625"/>
                    <a:pt x="-3768" y="392555"/>
                    <a:pt x="8001" y="396676"/>
                  </a:cubicBezTo>
                  <a:cubicBezTo>
                    <a:pt x="9897" y="399410"/>
                    <a:pt x="12820" y="401470"/>
                    <a:pt x="16928" y="401826"/>
                  </a:cubicBezTo>
                  <a:lnTo>
                    <a:pt x="214416" y="419895"/>
                  </a:lnTo>
                  <a:cubicBezTo>
                    <a:pt x="229741" y="421321"/>
                    <a:pt x="229623" y="397310"/>
                    <a:pt x="214416" y="395923"/>
                  </a:cubicBezTo>
                  <a:lnTo>
                    <a:pt x="173773" y="392198"/>
                  </a:lnTo>
                  <a:cubicBezTo>
                    <a:pt x="412536" y="360302"/>
                    <a:pt x="632183" y="223684"/>
                    <a:pt x="764026" y="1764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3" name="Freeform 82">
              <a:extLst>
                <a:ext uri="{FF2B5EF4-FFF2-40B4-BE49-F238E27FC236}">
                  <a16:creationId xmlns:a16="http://schemas.microsoft.com/office/drawing/2014/main" id="{A2E751C9-56F4-49E7-B8E0-306767B76F47}"/>
                </a:ext>
              </a:extLst>
            </p:cNvPr>
            <p:cNvSpPr/>
            <p:nvPr/>
          </p:nvSpPr>
          <p:spPr>
            <a:xfrm>
              <a:off x="5105414" y="3252016"/>
              <a:ext cx="583865" cy="1093705"/>
            </a:xfrm>
            <a:custGeom>
              <a:avLst/>
              <a:gdLst>
                <a:gd name="connsiteX0" fmla="*/ 94847 w 583865"/>
                <a:gd name="connsiteY0" fmla="*/ 238467 h 1093705"/>
                <a:gd name="connsiteX1" fmla="*/ 106222 w 583865"/>
                <a:gd name="connsiteY1" fmla="*/ 11430 h 1093705"/>
                <a:gd name="connsiteX2" fmla="*/ 82682 w 583865"/>
                <a:gd name="connsiteY2" fmla="*/ 8221 h 1093705"/>
                <a:gd name="connsiteX3" fmla="*/ 79680 w 583865"/>
                <a:gd name="connsiteY3" fmla="*/ 15512 h 1093705"/>
                <a:gd name="connsiteX4" fmla="*/ 71662 w 583865"/>
                <a:gd name="connsiteY4" fmla="*/ 23475 h 1093705"/>
                <a:gd name="connsiteX5" fmla="*/ 64750 w 583865"/>
                <a:gd name="connsiteY5" fmla="*/ 51885 h 1093705"/>
                <a:gd name="connsiteX6" fmla="*/ 725 w 583865"/>
                <a:gd name="connsiteY6" fmla="*/ 207561 h 1093705"/>
                <a:gd name="connsiteX7" fmla="*/ 23791 w 583865"/>
                <a:gd name="connsiteY7" fmla="*/ 213940 h 1093705"/>
                <a:gd name="connsiteX8" fmla="*/ 46186 w 583865"/>
                <a:gd name="connsiteY8" fmla="*/ 159459 h 1093705"/>
                <a:gd name="connsiteX9" fmla="*/ 565422 w 583865"/>
                <a:gd name="connsiteY9" fmla="*/ 1092408 h 1093705"/>
                <a:gd name="connsiteX10" fmla="*/ 577509 w 583865"/>
                <a:gd name="connsiteY10" fmla="*/ 1071725 h 1093705"/>
                <a:gd name="connsiteX11" fmla="*/ 77389 w 583865"/>
                <a:gd name="connsiteY11" fmla="*/ 108545 h 1093705"/>
                <a:gd name="connsiteX12" fmla="*/ 70912 w 583865"/>
                <a:gd name="connsiteY12" fmla="*/ 238467 h 1093705"/>
                <a:gd name="connsiteX13" fmla="*/ 94847 w 583865"/>
                <a:gd name="connsiteY13" fmla="*/ 238467 h 109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3865" h="1093705">
                  <a:moveTo>
                    <a:pt x="94847" y="238467"/>
                  </a:moveTo>
                  <a:cubicBezTo>
                    <a:pt x="98639" y="162788"/>
                    <a:pt x="102431" y="87109"/>
                    <a:pt x="106222" y="11430"/>
                  </a:cubicBezTo>
                  <a:cubicBezTo>
                    <a:pt x="106894" y="-3230"/>
                    <a:pt x="87422" y="-3309"/>
                    <a:pt x="82682" y="8221"/>
                  </a:cubicBezTo>
                  <a:cubicBezTo>
                    <a:pt x="81695" y="10677"/>
                    <a:pt x="80668" y="13094"/>
                    <a:pt x="79680" y="15512"/>
                  </a:cubicBezTo>
                  <a:cubicBezTo>
                    <a:pt x="76086" y="16383"/>
                    <a:pt x="72926" y="18761"/>
                    <a:pt x="71662" y="23475"/>
                  </a:cubicBezTo>
                  <a:cubicBezTo>
                    <a:pt x="69134" y="32906"/>
                    <a:pt x="66962" y="42415"/>
                    <a:pt x="64750" y="51885"/>
                  </a:cubicBezTo>
                  <a:cubicBezTo>
                    <a:pt x="43382" y="103750"/>
                    <a:pt x="22053" y="155695"/>
                    <a:pt x="725" y="207561"/>
                  </a:cubicBezTo>
                  <a:cubicBezTo>
                    <a:pt x="-5121" y="221825"/>
                    <a:pt x="17985" y="228046"/>
                    <a:pt x="23791" y="213940"/>
                  </a:cubicBezTo>
                  <a:lnTo>
                    <a:pt x="46186" y="159459"/>
                  </a:lnTo>
                  <a:cubicBezTo>
                    <a:pt x="3134" y="544351"/>
                    <a:pt x="206863" y="923339"/>
                    <a:pt x="565422" y="1092408"/>
                  </a:cubicBezTo>
                  <a:cubicBezTo>
                    <a:pt x="579247" y="1098945"/>
                    <a:pt x="591412" y="1078302"/>
                    <a:pt x="577509" y="1071725"/>
                  </a:cubicBezTo>
                  <a:cubicBezTo>
                    <a:pt x="210615" y="898694"/>
                    <a:pt x="8822" y="502708"/>
                    <a:pt x="77389" y="108545"/>
                  </a:cubicBezTo>
                  <a:cubicBezTo>
                    <a:pt x="75256" y="151852"/>
                    <a:pt x="73084" y="195159"/>
                    <a:pt x="70912" y="238467"/>
                  </a:cubicBezTo>
                  <a:cubicBezTo>
                    <a:pt x="70161" y="253879"/>
                    <a:pt x="94097" y="253840"/>
                    <a:pt x="94847" y="23846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4" name="Freeform 83">
              <a:extLst>
                <a:ext uri="{FF2B5EF4-FFF2-40B4-BE49-F238E27FC236}">
                  <a16:creationId xmlns:a16="http://schemas.microsoft.com/office/drawing/2014/main" id="{58C51704-CA89-434D-AD33-26A76785220C}"/>
                </a:ext>
              </a:extLst>
            </p:cNvPr>
            <p:cNvSpPr/>
            <p:nvPr/>
          </p:nvSpPr>
          <p:spPr>
            <a:xfrm>
              <a:off x="5651842" y="3100193"/>
              <a:ext cx="166093" cy="687570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5" name="Freeform 84">
              <a:extLst>
                <a:ext uri="{FF2B5EF4-FFF2-40B4-BE49-F238E27FC236}">
                  <a16:creationId xmlns:a16="http://schemas.microsoft.com/office/drawing/2014/main" id="{CDD114E5-7AC1-4032-8BEB-449731B07F37}"/>
                </a:ext>
              </a:extLst>
            </p:cNvPr>
            <p:cNvSpPr/>
            <p:nvPr/>
          </p:nvSpPr>
          <p:spPr>
            <a:xfrm>
              <a:off x="6125303" y="3394511"/>
              <a:ext cx="427598" cy="516160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79417-3ECD-4C1A-8A5D-54A3EAD1CF94}"/>
              </a:ext>
            </a:extLst>
          </p:cNvPr>
          <p:cNvGrpSpPr/>
          <p:nvPr/>
        </p:nvGrpSpPr>
        <p:grpSpPr>
          <a:xfrm>
            <a:off x="7472552" y="1550321"/>
            <a:ext cx="3543900" cy="1483366"/>
            <a:chOff x="7472552" y="1550321"/>
            <a:chExt cx="3543900" cy="1483366"/>
          </a:xfrm>
        </p:grpSpPr>
        <p:grpSp>
          <p:nvGrpSpPr>
            <p:cNvPr id="106" name="Graphic 43">
              <a:extLst>
                <a:ext uri="{FF2B5EF4-FFF2-40B4-BE49-F238E27FC236}">
                  <a16:creationId xmlns:a16="http://schemas.microsoft.com/office/drawing/2014/main" id="{C596B41E-2335-4376-904B-62E4560CA3D4}"/>
                </a:ext>
              </a:extLst>
            </p:cNvPr>
            <p:cNvGrpSpPr/>
            <p:nvPr/>
          </p:nvGrpSpPr>
          <p:grpSpPr>
            <a:xfrm rot="269299" flipV="1">
              <a:off x="7472552" y="2216626"/>
              <a:ext cx="1458826" cy="482830"/>
              <a:chOff x="5270499" y="2952750"/>
              <a:chExt cx="1652160" cy="946643"/>
            </a:xfrm>
            <a:solidFill>
              <a:schemeClr val="bg2">
                <a:lumMod val="25000"/>
              </a:schemeClr>
            </a:solidFill>
          </p:grpSpPr>
          <p:sp>
            <p:nvSpPr>
              <p:cNvPr id="107" name="Freeform 55">
                <a:extLst>
                  <a:ext uri="{FF2B5EF4-FFF2-40B4-BE49-F238E27FC236}">
                    <a16:creationId xmlns:a16="http://schemas.microsoft.com/office/drawing/2014/main" id="{80D98775-5F50-44A1-8E52-4C038D29E390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8" name="Freeform 56">
                <a:extLst>
                  <a:ext uri="{FF2B5EF4-FFF2-40B4-BE49-F238E27FC236}">
                    <a16:creationId xmlns:a16="http://schemas.microsoft.com/office/drawing/2014/main" id="{C90DBFDB-1E8C-464B-904B-EF13732DBDEB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273DD3-2357-4403-9A8B-1FBB6329D1E8}"/>
                </a:ext>
              </a:extLst>
            </p:cNvPr>
            <p:cNvGrpSpPr/>
            <p:nvPr/>
          </p:nvGrpSpPr>
          <p:grpSpPr>
            <a:xfrm>
              <a:off x="8089048" y="1550321"/>
              <a:ext cx="2927404" cy="1483366"/>
              <a:chOff x="8089048" y="1550321"/>
              <a:chExt cx="2927404" cy="1483366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554BC4F-AC4B-4A14-BF84-AF6A5440F63E}"/>
                  </a:ext>
                </a:extLst>
              </p:cNvPr>
              <p:cNvSpPr txBox="1"/>
              <p:nvPr/>
            </p:nvSpPr>
            <p:spPr>
              <a:xfrm>
                <a:off x="8089048" y="2633577"/>
                <a:ext cx="29274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itchFamily="2" charset="77"/>
                  </a:rPr>
                  <a:t>DATA CLEANING</a:t>
                </a:r>
                <a:endParaRPr lang="en-LT" sz="20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77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65622653-EC67-443D-9035-C252F306C95B}"/>
                  </a:ext>
                </a:extLst>
              </p:cNvPr>
              <p:cNvGrpSpPr/>
              <p:nvPr/>
            </p:nvGrpSpPr>
            <p:grpSpPr>
              <a:xfrm>
                <a:off x="9097952" y="1550321"/>
                <a:ext cx="901492" cy="901844"/>
                <a:chOff x="9097952" y="1550321"/>
                <a:chExt cx="901492" cy="901844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137" name="Freeform 86">
                  <a:extLst>
                    <a:ext uri="{FF2B5EF4-FFF2-40B4-BE49-F238E27FC236}">
                      <a16:creationId xmlns:a16="http://schemas.microsoft.com/office/drawing/2014/main" id="{F9B8A438-DFA1-47FE-8AE3-2D20A544E339}"/>
                    </a:ext>
                  </a:extLst>
                </p:cNvPr>
                <p:cNvSpPr/>
                <p:nvPr/>
              </p:nvSpPr>
              <p:spPr>
                <a:xfrm>
                  <a:off x="9097952" y="1550321"/>
                  <a:ext cx="901492" cy="901844"/>
                </a:xfrm>
                <a:custGeom>
                  <a:avLst/>
                  <a:gdLst>
                    <a:gd name="connsiteX0" fmla="*/ 598272 w 1670533"/>
                    <a:gd name="connsiteY0" fmla="*/ 1371675 h 1671185"/>
                    <a:gd name="connsiteX1" fmla="*/ 533022 w 1670533"/>
                    <a:gd name="connsiteY1" fmla="*/ 1330507 h 1671185"/>
                    <a:gd name="connsiteX2" fmla="*/ 527611 w 1670533"/>
                    <a:gd name="connsiteY2" fmla="*/ 1323375 h 1671185"/>
                    <a:gd name="connsiteX3" fmla="*/ 598786 w 1670533"/>
                    <a:gd name="connsiteY3" fmla="*/ 1364661 h 1671185"/>
                    <a:gd name="connsiteX4" fmla="*/ 610872 w 1670533"/>
                    <a:gd name="connsiteY4" fmla="*/ 1343939 h 1671185"/>
                    <a:gd name="connsiteX5" fmla="*/ 488824 w 1670533"/>
                    <a:gd name="connsiteY5" fmla="*/ 1273134 h 1671185"/>
                    <a:gd name="connsiteX6" fmla="*/ 476738 w 1670533"/>
                    <a:gd name="connsiteY6" fmla="*/ 1293856 h 1671185"/>
                    <a:gd name="connsiteX7" fmla="*/ 527097 w 1670533"/>
                    <a:gd name="connsiteY7" fmla="*/ 1323019 h 1671185"/>
                    <a:gd name="connsiteX8" fmla="*/ 522279 w 1670533"/>
                    <a:gd name="connsiteY8" fmla="*/ 1321711 h 1671185"/>
                    <a:gd name="connsiteX9" fmla="*/ 514655 w 1670533"/>
                    <a:gd name="connsiteY9" fmla="*/ 1321473 h 1671185"/>
                    <a:gd name="connsiteX10" fmla="*/ 493683 w 1670533"/>
                    <a:gd name="connsiteY10" fmla="*/ 1311568 h 1671185"/>
                    <a:gd name="connsiteX11" fmla="*/ 463743 w 1670533"/>
                    <a:gd name="connsiteY11" fmla="*/ 1305466 h 1671185"/>
                    <a:gd name="connsiteX12" fmla="*/ 445495 w 1670533"/>
                    <a:gd name="connsiteY12" fmla="*/ 1308002 h 1671185"/>
                    <a:gd name="connsiteX13" fmla="*/ 420217 w 1670533"/>
                    <a:gd name="connsiteY13" fmla="*/ 1267627 h 1671185"/>
                    <a:gd name="connsiteX14" fmla="*/ 399559 w 1670533"/>
                    <a:gd name="connsiteY14" fmla="*/ 1279751 h 1671185"/>
                    <a:gd name="connsiteX15" fmla="*/ 423258 w 1670533"/>
                    <a:gd name="connsiteY15" fmla="*/ 1317591 h 1671185"/>
                    <a:gd name="connsiteX16" fmla="*/ 414766 w 1670533"/>
                    <a:gd name="connsiteY16" fmla="*/ 1323692 h 1671185"/>
                    <a:gd name="connsiteX17" fmla="*/ 397347 w 1670533"/>
                    <a:gd name="connsiteY17" fmla="*/ 1338749 h 1671185"/>
                    <a:gd name="connsiteX18" fmla="*/ 366421 w 1670533"/>
                    <a:gd name="connsiteY18" fmla="*/ 1298374 h 1671185"/>
                    <a:gd name="connsiteX19" fmla="*/ 345764 w 1670533"/>
                    <a:gd name="connsiteY19" fmla="*/ 1310458 h 1671185"/>
                    <a:gd name="connsiteX20" fmla="*/ 379337 w 1670533"/>
                    <a:gd name="connsiteY20" fmla="*/ 1354360 h 1671185"/>
                    <a:gd name="connsiteX21" fmla="*/ 354058 w 1670533"/>
                    <a:gd name="connsiteY21" fmla="*/ 1376271 h 1671185"/>
                    <a:gd name="connsiteX22" fmla="*/ 320920 w 1670533"/>
                    <a:gd name="connsiteY22" fmla="*/ 1335737 h 1671185"/>
                    <a:gd name="connsiteX23" fmla="*/ 303975 w 1670533"/>
                    <a:gd name="connsiteY23" fmla="*/ 1352656 h 1671185"/>
                    <a:gd name="connsiteX24" fmla="*/ 336047 w 1670533"/>
                    <a:gd name="connsiteY24" fmla="*/ 1391922 h 1671185"/>
                    <a:gd name="connsiteX25" fmla="*/ 331071 w 1670533"/>
                    <a:gd name="connsiteY25" fmla="*/ 1396201 h 1671185"/>
                    <a:gd name="connsiteX26" fmla="*/ 321907 w 1670533"/>
                    <a:gd name="connsiteY26" fmla="*/ 1401788 h 1671185"/>
                    <a:gd name="connsiteX27" fmla="*/ 317523 w 1670533"/>
                    <a:gd name="connsiteY27" fmla="*/ 1400480 h 1671185"/>
                    <a:gd name="connsiteX28" fmla="*/ 316930 w 1670533"/>
                    <a:gd name="connsiteY28" fmla="*/ 1399648 h 1671185"/>
                    <a:gd name="connsiteX29" fmla="*/ 269059 w 1670533"/>
                    <a:gd name="connsiteY29" fmla="*/ 1355707 h 1671185"/>
                    <a:gd name="connsiteX30" fmla="*/ 252154 w 1670533"/>
                    <a:gd name="connsiteY30" fmla="*/ 1372666 h 1671185"/>
                    <a:gd name="connsiteX31" fmla="*/ 290190 w 1670533"/>
                    <a:gd name="connsiteY31" fmla="*/ 1407612 h 1671185"/>
                    <a:gd name="connsiteX32" fmla="*/ 270521 w 1670533"/>
                    <a:gd name="connsiteY32" fmla="*/ 1401471 h 1671185"/>
                    <a:gd name="connsiteX33" fmla="*/ 223953 w 1670533"/>
                    <a:gd name="connsiteY33" fmla="*/ 1365296 h 1671185"/>
                    <a:gd name="connsiteX34" fmla="*/ 181019 w 1670533"/>
                    <a:gd name="connsiteY34" fmla="*/ 1303643 h 1671185"/>
                    <a:gd name="connsiteX35" fmla="*/ 195554 w 1670533"/>
                    <a:gd name="connsiteY35" fmla="*/ 1242427 h 1671185"/>
                    <a:gd name="connsiteX36" fmla="*/ 300894 w 1670533"/>
                    <a:gd name="connsiteY36" fmla="*/ 1156050 h 1671185"/>
                    <a:gd name="connsiteX37" fmla="*/ 326094 w 1670533"/>
                    <a:gd name="connsiteY37" fmla="*/ 1079341 h 1671185"/>
                    <a:gd name="connsiteX38" fmla="*/ 303501 w 1670533"/>
                    <a:gd name="connsiteY38" fmla="*/ 1010041 h 1671185"/>
                    <a:gd name="connsiteX39" fmla="*/ 301211 w 1670533"/>
                    <a:gd name="connsiteY39" fmla="*/ 1004811 h 1671185"/>
                    <a:gd name="connsiteX40" fmla="*/ 300065 w 1670533"/>
                    <a:gd name="connsiteY40" fmla="*/ 995223 h 1671185"/>
                    <a:gd name="connsiteX41" fmla="*/ 292363 w 1670533"/>
                    <a:gd name="connsiteY41" fmla="*/ 984644 h 1671185"/>
                    <a:gd name="connsiteX42" fmla="*/ 271863 w 1670533"/>
                    <a:gd name="connsiteY42" fmla="*/ 943714 h 1671185"/>
                    <a:gd name="connsiteX43" fmla="*/ 238133 w 1670533"/>
                    <a:gd name="connsiteY43" fmla="*/ 913600 h 1671185"/>
                    <a:gd name="connsiteX44" fmla="*/ 242438 w 1670533"/>
                    <a:gd name="connsiteY44" fmla="*/ 904408 h 1671185"/>
                    <a:gd name="connsiteX45" fmla="*/ 240858 w 1670533"/>
                    <a:gd name="connsiteY45" fmla="*/ 856465 h 1671185"/>
                    <a:gd name="connsiteX46" fmla="*/ 216962 w 1670533"/>
                    <a:gd name="connsiteY46" fmla="*/ 856465 h 1671185"/>
                    <a:gd name="connsiteX47" fmla="*/ 218502 w 1670533"/>
                    <a:gd name="connsiteY47" fmla="*/ 904408 h 1671185"/>
                    <a:gd name="connsiteX48" fmla="*/ 219331 w 1670533"/>
                    <a:gd name="connsiteY48" fmla="*/ 907895 h 1671185"/>
                    <a:gd name="connsiteX49" fmla="*/ 207008 w 1670533"/>
                    <a:gd name="connsiteY49" fmla="*/ 906270 h 1671185"/>
                    <a:gd name="connsiteX50" fmla="*/ 182401 w 1670533"/>
                    <a:gd name="connsiteY50" fmla="*/ 906270 h 1671185"/>
                    <a:gd name="connsiteX51" fmla="*/ 184376 w 1670533"/>
                    <a:gd name="connsiteY51" fmla="*/ 897276 h 1671185"/>
                    <a:gd name="connsiteX52" fmla="*/ 176398 w 1670533"/>
                    <a:gd name="connsiteY52" fmla="*/ 849294 h 1671185"/>
                    <a:gd name="connsiteX53" fmla="*/ 153291 w 1670533"/>
                    <a:gd name="connsiteY53" fmla="*/ 855673 h 1671185"/>
                    <a:gd name="connsiteX54" fmla="*/ 161270 w 1670533"/>
                    <a:gd name="connsiteY54" fmla="*/ 903655 h 1671185"/>
                    <a:gd name="connsiteX55" fmla="*/ 162258 w 1670533"/>
                    <a:gd name="connsiteY55" fmla="*/ 906270 h 1671185"/>
                    <a:gd name="connsiteX56" fmla="*/ 121062 w 1670533"/>
                    <a:gd name="connsiteY56" fmla="*/ 906270 h 1671185"/>
                    <a:gd name="connsiteX57" fmla="*/ 117388 w 1670533"/>
                    <a:gd name="connsiteY57" fmla="*/ 856465 h 1671185"/>
                    <a:gd name="connsiteX58" fmla="*/ 93492 w 1670533"/>
                    <a:gd name="connsiteY58" fmla="*/ 856465 h 1671185"/>
                    <a:gd name="connsiteX59" fmla="*/ 97166 w 1670533"/>
                    <a:gd name="connsiteY59" fmla="*/ 906270 h 1671185"/>
                    <a:gd name="connsiteX60" fmla="*/ 80814 w 1670533"/>
                    <a:gd name="connsiteY60" fmla="*/ 906270 h 1671185"/>
                    <a:gd name="connsiteX61" fmla="*/ 76666 w 1670533"/>
                    <a:gd name="connsiteY61" fmla="*/ 905914 h 1671185"/>
                    <a:gd name="connsiteX62" fmla="*/ 76666 w 1670533"/>
                    <a:gd name="connsiteY62" fmla="*/ 905240 h 1671185"/>
                    <a:gd name="connsiteX63" fmla="*/ 68688 w 1670533"/>
                    <a:gd name="connsiteY63" fmla="*/ 857297 h 1671185"/>
                    <a:gd name="connsiteX64" fmla="*/ 45621 w 1670533"/>
                    <a:gd name="connsiteY64" fmla="*/ 863676 h 1671185"/>
                    <a:gd name="connsiteX65" fmla="*/ 51151 w 1670533"/>
                    <a:gd name="connsiteY65" fmla="*/ 896801 h 1671185"/>
                    <a:gd name="connsiteX66" fmla="*/ 30178 w 1670533"/>
                    <a:gd name="connsiteY66" fmla="*/ 865697 h 1671185"/>
                    <a:gd name="connsiteX67" fmla="*/ 23029 w 1670533"/>
                    <a:gd name="connsiteY67" fmla="*/ 794575 h 1671185"/>
                    <a:gd name="connsiteX68" fmla="*/ 25991 w 1670533"/>
                    <a:gd name="connsiteY68" fmla="*/ 759272 h 1671185"/>
                    <a:gd name="connsiteX69" fmla="*/ 76113 w 1670533"/>
                    <a:gd name="connsiteY69" fmla="*/ 716163 h 1671185"/>
                    <a:gd name="connsiteX70" fmla="*/ 201242 w 1670533"/>
                    <a:gd name="connsiteY70" fmla="*/ 713745 h 1671185"/>
                    <a:gd name="connsiteX71" fmla="*/ 256301 w 1670533"/>
                    <a:gd name="connsiteY71" fmla="*/ 688030 h 1671185"/>
                    <a:gd name="connsiteX72" fmla="*/ 291691 w 1670533"/>
                    <a:gd name="connsiteY72" fmla="*/ 633272 h 1671185"/>
                    <a:gd name="connsiteX73" fmla="*/ 312072 w 1670533"/>
                    <a:gd name="connsiteY73" fmla="*/ 569362 h 1671185"/>
                    <a:gd name="connsiteX74" fmla="*/ 303777 w 1670533"/>
                    <a:gd name="connsiteY74" fmla="*/ 522449 h 1671185"/>
                    <a:gd name="connsiteX75" fmla="*/ 303383 w 1670533"/>
                    <a:gd name="connsiteY75" fmla="*/ 516624 h 1671185"/>
                    <a:gd name="connsiteX76" fmla="*/ 310808 w 1670533"/>
                    <a:gd name="connsiteY76" fmla="*/ 510760 h 1671185"/>
                    <a:gd name="connsiteX77" fmla="*/ 318787 w 1670533"/>
                    <a:gd name="connsiteY77" fmla="*/ 494752 h 1671185"/>
                    <a:gd name="connsiteX78" fmla="*/ 298169 w 1670533"/>
                    <a:gd name="connsiteY78" fmla="*/ 482668 h 1671185"/>
                    <a:gd name="connsiteX79" fmla="*/ 290151 w 1670533"/>
                    <a:gd name="connsiteY79" fmla="*/ 498636 h 1671185"/>
                    <a:gd name="connsiteX80" fmla="*/ 289045 w 1670533"/>
                    <a:gd name="connsiteY80" fmla="*/ 502717 h 1671185"/>
                    <a:gd name="connsiteX81" fmla="*/ 288176 w 1670533"/>
                    <a:gd name="connsiteY81" fmla="*/ 501686 h 1671185"/>
                    <a:gd name="connsiteX82" fmla="*/ 275181 w 1670533"/>
                    <a:gd name="connsiteY82" fmla="*/ 491662 h 1671185"/>
                    <a:gd name="connsiteX83" fmla="*/ 275221 w 1670533"/>
                    <a:gd name="connsiteY83" fmla="*/ 491622 h 1671185"/>
                    <a:gd name="connsiteX84" fmla="*/ 287109 w 1670533"/>
                    <a:gd name="connsiteY84" fmla="*/ 451643 h 1671185"/>
                    <a:gd name="connsiteX85" fmla="*/ 264043 w 1670533"/>
                    <a:gd name="connsiteY85" fmla="*/ 445264 h 1671185"/>
                    <a:gd name="connsiteX86" fmla="*/ 254761 w 1670533"/>
                    <a:gd name="connsiteY86" fmla="*/ 476328 h 1671185"/>
                    <a:gd name="connsiteX87" fmla="*/ 229522 w 1670533"/>
                    <a:gd name="connsiteY87" fmla="*/ 457389 h 1671185"/>
                    <a:gd name="connsiteX88" fmla="*/ 227271 w 1670533"/>
                    <a:gd name="connsiteY88" fmla="*/ 455685 h 1671185"/>
                    <a:gd name="connsiteX89" fmla="*/ 239397 w 1670533"/>
                    <a:gd name="connsiteY89" fmla="*/ 407742 h 1671185"/>
                    <a:gd name="connsiteX90" fmla="*/ 216330 w 1670533"/>
                    <a:gd name="connsiteY90" fmla="*/ 401363 h 1671185"/>
                    <a:gd name="connsiteX91" fmla="*/ 206495 w 1670533"/>
                    <a:gd name="connsiteY91" fmla="*/ 440113 h 1671185"/>
                    <a:gd name="connsiteX92" fmla="*/ 189037 w 1670533"/>
                    <a:gd name="connsiteY92" fmla="*/ 426998 h 1671185"/>
                    <a:gd name="connsiteX93" fmla="*/ 190735 w 1670533"/>
                    <a:gd name="connsiteY93" fmla="*/ 423512 h 1671185"/>
                    <a:gd name="connsiteX94" fmla="*/ 203454 w 1670533"/>
                    <a:gd name="connsiteY94" fmla="*/ 375767 h 1671185"/>
                    <a:gd name="connsiteX95" fmla="*/ 183547 w 1670533"/>
                    <a:gd name="connsiteY95" fmla="*/ 364038 h 1671185"/>
                    <a:gd name="connsiteX96" fmla="*/ 252193 w 1670533"/>
                    <a:gd name="connsiteY96" fmla="*/ 278652 h 1671185"/>
                    <a:gd name="connsiteX97" fmla="*/ 273088 w 1670533"/>
                    <a:gd name="connsiteY97" fmla="*/ 261179 h 1671185"/>
                    <a:gd name="connsiteX98" fmla="*/ 340392 w 1670533"/>
                    <a:gd name="connsiteY98" fmla="*/ 257494 h 1671185"/>
                    <a:gd name="connsiteX99" fmla="*/ 446996 w 1670533"/>
                    <a:gd name="connsiteY99" fmla="*/ 339512 h 1671185"/>
                    <a:gd name="connsiteX100" fmla="*/ 492497 w 1670533"/>
                    <a:gd name="connsiteY100" fmla="*/ 355084 h 1671185"/>
                    <a:gd name="connsiteX101" fmla="*/ 496724 w 1670533"/>
                    <a:gd name="connsiteY101" fmla="*/ 354965 h 1671185"/>
                    <a:gd name="connsiteX102" fmla="*/ 580419 w 1670533"/>
                    <a:gd name="connsiteY102" fmla="*/ 325248 h 1671185"/>
                    <a:gd name="connsiteX103" fmla="*/ 588951 w 1670533"/>
                    <a:gd name="connsiteY103" fmla="*/ 319503 h 1671185"/>
                    <a:gd name="connsiteX104" fmla="*/ 590334 w 1670533"/>
                    <a:gd name="connsiteY104" fmla="*/ 316611 h 1671185"/>
                    <a:gd name="connsiteX105" fmla="*/ 632872 w 1670533"/>
                    <a:gd name="connsiteY105" fmla="*/ 256900 h 1671185"/>
                    <a:gd name="connsiteX106" fmla="*/ 634768 w 1670533"/>
                    <a:gd name="connsiteY106" fmla="*/ 250917 h 1671185"/>
                    <a:gd name="connsiteX107" fmla="*/ 683547 w 1670533"/>
                    <a:gd name="connsiteY107" fmla="*/ 232968 h 1671185"/>
                    <a:gd name="connsiteX108" fmla="*/ 666603 w 1670533"/>
                    <a:gd name="connsiteY108" fmla="*/ 216009 h 1671185"/>
                    <a:gd name="connsiteX109" fmla="*/ 637888 w 1670533"/>
                    <a:gd name="connsiteY109" fmla="*/ 227381 h 1671185"/>
                    <a:gd name="connsiteX110" fmla="*/ 636901 w 1670533"/>
                    <a:gd name="connsiteY110" fmla="*/ 217436 h 1671185"/>
                    <a:gd name="connsiteX111" fmla="*/ 634413 w 1670533"/>
                    <a:gd name="connsiteY111" fmla="*/ 202458 h 1671185"/>
                    <a:gd name="connsiteX112" fmla="*/ 675569 w 1670533"/>
                    <a:gd name="connsiteY112" fmla="*/ 201864 h 1671185"/>
                    <a:gd name="connsiteX113" fmla="*/ 675569 w 1670533"/>
                    <a:gd name="connsiteY113" fmla="*/ 177893 h 1671185"/>
                    <a:gd name="connsiteX114" fmla="*/ 630463 w 1670533"/>
                    <a:gd name="connsiteY114" fmla="*/ 178566 h 1671185"/>
                    <a:gd name="connsiteX115" fmla="*/ 625802 w 1670533"/>
                    <a:gd name="connsiteY115" fmla="*/ 150553 h 1671185"/>
                    <a:gd name="connsiteX116" fmla="*/ 675687 w 1670533"/>
                    <a:gd name="connsiteY116" fmla="*/ 147026 h 1671185"/>
                    <a:gd name="connsiteX117" fmla="*/ 675687 w 1670533"/>
                    <a:gd name="connsiteY117" fmla="*/ 123055 h 1671185"/>
                    <a:gd name="connsiteX118" fmla="*/ 621813 w 1670533"/>
                    <a:gd name="connsiteY118" fmla="*/ 126819 h 1671185"/>
                    <a:gd name="connsiteX119" fmla="*/ 617389 w 1670533"/>
                    <a:gd name="connsiteY119" fmla="*/ 100153 h 1671185"/>
                    <a:gd name="connsiteX120" fmla="*/ 666880 w 1670533"/>
                    <a:gd name="connsiteY120" fmla="*/ 93259 h 1671185"/>
                    <a:gd name="connsiteX121" fmla="*/ 660481 w 1670533"/>
                    <a:gd name="connsiteY121" fmla="*/ 70160 h 1671185"/>
                    <a:gd name="connsiteX122" fmla="*/ 617231 w 1670533"/>
                    <a:gd name="connsiteY122" fmla="*/ 76143 h 1671185"/>
                    <a:gd name="connsiteX123" fmla="*/ 651120 w 1670533"/>
                    <a:gd name="connsiteY123" fmla="*/ 38145 h 1671185"/>
                    <a:gd name="connsiteX124" fmla="*/ 702862 w 1670533"/>
                    <a:gd name="connsiteY124" fmla="*/ 25901 h 1671185"/>
                    <a:gd name="connsiteX125" fmla="*/ 798012 w 1670533"/>
                    <a:gd name="connsiteY125" fmla="*/ 28278 h 1671185"/>
                    <a:gd name="connsiteX126" fmla="*/ 840591 w 1670533"/>
                    <a:gd name="connsiteY126" fmla="*/ 74121 h 1671185"/>
                    <a:gd name="connsiteX127" fmla="*/ 849516 w 1670533"/>
                    <a:gd name="connsiteY127" fmla="*/ 161132 h 1671185"/>
                    <a:gd name="connsiteX128" fmla="*/ 870924 w 1670533"/>
                    <a:gd name="connsiteY128" fmla="*/ 206421 h 1671185"/>
                    <a:gd name="connsiteX129" fmla="*/ 924206 w 1670533"/>
                    <a:gd name="connsiteY129" fmla="*/ 241368 h 1671185"/>
                    <a:gd name="connsiteX130" fmla="*/ 1046807 w 1670533"/>
                    <a:gd name="connsiteY130" fmla="*/ 243784 h 1671185"/>
                    <a:gd name="connsiteX131" fmla="*/ 1078010 w 1670533"/>
                    <a:gd name="connsiteY131" fmla="*/ 223617 h 1671185"/>
                    <a:gd name="connsiteX132" fmla="*/ 1107989 w 1670533"/>
                    <a:gd name="connsiteY132" fmla="*/ 240060 h 1671185"/>
                    <a:gd name="connsiteX133" fmla="*/ 1120036 w 1670533"/>
                    <a:gd name="connsiteY133" fmla="*/ 219338 h 1671185"/>
                    <a:gd name="connsiteX134" fmla="*/ 1091913 w 1670533"/>
                    <a:gd name="connsiteY134" fmla="*/ 203924 h 1671185"/>
                    <a:gd name="connsiteX135" fmla="*/ 1099971 w 1670533"/>
                    <a:gd name="connsiteY135" fmla="*/ 190215 h 1671185"/>
                    <a:gd name="connsiteX136" fmla="*/ 1147724 w 1670533"/>
                    <a:gd name="connsiteY136" fmla="*/ 212483 h 1671185"/>
                    <a:gd name="connsiteX137" fmla="*/ 1159811 w 1670533"/>
                    <a:gd name="connsiteY137" fmla="*/ 191761 h 1671185"/>
                    <a:gd name="connsiteX138" fmla="*/ 1112137 w 1670533"/>
                    <a:gd name="connsiteY138" fmla="*/ 169572 h 1671185"/>
                    <a:gd name="connsiteX139" fmla="*/ 1128449 w 1670533"/>
                    <a:gd name="connsiteY139" fmla="*/ 141836 h 1671185"/>
                    <a:gd name="connsiteX140" fmla="*/ 1188051 w 1670533"/>
                    <a:gd name="connsiteY140" fmla="*/ 175515 h 1671185"/>
                    <a:gd name="connsiteX141" fmla="*/ 1200137 w 1670533"/>
                    <a:gd name="connsiteY141" fmla="*/ 154832 h 1671185"/>
                    <a:gd name="connsiteX142" fmla="*/ 1140614 w 1670533"/>
                    <a:gd name="connsiteY142" fmla="*/ 121193 h 1671185"/>
                    <a:gd name="connsiteX143" fmla="*/ 1146380 w 1670533"/>
                    <a:gd name="connsiteY143" fmla="*/ 111367 h 1671185"/>
                    <a:gd name="connsiteX144" fmla="*/ 1158309 w 1670533"/>
                    <a:gd name="connsiteY144" fmla="*/ 97855 h 1671185"/>
                    <a:gd name="connsiteX145" fmla="*/ 1164313 w 1670533"/>
                    <a:gd name="connsiteY145" fmla="*/ 107166 h 1671185"/>
                    <a:gd name="connsiteX146" fmla="*/ 1236199 w 1670533"/>
                    <a:gd name="connsiteY146" fmla="*/ 139063 h 1671185"/>
                    <a:gd name="connsiteX147" fmla="*/ 1248245 w 1670533"/>
                    <a:gd name="connsiteY147" fmla="*/ 118380 h 1671185"/>
                    <a:gd name="connsiteX148" fmla="*/ 1178848 w 1670533"/>
                    <a:gd name="connsiteY148" fmla="*/ 87554 h 1671185"/>
                    <a:gd name="connsiteX149" fmla="*/ 1197768 w 1670533"/>
                    <a:gd name="connsiteY149" fmla="*/ 86286 h 1671185"/>
                    <a:gd name="connsiteX150" fmla="*/ 1258633 w 1670533"/>
                    <a:gd name="connsiteY150" fmla="*/ 105859 h 1671185"/>
                    <a:gd name="connsiteX151" fmla="*/ 1332099 w 1670533"/>
                    <a:gd name="connsiteY151" fmla="*/ 168621 h 1671185"/>
                    <a:gd name="connsiteX152" fmla="*/ 1333284 w 1670533"/>
                    <a:gd name="connsiteY152" fmla="*/ 226351 h 1671185"/>
                    <a:gd name="connsiteX153" fmla="*/ 1273169 w 1670533"/>
                    <a:gd name="connsiteY153" fmla="*/ 320335 h 1671185"/>
                    <a:gd name="connsiteX154" fmla="*/ 1265308 w 1670533"/>
                    <a:gd name="connsiteY154" fmla="*/ 385078 h 1671185"/>
                    <a:gd name="connsiteX155" fmla="*/ 1300461 w 1670533"/>
                    <a:gd name="connsiteY155" fmla="*/ 457111 h 1671185"/>
                    <a:gd name="connsiteX156" fmla="*/ 1338695 w 1670533"/>
                    <a:gd name="connsiteY156" fmla="*/ 503984 h 1671185"/>
                    <a:gd name="connsiteX157" fmla="*/ 1405209 w 1670533"/>
                    <a:gd name="connsiteY157" fmla="*/ 524548 h 1671185"/>
                    <a:gd name="connsiteX158" fmla="*/ 1429026 w 1670533"/>
                    <a:gd name="connsiteY158" fmla="*/ 588222 h 1671185"/>
                    <a:gd name="connsiteX159" fmla="*/ 1452133 w 1670533"/>
                    <a:gd name="connsiteY159" fmla="*/ 581843 h 1671185"/>
                    <a:gd name="connsiteX160" fmla="*/ 1428196 w 1670533"/>
                    <a:gd name="connsiteY160" fmla="*/ 517892 h 1671185"/>
                    <a:gd name="connsiteX161" fmla="*/ 1427841 w 1670533"/>
                    <a:gd name="connsiteY161" fmla="*/ 517297 h 1671185"/>
                    <a:gd name="connsiteX162" fmla="*/ 1466825 w 1670533"/>
                    <a:gd name="connsiteY162" fmla="*/ 501845 h 1671185"/>
                    <a:gd name="connsiteX163" fmla="*/ 1467141 w 1670533"/>
                    <a:gd name="connsiteY163" fmla="*/ 510760 h 1671185"/>
                    <a:gd name="connsiteX164" fmla="*/ 1491117 w 1670533"/>
                    <a:gd name="connsiteY164" fmla="*/ 566746 h 1671185"/>
                    <a:gd name="connsiteX165" fmla="*/ 1511773 w 1670533"/>
                    <a:gd name="connsiteY165" fmla="*/ 554622 h 1671185"/>
                    <a:gd name="connsiteX166" fmla="*/ 1487838 w 1670533"/>
                    <a:gd name="connsiteY166" fmla="*/ 498675 h 1671185"/>
                    <a:gd name="connsiteX167" fmla="*/ 1484995 w 1670533"/>
                    <a:gd name="connsiteY167" fmla="*/ 494634 h 1671185"/>
                    <a:gd name="connsiteX168" fmla="*/ 1519357 w 1670533"/>
                    <a:gd name="connsiteY168" fmla="*/ 481043 h 1671185"/>
                    <a:gd name="connsiteX169" fmla="*/ 1533813 w 1670533"/>
                    <a:gd name="connsiteY169" fmla="*/ 531879 h 1671185"/>
                    <a:gd name="connsiteX170" fmla="*/ 1556919 w 1670533"/>
                    <a:gd name="connsiteY170" fmla="*/ 525499 h 1671185"/>
                    <a:gd name="connsiteX171" fmla="*/ 1541989 w 1670533"/>
                    <a:gd name="connsiteY171" fmla="*/ 473158 h 1671185"/>
                    <a:gd name="connsiteX172" fmla="*/ 1565253 w 1670533"/>
                    <a:gd name="connsiteY172" fmla="*/ 472326 h 1671185"/>
                    <a:gd name="connsiteX173" fmla="*/ 1565727 w 1670533"/>
                    <a:gd name="connsiteY173" fmla="*/ 475892 h 1671185"/>
                    <a:gd name="connsiteX174" fmla="*/ 1589703 w 1670533"/>
                    <a:gd name="connsiteY174" fmla="*/ 543884 h 1671185"/>
                    <a:gd name="connsiteX175" fmla="*/ 1612769 w 1670533"/>
                    <a:gd name="connsiteY175" fmla="*/ 537505 h 1671185"/>
                    <a:gd name="connsiteX176" fmla="*/ 1597326 w 1670533"/>
                    <a:gd name="connsiteY176" fmla="*/ 493722 h 1671185"/>
                    <a:gd name="connsiteX177" fmla="*/ 1623236 w 1670533"/>
                    <a:gd name="connsiteY177" fmla="*/ 532711 h 1671185"/>
                    <a:gd name="connsiteX178" fmla="*/ 1635441 w 1670533"/>
                    <a:gd name="connsiteY178" fmla="*/ 624952 h 1671185"/>
                    <a:gd name="connsiteX179" fmla="*/ 1603922 w 1670533"/>
                    <a:gd name="connsiteY179" fmla="*/ 664336 h 1671185"/>
                    <a:gd name="connsiteX180" fmla="*/ 1466351 w 1670533"/>
                    <a:gd name="connsiteY180" fmla="*/ 720560 h 1671185"/>
                    <a:gd name="connsiteX181" fmla="*/ 1425431 w 1670533"/>
                    <a:gd name="connsiteY181" fmla="*/ 761292 h 1671185"/>
                    <a:gd name="connsiteX182" fmla="*/ 1410264 w 1670533"/>
                    <a:gd name="connsiteY182" fmla="*/ 832573 h 1671185"/>
                    <a:gd name="connsiteX183" fmla="*/ 1423101 w 1670533"/>
                    <a:gd name="connsiteY183" fmla="*/ 909282 h 1671185"/>
                    <a:gd name="connsiteX184" fmla="*/ 1444984 w 1670533"/>
                    <a:gd name="connsiteY184" fmla="*/ 939672 h 1671185"/>
                    <a:gd name="connsiteX185" fmla="*/ 1422588 w 1670533"/>
                    <a:gd name="connsiteY185" fmla="*/ 1017371 h 1671185"/>
                    <a:gd name="connsiteX186" fmla="*/ 1445693 w 1670533"/>
                    <a:gd name="connsiteY186" fmla="*/ 1023711 h 1671185"/>
                    <a:gd name="connsiteX187" fmla="*/ 1466114 w 1670533"/>
                    <a:gd name="connsiteY187" fmla="*/ 952747 h 1671185"/>
                    <a:gd name="connsiteX188" fmla="*/ 1487047 w 1670533"/>
                    <a:gd name="connsiteY188" fmla="*/ 963049 h 1671185"/>
                    <a:gd name="connsiteX189" fmla="*/ 1485153 w 1670533"/>
                    <a:gd name="connsiteY189" fmla="*/ 968398 h 1671185"/>
                    <a:gd name="connsiteX190" fmla="*/ 1477332 w 1670533"/>
                    <a:gd name="connsiteY190" fmla="*/ 1040352 h 1671185"/>
                    <a:gd name="connsiteX191" fmla="*/ 1501267 w 1670533"/>
                    <a:gd name="connsiteY191" fmla="*/ 1040352 h 1671185"/>
                    <a:gd name="connsiteX192" fmla="*/ 1508534 w 1670533"/>
                    <a:gd name="connsiteY192" fmla="*/ 973629 h 1671185"/>
                    <a:gd name="connsiteX193" fmla="*/ 1535354 w 1670533"/>
                    <a:gd name="connsiteY193" fmla="*/ 986783 h 1671185"/>
                    <a:gd name="connsiteX194" fmla="*/ 1533813 w 1670533"/>
                    <a:gd name="connsiteY194" fmla="*/ 989240 h 1671185"/>
                    <a:gd name="connsiteX195" fmla="*/ 1509877 w 1670533"/>
                    <a:gd name="connsiteY195" fmla="*/ 1053190 h 1671185"/>
                    <a:gd name="connsiteX196" fmla="*/ 1532944 w 1670533"/>
                    <a:gd name="connsiteY196" fmla="*/ 1059530 h 1671185"/>
                    <a:gd name="connsiteX197" fmla="*/ 1556327 w 1670533"/>
                    <a:gd name="connsiteY197" fmla="*/ 997124 h 1671185"/>
                    <a:gd name="connsiteX198" fmla="*/ 1591046 w 1670533"/>
                    <a:gd name="connsiteY198" fmla="*/ 1014162 h 1671185"/>
                    <a:gd name="connsiteX199" fmla="*/ 1585673 w 1670533"/>
                    <a:gd name="connsiteY199" fmla="*/ 1021215 h 1671185"/>
                    <a:gd name="connsiteX200" fmla="*/ 1569717 w 1670533"/>
                    <a:gd name="connsiteY200" fmla="*/ 1081163 h 1671185"/>
                    <a:gd name="connsiteX201" fmla="*/ 1592822 w 1670533"/>
                    <a:gd name="connsiteY201" fmla="*/ 1087543 h 1671185"/>
                    <a:gd name="connsiteX202" fmla="*/ 1608779 w 1670533"/>
                    <a:gd name="connsiteY202" fmla="*/ 1027594 h 1671185"/>
                    <a:gd name="connsiteX203" fmla="*/ 1609056 w 1670533"/>
                    <a:gd name="connsiteY203" fmla="*/ 1023038 h 1671185"/>
                    <a:gd name="connsiteX204" fmla="*/ 1617786 w 1670533"/>
                    <a:gd name="connsiteY204" fmla="*/ 1027317 h 1671185"/>
                    <a:gd name="connsiteX205" fmla="*/ 1646618 w 1670533"/>
                    <a:gd name="connsiteY205" fmla="*/ 1077717 h 1671185"/>
                    <a:gd name="connsiteX206" fmla="*/ 1620352 w 1670533"/>
                    <a:gd name="connsiteY206" fmla="*/ 1150661 h 1671185"/>
                    <a:gd name="connsiteX207" fmla="*/ 1568610 w 1670533"/>
                    <a:gd name="connsiteY207" fmla="*/ 1198208 h 1671185"/>
                    <a:gd name="connsiteX208" fmla="*/ 1520463 w 1670533"/>
                    <a:gd name="connsiteY208" fmla="*/ 1200110 h 1671185"/>
                    <a:gd name="connsiteX209" fmla="*/ 1409554 w 1670533"/>
                    <a:gd name="connsiteY209" fmla="*/ 1147333 h 1671185"/>
                    <a:gd name="connsiteX210" fmla="*/ 1360616 w 1670533"/>
                    <a:gd name="connsiteY210" fmla="*/ 1141944 h 1671185"/>
                    <a:gd name="connsiteX211" fmla="*/ 1287071 w 1670533"/>
                    <a:gd name="connsiteY211" fmla="*/ 1179387 h 1671185"/>
                    <a:gd name="connsiteX212" fmla="*/ 1234382 w 1670533"/>
                    <a:gd name="connsiteY212" fmla="*/ 1267587 h 1671185"/>
                    <a:gd name="connsiteX213" fmla="*/ 1237502 w 1670533"/>
                    <a:gd name="connsiteY213" fmla="*/ 1311092 h 1671185"/>
                    <a:gd name="connsiteX214" fmla="*/ 1177781 w 1670533"/>
                    <a:gd name="connsiteY214" fmla="*/ 1359709 h 1671185"/>
                    <a:gd name="connsiteX215" fmla="*/ 1194727 w 1670533"/>
                    <a:gd name="connsiteY215" fmla="*/ 1376667 h 1671185"/>
                    <a:gd name="connsiteX216" fmla="*/ 1249194 w 1670533"/>
                    <a:gd name="connsiteY216" fmla="*/ 1332330 h 1671185"/>
                    <a:gd name="connsiteX217" fmla="*/ 1249510 w 1670533"/>
                    <a:gd name="connsiteY217" fmla="*/ 1332766 h 1671185"/>
                    <a:gd name="connsiteX218" fmla="*/ 1259226 w 1670533"/>
                    <a:gd name="connsiteY218" fmla="*/ 1344573 h 1671185"/>
                    <a:gd name="connsiteX219" fmla="*/ 1213171 w 1670533"/>
                    <a:gd name="connsiteY219" fmla="*/ 1387127 h 1671185"/>
                    <a:gd name="connsiteX220" fmla="*/ 1230076 w 1670533"/>
                    <a:gd name="connsiteY220" fmla="*/ 1404086 h 1671185"/>
                    <a:gd name="connsiteX221" fmla="*/ 1274432 w 1670533"/>
                    <a:gd name="connsiteY221" fmla="*/ 1363077 h 1671185"/>
                    <a:gd name="connsiteX222" fmla="*/ 1291771 w 1670533"/>
                    <a:gd name="connsiteY222" fmla="*/ 1384116 h 1671185"/>
                    <a:gd name="connsiteX223" fmla="*/ 1248956 w 1670533"/>
                    <a:gd name="connsiteY223" fmla="*/ 1426987 h 1671185"/>
                    <a:gd name="connsiteX224" fmla="*/ 1265900 w 1670533"/>
                    <a:gd name="connsiteY224" fmla="*/ 1443946 h 1671185"/>
                    <a:gd name="connsiteX225" fmla="*/ 1307096 w 1670533"/>
                    <a:gd name="connsiteY225" fmla="*/ 1402699 h 1671185"/>
                    <a:gd name="connsiteX226" fmla="*/ 1326332 w 1670533"/>
                    <a:gd name="connsiteY226" fmla="*/ 1426037 h 1671185"/>
                    <a:gd name="connsiteX227" fmla="*/ 1332731 w 1670533"/>
                    <a:gd name="connsiteY227" fmla="*/ 1436339 h 1671185"/>
                    <a:gd name="connsiteX228" fmla="*/ 1281660 w 1670533"/>
                    <a:gd name="connsiteY228" fmla="*/ 1483767 h 1671185"/>
                    <a:gd name="connsiteX229" fmla="*/ 1298604 w 1670533"/>
                    <a:gd name="connsiteY229" fmla="*/ 1500725 h 1671185"/>
                    <a:gd name="connsiteX230" fmla="*/ 1337588 w 1670533"/>
                    <a:gd name="connsiteY230" fmla="*/ 1464510 h 1671185"/>
                    <a:gd name="connsiteX231" fmla="*/ 1322896 w 1670533"/>
                    <a:gd name="connsiteY231" fmla="*/ 1495930 h 1671185"/>
                    <a:gd name="connsiteX232" fmla="*/ 1265624 w 1670533"/>
                    <a:gd name="connsiteY232" fmla="*/ 1541061 h 1671185"/>
                    <a:gd name="connsiteX233" fmla="*/ 1213409 w 1670533"/>
                    <a:gd name="connsiteY233" fmla="*/ 1565468 h 1671185"/>
                    <a:gd name="connsiteX234" fmla="*/ 1151397 w 1670533"/>
                    <a:gd name="connsiteY234" fmla="*/ 1539198 h 1671185"/>
                    <a:gd name="connsiteX235" fmla="*/ 1105184 w 1670533"/>
                    <a:gd name="connsiteY235" fmla="*/ 1446561 h 1671185"/>
                    <a:gd name="connsiteX236" fmla="*/ 1072520 w 1670533"/>
                    <a:gd name="connsiteY236" fmla="*/ 1413357 h 1671185"/>
                    <a:gd name="connsiteX237" fmla="*/ 958688 w 1670533"/>
                    <a:gd name="connsiteY237" fmla="*/ 1388871 h 1671185"/>
                    <a:gd name="connsiteX238" fmla="*/ 869463 w 1670533"/>
                    <a:gd name="connsiteY238" fmla="*/ 1414903 h 1671185"/>
                    <a:gd name="connsiteX239" fmla="*/ 834744 w 1670533"/>
                    <a:gd name="connsiteY239" fmla="*/ 1459874 h 1671185"/>
                    <a:gd name="connsiteX240" fmla="*/ 767322 w 1670533"/>
                    <a:gd name="connsiteY240" fmla="*/ 1456110 h 1671185"/>
                    <a:gd name="connsiteX241" fmla="*/ 767322 w 1670533"/>
                    <a:gd name="connsiteY241" fmla="*/ 1480121 h 1671185"/>
                    <a:gd name="connsiteX242" fmla="*/ 830203 w 1670533"/>
                    <a:gd name="connsiteY242" fmla="*/ 1483608 h 1671185"/>
                    <a:gd name="connsiteX243" fmla="*/ 826292 w 1670533"/>
                    <a:gd name="connsiteY243" fmla="*/ 1510987 h 1671185"/>
                    <a:gd name="connsiteX244" fmla="*/ 762464 w 1670533"/>
                    <a:gd name="connsiteY244" fmla="*/ 1500804 h 1671185"/>
                    <a:gd name="connsiteX245" fmla="*/ 756105 w 1670533"/>
                    <a:gd name="connsiteY245" fmla="*/ 1523904 h 1671185"/>
                    <a:gd name="connsiteX246" fmla="*/ 822934 w 1670533"/>
                    <a:gd name="connsiteY246" fmla="*/ 1534602 h 1671185"/>
                    <a:gd name="connsiteX247" fmla="*/ 819459 w 1670533"/>
                    <a:gd name="connsiteY247" fmla="*/ 1558930 h 1671185"/>
                    <a:gd name="connsiteX248" fmla="*/ 763294 w 1670533"/>
                    <a:gd name="connsiteY248" fmla="*/ 1551957 h 1671185"/>
                    <a:gd name="connsiteX249" fmla="*/ 763294 w 1670533"/>
                    <a:gd name="connsiteY249" fmla="*/ 1575928 h 1671185"/>
                    <a:gd name="connsiteX250" fmla="*/ 816101 w 1670533"/>
                    <a:gd name="connsiteY250" fmla="*/ 1582505 h 1671185"/>
                    <a:gd name="connsiteX251" fmla="*/ 814048 w 1670533"/>
                    <a:gd name="connsiteY251" fmla="*/ 1596690 h 1671185"/>
                    <a:gd name="connsiteX252" fmla="*/ 813139 w 1670533"/>
                    <a:gd name="connsiteY252" fmla="*/ 1600058 h 1671185"/>
                    <a:gd name="connsiteX253" fmla="*/ 751365 w 1670533"/>
                    <a:gd name="connsiteY253" fmla="*/ 1600058 h 1671185"/>
                    <a:gd name="connsiteX254" fmla="*/ 751365 w 1670533"/>
                    <a:gd name="connsiteY254" fmla="*/ 1624030 h 1671185"/>
                    <a:gd name="connsiteX255" fmla="*/ 801251 w 1670533"/>
                    <a:gd name="connsiteY255" fmla="*/ 1624030 h 1671185"/>
                    <a:gd name="connsiteX256" fmla="*/ 780751 w 1670533"/>
                    <a:gd name="connsiteY256" fmla="*/ 1638056 h 1671185"/>
                    <a:gd name="connsiteX257" fmla="*/ 717121 w 1670533"/>
                    <a:gd name="connsiteY257" fmla="*/ 1647565 h 1671185"/>
                    <a:gd name="connsiteX258" fmla="*/ 642589 w 1670533"/>
                    <a:gd name="connsiteY258" fmla="*/ 1627318 h 1671185"/>
                    <a:gd name="connsiteX259" fmla="*/ 615967 w 1670533"/>
                    <a:gd name="connsiteY259" fmla="*/ 1576958 h 1671185"/>
                    <a:gd name="connsiteX260" fmla="*/ 628725 w 1670533"/>
                    <a:gd name="connsiteY260" fmla="*/ 1439231 h 1671185"/>
                    <a:gd name="connsiteX261" fmla="*/ 598272 w 1670533"/>
                    <a:gd name="connsiteY261" fmla="*/ 1371675 h 1671185"/>
                    <a:gd name="connsiteX262" fmla="*/ 1360853 w 1670533"/>
                    <a:gd name="connsiteY262" fmla="*/ 488175 h 1671185"/>
                    <a:gd name="connsiteX263" fmla="*/ 1358246 w 1670533"/>
                    <a:gd name="connsiteY263" fmla="*/ 490038 h 1671185"/>
                    <a:gd name="connsiteX264" fmla="*/ 1355087 w 1670533"/>
                    <a:gd name="connsiteY264" fmla="*/ 487660 h 1671185"/>
                    <a:gd name="connsiteX265" fmla="*/ 1351966 w 1670533"/>
                    <a:gd name="connsiteY265" fmla="*/ 484173 h 1671185"/>
                    <a:gd name="connsiteX266" fmla="*/ 1360853 w 1670533"/>
                    <a:gd name="connsiteY266" fmla="*/ 488175 h 1671185"/>
                    <a:gd name="connsiteX267" fmla="*/ 631885 w 1670533"/>
                    <a:gd name="connsiteY267" fmla="*/ 1647803 h 1671185"/>
                    <a:gd name="connsiteX268" fmla="*/ 716212 w 1670533"/>
                    <a:gd name="connsiteY268" fmla="*/ 1670705 h 1671185"/>
                    <a:gd name="connsiteX269" fmla="*/ 851728 w 1670533"/>
                    <a:gd name="connsiteY269" fmla="*/ 1575334 h 1671185"/>
                    <a:gd name="connsiteX270" fmla="*/ 1061856 w 1670533"/>
                    <a:gd name="connsiteY270" fmla="*/ 1433921 h 1671185"/>
                    <a:gd name="connsiteX271" fmla="*/ 1084488 w 1670533"/>
                    <a:gd name="connsiteY271" fmla="*/ 1456902 h 1671185"/>
                    <a:gd name="connsiteX272" fmla="*/ 1130739 w 1670533"/>
                    <a:gd name="connsiteY272" fmla="*/ 1549579 h 1671185"/>
                    <a:gd name="connsiteX273" fmla="*/ 1221031 w 1670533"/>
                    <a:gd name="connsiteY273" fmla="*/ 1587340 h 1671185"/>
                    <a:gd name="connsiteX274" fmla="*/ 1277473 w 1670533"/>
                    <a:gd name="connsiteY274" fmla="*/ 1560951 h 1671185"/>
                    <a:gd name="connsiteX275" fmla="*/ 1349201 w 1670533"/>
                    <a:gd name="connsiteY275" fmla="*/ 1395924 h 1671185"/>
                    <a:gd name="connsiteX276" fmla="*/ 1367449 w 1670533"/>
                    <a:gd name="connsiteY276" fmla="*/ 1160250 h 1671185"/>
                    <a:gd name="connsiteX277" fmla="*/ 1510549 w 1670533"/>
                    <a:gd name="connsiteY277" fmla="*/ 1221030 h 1671185"/>
                    <a:gd name="connsiteX278" fmla="*/ 1580065 w 1670533"/>
                    <a:gd name="connsiteY278" fmla="*/ 1218376 h 1671185"/>
                    <a:gd name="connsiteX279" fmla="*/ 1639469 w 1670533"/>
                    <a:gd name="connsiteY279" fmla="*/ 1163736 h 1671185"/>
                    <a:gd name="connsiteX280" fmla="*/ 1634769 w 1670533"/>
                    <a:gd name="connsiteY280" fmla="*/ 998234 h 1671185"/>
                    <a:gd name="connsiteX281" fmla="*/ 1611505 w 1670533"/>
                    <a:gd name="connsiteY281" fmla="*/ 982147 h 1671185"/>
                    <a:gd name="connsiteX282" fmla="*/ 1440007 w 1670533"/>
                    <a:gd name="connsiteY282" fmla="*/ 788949 h 1671185"/>
                    <a:gd name="connsiteX283" fmla="*/ 1612651 w 1670533"/>
                    <a:gd name="connsiteY283" fmla="*/ 685772 h 1671185"/>
                    <a:gd name="connsiteX284" fmla="*/ 1658310 w 1670533"/>
                    <a:gd name="connsiteY284" fmla="*/ 628399 h 1671185"/>
                    <a:gd name="connsiteX285" fmla="*/ 1644328 w 1670533"/>
                    <a:gd name="connsiteY285" fmla="*/ 523122 h 1671185"/>
                    <a:gd name="connsiteX286" fmla="*/ 1536617 w 1670533"/>
                    <a:gd name="connsiteY286" fmla="*/ 439241 h 1671185"/>
                    <a:gd name="connsiteX287" fmla="*/ 1414056 w 1670533"/>
                    <a:gd name="connsiteY287" fmla="*/ 476606 h 1671185"/>
                    <a:gd name="connsiteX288" fmla="*/ 1352756 w 1670533"/>
                    <a:gd name="connsiteY288" fmla="*/ 238871 h 1671185"/>
                    <a:gd name="connsiteX289" fmla="*/ 1350741 w 1670533"/>
                    <a:gd name="connsiteY289" fmla="*/ 154872 h 1671185"/>
                    <a:gd name="connsiteX290" fmla="*/ 1269061 w 1670533"/>
                    <a:gd name="connsiteY290" fmla="*/ 85176 h 1671185"/>
                    <a:gd name="connsiteX291" fmla="*/ 1201322 w 1670533"/>
                    <a:gd name="connsiteY291" fmla="*/ 63384 h 1671185"/>
                    <a:gd name="connsiteX292" fmla="*/ 970774 w 1670533"/>
                    <a:gd name="connsiteY292" fmla="*/ 224528 h 1671185"/>
                    <a:gd name="connsiteX293" fmla="*/ 802120 w 1670533"/>
                    <a:gd name="connsiteY293" fmla="*/ 5456 h 1671185"/>
                    <a:gd name="connsiteX294" fmla="*/ 699623 w 1670533"/>
                    <a:gd name="connsiteY294" fmla="*/ 2960 h 1671185"/>
                    <a:gd name="connsiteX295" fmla="*/ 643774 w 1670533"/>
                    <a:gd name="connsiteY295" fmla="*/ 16154 h 1671185"/>
                    <a:gd name="connsiteX296" fmla="*/ 586502 w 1670533"/>
                    <a:gd name="connsiteY296" fmla="*/ 112555 h 1671185"/>
                    <a:gd name="connsiteX297" fmla="*/ 569874 w 1670533"/>
                    <a:gd name="connsiteY297" fmla="*/ 303892 h 1671185"/>
                    <a:gd name="connsiteX298" fmla="*/ 567188 w 1670533"/>
                    <a:gd name="connsiteY298" fmla="*/ 306269 h 1671185"/>
                    <a:gd name="connsiteX299" fmla="*/ 354414 w 1670533"/>
                    <a:gd name="connsiteY299" fmla="*/ 239109 h 1671185"/>
                    <a:gd name="connsiteX300" fmla="*/ 257605 w 1670533"/>
                    <a:gd name="connsiteY300" fmla="*/ 243943 h 1671185"/>
                    <a:gd name="connsiteX301" fmla="*/ 237501 w 1670533"/>
                    <a:gd name="connsiteY301" fmla="*/ 260743 h 1671185"/>
                    <a:gd name="connsiteX302" fmla="*/ 157360 w 1670533"/>
                    <a:gd name="connsiteY302" fmla="*/ 433298 h 1671185"/>
                    <a:gd name="connsiteX303" fmla="*/ 228653 w 1670533"/>
                    <a:gd name="connsiteY303" fmla="*/ 499309 h 1671185"/>
                    <a:gd name="connsiteX304" fmla="*/ 225888 w 1670533"/>
                    <a:gd name="connsiteY304" fmla="*/ 683118 h 1671185"/>
                    <a:gd name="connsiteX305" fmla="*/ 75600 w 1670533"/>
                    <a:gd name="connsiteY305" fmla="*/ 692983 h 1671185"/>
                    <a:gd name="connsiteX306" fmla="*/ 3121 w 1670533"/>
                    <a:gd name="connsiteY306" fmla="*/ 755943 h 1671185"/>
                    <a:gd name="connsiteX307" fmla="*/ -78 w 1670533"/>
                    <a:gd name="connsiteY307" fmla="*/ 794060 h 1671185"/>
                    <a:gd name="connsiteX308" fmla="*/ 7625 w 1670533"/>
                    <a:gd name="connsiteY308" fmla="*/ 870848 h 1671185"/>
                    <a:gd name="connsiteX309" fmla="*/ 168064 w 1670533"/>
                    <a:gd name="connsiteY309" fmla="*/ 943119 h 1671185"/>
                    <a:gd name="connsiteX310" fmla="*/ 277512 w 1670533"/>
                    <a:gd name="connsiteY310" fmla="*/ 999106 h 1671185"/>
                    <a:gd name="connsiteX311" fmla="*/ 180901 w 1670533"/>
                    <a:gd name="connsiteY311" fmla="*/ 1224478 h 1671185"/>
                    <a:gd name="connsiteX312" fmla="*/ 160085 w 1670533"/>
                    <a:gd name="connsiteY312" fmla="*/ 1313549 h 1671185"/>
                    <a:gd name="connsiteX313" fmla="*/ 207483 w 1670533"/>
                    <a:gd name="connsiteY313" fmla="*/ 1381541 h 1671185"/>
                    <a:gd name="connsiteX314" fmla="*/ 258988 w 1670533"/>
                    <a:gd name="connsiteY314" fmla="*/ 1421599 h 1671185"/>
                    <a:gd name="connsiteX315" fmla="*/ 371161 w 1670533"/>
                    <a:gd name="connsiteY315" fmla="*/ 1394775 h 1671185"/>
                    <a:gd name="connsiteX316" fmla="*/ 514103 w 1670533"/>
                    <a:gd name="connsiteY316" fmla="*/ 1365732 h 1671185"/>
                    <a:gd name="connsiteX317" fmla="*/ 605619 w 1670533"/>
                    <a:gd name="connsiteY317" fmla="*/ 1429286 h 1671185"/>
                    <a:gd name="connsiteX318" fmla="*/ 592940 w 1670533"/>
                    <a:gd name="connsiteY318" fmla="*/ 1574818 h 1671185"/>
                    <a:gd name="connsiteX319" fmla="*/ 631885 w 1670533"/>
                    <a:gd name="connsiteY319" fmla="*/ 1647803 h 167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</a:cxnLst>
                  <a:rect l="l" t="t" r="r" b="b"/>
                  <a:pathLst>
                    <a:path w="1670533" h="1671185">
                      <a:moveTo>
                        <a:pt x="598272" y="1371675"/>
                      </a:moveTo>
                      <a:cubicBezTo>
                        <a:pt x="577694" y="1356301"/>
                        <a:pt x="555694" y="1342592"/>
                        <a:pt x="533022" y="1330507"/>
                      </a:cubicBezTo>
                      <a:cubicBezTo>
                        <a:pt x="532113" y="1327655"/>
                        <a:pt x="530415" y="1325000"/>
                        <a:pt x="527611" y="1323375"/>
                      </a:cubicBezTo>
                      <a:cubicBezTo>
                        <a:pt x="551349" y="1337124"/>
                        <a:pt x="575008" y="1350873"/>
                        <a:pt x="598786" y="1364661"/>
                      </a:cubicBezTo>
                      <a:cubicBezTo>
                        <a:pt x="612136" y="1372388"/>
                        <a:pt x="624183" y="1351665"/>
                        <a:pt x="610872" y="1343939"/>
                      </a:cubicBezTo>
                      <a:cubicBezTo>
                        <a:pt x="570150" y="1320324"/>
                        <a:pt x="529507" y="1296749"/>
                        <a:pt x="488824" y="1273134"/>
                      </a:cubicBezTo>
                      <a:cubicBezTo>
                        <a:pt x="475474" y="1265368"/>
                        <a:pt x="463387" y="1286090"/>
                        <a:pt x="476738" y="1293856"/>
                      </a:cubicBezTo>
                      <a:cubicBezTo>
                        <a:pt x="493524" y="1303564"/>
                        <a:pt x="510311" y="1313311"/>
                        <a:pt x="527097" y="1323019"/>
                      </a:cubicBezTo>
                      <a:cubicBezTo>
                        <a:pt x="525676" y="1322345"/>
                        <a:pt x="524095" y="1321830"/>
                        <a:pt x="522279" y="1321711"/>
                      </a:cubicBezTo>
                      <a:cubicBezTo>
                        <a:pt x="519751" y="1321513"/>
                        <a:pt x="517223" y="1321592"/>
                        <a:pt x="514655" y="1321473"/>
                      </a:cubicBezTo>
                      <a:cubicBezTo>
                        <a:pt x="507664" y="1318105"/>
                        <a:pt x="500752" y="1314579"/>
                        <a:pt x="493683" y="1311568"/>
                      </a:cubicBezTo>
                      <a:cubicBezTo>
                        <a:pt x="484124" y="1307526"/>
                        <a:pt x="474052" y="1305466"/>
                        <a:pt x="463743" y="1305466"/>
                      </a:cubicBezTo>
                      <a:cubicBezTo>
                        <a:pt x="457503" y="1305466"/>
                        <a:pt x="451420" y="1306496"/>
                        <a:pt x="445495" y="1308002"/>
                      </a:cubicBezTo>
                      <a:cubicBezTo>
                        <a:pt x="437082" y="1294570"/>
                        <a:pt x="428630" y="1281098"/>
                        <a:pt x="420217" y="1267627"/>
                      </a:cubicBezTo>
                      <a:cubicBezTo>
                        <a:pt x="412041" y="1254591"/>
                        <a:pt x="391344" y="1266636"/>
                        <a:pt x="399559" y="1279751"/>
                      </a:cubicBezTo>
                      <a:lnTo>
                        <a:pt x="423258" y="1317591"/>
                      </a:lnTo>
                      <a:cubicBezTo>
                        <a:pt x="420296" y="1319453"/>
                        <a:pt x="417413" y="1321394"/>
                        <a:pt x="414766" y="1323692"/>
                      </a:cubicBezTo>
                      <a:lnTo>
                        <a:pt x="397347" y="1338749"/>
                      </a:lnTo>
                      <a:cubicBezTo>
                        <a:pt x="387038" y="1325277"/>
                        <a:pt x="376730" y="1311845"/>
                        <a:pt x="366421" y="1298374"/>
                      </a:cubicBezTo>
                      <a:cubicBezTo>
                        <a:pt x="357178" y="1286289"/>
                        <a:pt x="336363" y="1298215"/>
                        <a:pt x="345764" y="1310458"/>
                      </a:cubicBezTo>
                      <a:cubicBezTo>
                        <a:pt x="356942" y="1325118"/>
                        <a:pt x="368159" y="1339739"/>
                        <a:pt x="379337" y="1354360"/>
                      </a:cubicBezTo>
                      <a:lnTo>
                        <a:pt x="354058" y="1376271"/>
                      </a:lnTo>
                      <a:cubicBezTo>
                        <a:pt x="342999" y="1362760"/>
                        <a:pt x="331979" y="1349249"/>
                        <a:pt x="320920" y="1335737"/>
                      </a:cubicBezTo>
                      <a:cubicBezTo>
                        <a:pt x="311164" y="1323771"/>
                        <a:pt x="294298" y="1340809"/>
                        <a:pt x="303975" y="1352656"/>
                      </a:cubicBezTo>
                      <a:lnTo>
                        <a:pt x="336047" y="1391922"/>
                      </a:lnTo>
                      <a:lnTo>
                        <a:pt x="331071" y="1396201"/>
                      </a:lnTo>
                      <a:cubicBezTo>
                        <a:pt x="328305" y="1398578"/>
                        <a:pt x="325067" y="1400124"/>
                        <a:pt x="321907" y="1401788"/>
                      </a:cubicBezTo>
                      <a:cubicBezTo>
                        <a:pt x="320683" y="1401114"/>
                        <a:pt x="319221" y="1400639"/>
                        <a:pt x="317523" y="1400480"/>
                      </a:cubicBezTo>
                      <a:cubicBezTo>
                        <a:pt x="317286" y="1400243"/>
                        <a:pt x="317207" y="1399925"/>
                        <a:pt x="316930" y="1399648"/>
                      </a:cubicBezTo>
                      <a:cubicBezTo>
                        <a:pt x="300973" y="1385028"/>
                        <a:pt x="285016" y="1370367"/>
                        <a:pt x="269059" y="1355707"/>
                      </a:cubicBezTo>
                      <a:cubicBezTo>
                        <a:pt x="257723" y="1345286"/>
                        <a:pt x="240739" y="1362205"/>
                        <a:pt x="252154" y="1372666"/>
                      </a:cubicBezTo>
                      <a:cubicBezTo>
                        <a:pt x="264833" y="1384314"/>
                        <a:pt x="277512" y="1395963"/>
                        <a:pt x="290190" y="1407612"/>
                      </a:cubicBezTo>
                      <a:cubicBezTo>
                        <a:pt x="283357" y="1406741"/>
                        <a:pt x="276603" y="1405037"/>
                        <a:pt x="270521" y="1401471"/>
                      </a:cubicBezTo>
                      <a:cubicBezTo>
                        <a:pt x="253418" y="1391486"/>
                        <a:pt x="237737" y="1379322"/>
                        <a:pt x="223953" y="1365296"/>
                      </a:cubicBezTo>
                      <a:cubicBezTo>
                        <a:pt x="206298" y="1347387"/>
                        <a:pt x="191841" y="1326624"/>
                        <a:pt x="181019" y="1303643"/>
                      </a:cubicBezTo>
                      <a:cubicBezTo>
                        <a:pt x="171145" y="1282683"/>
                        <a:pt x="177109" y="1257523"/>
                        <a:pt x="195554" y="1242427"/>
                      </a:cubicBezTo>
                      <a:lnTo>
                        <a:pt x="300894" y="1156050"/>
                      </a:lnTo>
                      <a:cubicBezTo>
                        <a:pt x="323408" y="1137625"/>
                        <a:pt x="333282" y="1107473"/>
                        <a:pt x="326094" y="1079341"/>
                      </a:cubicBezTo>
                      <a:cubicBezTo>
                        <a:pt x="320051" y="1055845"/>
                        <a:pt x="312507" y="1032547"/>
                        <a:pt x="303501" y="1010041"/>
                      </a:cubicBezTo>
                      <a:cubicBezTo>
                        <a:pt x="302830" y="1008298"/>
                        <a:pt x="301921" y="1006594"/>
                        <a:pt x="301211" y="1004811"/>
                      </a:cubicBezTo>
                      <a:cubicBezTo>
                        <a:pt x="302238" y="1001959"/>
                        <a:pt x="302158" y="998630"/>
                        <a:pt x="300065" y="995223"/>
                      </a:cubicBezTo>
                      <a:cubicBezTo>
                        <a:pt x="297734" y="991340"/>
                        <a:pt x="294970" y="988170"/>
                        <a:pt x="292363" y="984644"/>
                      </a:cubicBezTo>
                      <a:cubicBezTo>
                        <a:pt x="286004" y="970736"/>
                        <a:pt x="279289" y="956987"/>
                        <a:pt x="271863" y="943714"/>
                      </a:cubicBezTo>
                      <a:cubicBezTo>
                        <a:pt x="264162" y="930044"/>
                        <a:pt x="252115" y="919980"/>
                        <a:pt x="238133" y="913600"/>
                      </a:cubicBezTo>
                      <a:cubicBezTo>
                        <a:pt x="240739" y="911699"/>
                        <a:pt x="242557" y="908727"/>
                        <a:pt x="242438" y="904408"/>
                      </a:cubicBezTo>
                      <a:cubicBezTo>
                        <a:pt x="241924" y="888440"/>
                        <a:pt x="241411" y="872473"/>
                        <a:pt x="240858" y="856465"/>
                      </a:cubicBezTo>
                      <a:cubicBezTo>
                        <a:pt x="240384" y="841092"/>
                        <a:pt x="216448" y="841013"/>
                        <a:pt x="216962" y="856465"/>
                      </a:cubicBezTo>
                      <a:cubicBezTo>
                        <a:pt x="217475" y="872473"/>
                        <a:pt x="217989" y="888440"/>
                        <a:pt x="218502" y="904408"/>
                      </a:cubicBezTo>
                      <a:cubicBezTo>
                        <a:pt x="218542" y="905755"/>
                        <a:pt x="218976" y="906785"/>
                        <a:pt x="219331" y="907895"/>
                      </a:cubicBezTo>
                      <a:cubicBezTo>
                        <a:pt x="215263" y="907221"/>
                        <a:pt x="211195" y="906270"/>
                        <a:pt x="207008" y="906270"/>
                      </a:cubicBezTo>
                      <a:lnTo>
                        <a:pt x="182401" y="906270"/>
                      </a:lnTo>
                      <a:cubicBezTo>
                        <a:pt x="184021" y="903854"/>
                        <a:pt x="184929" y="900842"/>
                        <a:pt x="184376" y="897276"/>
                      </a:cubicBezTo>
                      <a:cubicBezTo>
                        <a:pt x="181691" y="881269"/>
                        <a:pt x="179044" y="865301"/>
                        <a:pt x="176398" y="849294"/>
                      </a:cubicBezTo>
                      <a:cubicBezTo>
                        <a:pt x="173830" y="834118"/>
                        <a:pt x="150764" y="840577"/>
                        <a:pt x="153291" y="855673"/>
                      </a:cubicBezTo>
                      <a:cubicBezTo>
                        <a:pt x="155938" y="871680"/>
                        <a:pt x="158584" y="887688"/>
                        <a:pt x="161270" y="903655"/>
                      </a:cubicBezTo>
                      <a:cubicBezTo>
                        <a:pt x="161467" y="904725"/>
                        <a:pt x="161902" y="905399"/>
                        <a:pt x="162258" y="906270"/>
                      </a:cubicBezTo>
                      <a:lnTo>
                        <a:pt x="121062" y="906270"/>
                      </a:lnTo>
                      <a:lnTo>
                        <a:pt x="117388" y="856465"/>
                      </a:lnTo>
                      <a:cubicBezTo>
                        <a:pt x="116282" y="841171"/>
                        <a:pt x="92347" y="841013"/>
                        <a:pt x="93492" y="856465"/>
                      </a:cubicBezTo>
                      <a:lnTo>
                        <a:pt x="97166" y="906270"/>
                      </a:lnTo>
                      <a:lnTo>
                        <a:pt x="80814" y="906270"/>
                      </a:lnTo>
                      <a:cubicBezTo>
                        <a:pt x="79391" y="906270"/>
                        <a:pt x="78049" y="906033"/>
                        <a:pt x="76666" y="905914"/>
                      </a:cubicBezTo>
                      <a:cubicBezTo>
                        <a:pt x="76627" y="905676"/>
                        <a:pt x="76706" y="905478"/>
                        <a:pt x="76666" y="905240"/>
                      </a:cubicBezTo>
                      <a:cubicBezTo>
                        <a:pt x="74020" y="889272"/>
                        <a:pt x="71334" y="873265"/>
                        <a:pt x="68688" y="857297"/>
                      </a:cubicBezTo>
                      <a:cubicBezTo>
                        <a:pt x="66160" y="842122"/>
                        <a:pt x="43093" y="848540"/>
                        <a:pt x="45621" y="863676"/>
                      </a:cubicBezTo>
                      <a:lnTo>
                        <a:pt x="51151" y="896801"/>
                      </a:lnTo>
                      <a:cubicBezTo>
                        <a:pt x="40842" y="889590"/>
                        <a:pt x="33179" y="878812"/>
                        <a:pt x="30178" y="865697"/>
                      </a:cubicBezTo>
                      <a:cubicBezTo>
                        <a:pt x="24924" y="842320"/>
                        <a:pt x="22475" y="818388"/>
                        <a:pt x="23029" y="794575"/>
                      </a:cubicBezTo>
                      <a:cubicBezTo>
                        <a:pt x="23305" y="782807"/>
                        <a:pt x="24293" y="770960"/>
                        <a:pt x="25991" y="759272"/>
                      </a:cubicBezTo>
                      <a:cubicBezTo>
                        <a:pt x="29585" y="734785"/>
                        <a:pt x="50637" y="716638"/>
                        <a:pt x="76113" y="716163"/>
                      </a:cubicBezTo>
                      <a:lnTo>
                        <a:pt x="201242" y="713745"/>
                      </a:lnTo>
                      <a:cubicBezTo>
                        <a:pt x="222729" y="713310"/>
                        <a:pt x="242833" y="703919"/>
                        <a:pt x="256301" y="688030"/>
                      </a:cubicBezTo>
                      <a:cubicBezTo>
                        <a:pt x="270402" y="671349"/>
                        <a:pt x="282330" y="652925"/>
                        <a:pt x="291691" y="633272"/>
                      </a:cubicBezTo>
                      <a:cubicBezTo>
                        <a:pt x="301289" y="613025"/>
                        <a:pt x="308162" y="591510"/>
                        <a:pt x="312072" y="569362"/>
                      </a:cubicBezTo>
                      <a:cubicBezTo>
                        <a:pt x="314916" y="553315"/>
                        <a:pt x="311519" y="536871"/>
                        <a:pt x="303777" y="522449"/>
                      </a:cubicBezTo>
                      <a:cubicBezTo>
                        <a:pt x="304015" y="520467"/>
                        <a:pt x="303975" y="518526"/>
                        <a:pt x="303383" y="516624"/>
                      </a:cubicBezTo>
                      <a:cubicBezTo>
                        <a:pt x="306345" y="516109"/>
                        <a:pt x="309031" y="514326"/>
                        <a:pt x="310808" y="510760"/>
                      </a:cubicBezTo>
                      <a:cubicBezTo>
                        <a:pt x="313494" y="505451"/>
                        <a:pt x="316140" y="500102"/>
                        <a:pt x="318787" y="494752"/>
                      </a:cubicBezTo>
                      <a:cubicBezTo>
                        <a:pt x="325659" y="481003"/>
                        <a:pt x="305002" y="468840"/>
                        <a:pt x="298169" y="482668"/>
                      </a:cubicBezTo>
                      <a:cubicBezTo>
                        <a:pt x="295443" y="487977"/>
                        <a:pt x="292837" y="493326"/>
                        <a:pt x="290151" y="498636"/>
                      </a:cubicBezTo>
                      <a:cubicBezTo>
                        <a:pt x="289479" y="500023"/>
                        <a:pt x="289242" y="501370"/>
                        <a:pt x="289045" y="502717"/>
                      </a:cubicBezTo>
                      <a:cubicBezTo>
                        <a:pt x="288690" y="502400"/>
                        <a:pt x="288492" y="502004"/>
                        <a:pt x="288176" y="501686"/>
                      </a:cubicBezTo>
                      <a:cubicBezTo>
                        <a:pt x="287188" y="500815"/>
                        <a:pt x="283476" y="497922"/>
                        <a:pt x="275181" y="491662"/>
                      </a:cubicBezTo>
                      <a:lnTo>
                        <a:pt x="275221" y="491622"/>
                      </a:lnTo>
                      <a:cubicBezTo>
                        <a:pt x="279171" y="478309"/>
                        <a:pt x="283160" y="464956"/>
                        <a:pt x="287109" y="451643"/>
                      </a:cubicBezTo>
                      <a:cubicBezTo>
                        <a:pt x="291573" y="436825"/>
                        <a:pt x="268467" y="430485"/>
                        <a:pt x="264043" y="445264"/>
                      </a:cubicBezTo>
                      <a:cubicBezTo>
                        <a:pt x="260962" y="455606"/>
                        <a:pt x="257882" y="465947"/>
                        <a:pt x="254761" y="476328"/>
                      </a:cubicBezTo>
                      <a:cubicBezTo>
                        <a:pt x="247731" y="471019"/>
                        <a:pt x="239476" y="464877"/>
                        <a:pt x="229522" y="457389"/>
                      </a:cubicBezTo>
                      <a:cubicBezTo>
                        <a:pt x="228811" y="456834"/>
                        <a:pt x="227982" y="456239"/>
                        <a:pt x="227271" y="455685"/>
                      </a:cubicBezTo>
                      <a:cubicBezTo>
                        <a:pt x="231300" y="439677"/>
                        <a:pt x="235368" y="423749"/>
                        <a:pt x="239397" y="407742"/>
                      </a:cubicBezTo>
                      <a:cubicBezTo>
                        <a:pt x="243228" y="392765"/>
                        <a:pt x="220161" y="386425"/>
                        <a:pt x="216330" y="401363"/>
                      </a:cubicBezTo>
                      <a:cubicBezTo>
                        <a:pt x="213051" y="414280"/>
                        <a:pt x="209773" y="427197"/>
                        <a:pt x="206495" y="440113"/>
                      </a:cubicBezTo>
                      <a:cubicBezTo>
                        <a:pt x="200136" y="435359"/>
                        <a:pt x="194211" y="430881"/>
                        <a:pt x="189037" y="426998"/>
                      </a:cubicBezTo>
                      <a:cubicBezTo>
                        <a:pt x="189708" y="425968"/>
                        <a:pt x="190380" y="424898"/>
                        <a:pt x="190735" y="423512"/>
                      </a:cubicBezTo>
                      <a:cubicBezTo>
                        <a:pt x="194962" y="407583"/>
                        <a:pt x="199228" y="391655"/>
                        <a:pt x="203454" y="375767"/>
                      </a:cubicBezTo>
                      <a:cubicBezTo>
                        <a:pt x="206811" y="363127"/>
                        <a:pt x="190973" y="356827"/>
                        <a:pt x="183547" y="364038"/>
                      </a:cubicBezTo>
                      <a:cubicBezTo>
                        <a:pt x="193856" y="327388"/>
                        <a:pt x="216725" y="307933"/>
                        <a:pt x="252193" y="278652"/>
                      </a:cubicBezTo>
                      <a:cubicBezTo>
                        <a:pt x="258632" y="273343"/>
                        <a:pt x="265425" y="267716"/>
                        <a:pt x="273088" y="261179"/>
                      </a:cubicBezTo>
                      <a:cubicBezTo>
                        <a:pt x="291059" y="243943"/>
                        <a:pt x="320604" y="242319"/>
                        <a:pt x="340392" y="257494"/>
                      </a:cubicBezTo>
                      <a:lnTo>
                        <a:pt x="446996" y="339512"/>
                      </a:lnTo>
                      <a:cubicBezTo>
                        <a:pt x="460070" y="349537"/>
                        <a:pt x="476185" y="355084"/>
                        <a:pt x="492497" y="355084"/>
                      </a:cubicBezTo>
                      <a:cubicBezTo>
                        <a:pt x="492853" y="355559"/>
                        <a:pt x="495302" y="355044"/>
                        <a:pt x="496724" y="354965"/>
                      </a:cubicBezTo>
                      <a:cubicBezTo>
                        <a:pt x="518210" y="353697"/>
                        <a:pt x="550125" y="347516"/>
                        <a:pt x="580419" y="325248"/>
                      </a:cubicBezTo>
                      <a:cubicBezTo>
                        <a:pt x="583698" y="324971"/>
                        <a:pt x="586857" y="323386"/>
                        <a:pt x="588951" y="319503"/>
                      </a:cubicBezTo>
                      <a:cubicBezTo>
                        <a:pt x="589464" y="318552"/>
                        <a:pt x="589820" y="317561"/>
                        <a:pt x="590334" y="316611"/>
                      </a:cubicBezTo>
                      <a:cubicBezTo>
                        <a:pt x="613044" y="296601"/>
                        <a:pt x="626197" y="273660"/>
                        <a:pt x="632872" y="256900"/>
                      </a:cubicBezTo>
                      <a:cubicBezTo>
                        <a:pt x="633662" y="254958"/>
                        <a:pt x="634175" y="252937"/>
                        <a:pt x="634768" y="250917"/>
                      </a:cubicBezTo>
                      <a:cubicBezTo>
                        <a:pt x="652819" y="252264"/>
                        <a:pt x="670434" y="246360"/>
                        <a:pt x="683547" y="232968"/>
                      </a:cubicBezTo>
                      <a:cubicBezTo>
                        <a:pt x="694409" y="221953"/>
                        <a:pt x="677465" y="204994"/>
                        <a:pt x="666603" y="216009"/>
                      </a:cubicBezTo>
                      <a:cubicBezTo>
                        <a:pt x="658743" y="224092"/>
                        <a:pt x="648671" y="227936"/>
                        <a:pt x="637888" y="227381"/>
                      </a:cubicBezTo>
                      <a:cubicBezTo>
                        <a:pt x="637770" y="224092"/>
                        <a:pt x="637454" y="220764"/>
                        <a:pt x="636901" y="217436"/>
                      </a:cubicBezTo>
                      <a:lnTo>
                        <a:pt x="634413" y="202458"/>
                      </a:lnTo>
                      <a:cubicBezTo>
                        <a:pt x="648118" y="202300"/>
                        <a:pt x="661824" y="202102"/>
                        <a:pt x="675569" y="201864"/>
                      </a:cubicBezTo>
                      <a:cubicBezTo>
                        <a:pt x="690934" y="201705"/>
                        <a:pt x="691012" y="177694"/>
                        <a:pt x="675569" y="177893"/>
                      </a:cubicBezTo>
                      <a:cubicBezTo>
                        <a:pt x="660481" y="178130"/>
                        <a:pt x="645472" y="178328"/>
                        <a:pt x="630463" y="178566"/>
                      </a:cubicBezTo>
                      <a:lnTo>
                        <a:pt x="625802" y="150553"/>
                      </a:lnTo>
                      <a:cubicBezTo>
                        <a:pt x="642391" y="149364"/>
                        <a:pt x="659019" y="148176"/>
                        <a:pt x="675687" y="147026"/>
                      </a:cubicBezTo>
                      <a:cubicBezTo>
                        <a:pt x="690934" y="145957"/>
                        <a:pt x="691092" y="121986"/>
                        <a:pt x="675687" y="123055"/>
                      </a:cubicBezTo>
                      <a:cubicBezTo>
                        <a:pt x="657716" y="124284"/>
                        <a:pt x="639784" y="125551"/>
                        <a:pt x="621813" y="126819"/>
                      </a:cubicBezTo>
                      <a:lnTo>
                        <a:pt x="617389" y="100153"/>
                      </a:lnTo>
                      <a:cubicBezTo>
                        <a:pt x="633899" y="97816"/>
                        <a:pt x="650409" y="95557"/>
                        <a:pt x="666880" y="93259"/>
                      </a:cubicBezTo>
                      <a:cubicBezTo>
                        <a:pt x="682047" y="91199"/>
                        <a:pt x="675569" y="68059"/>
                        <a:pt x="660481" y="70160"/>
                      </a:cubicBezTo>
                      <a:cubicBezTo>
                        <a:pt x="646064" y="72140"/>
                        <a:pt x="631648" y="74121"/>
                        <a:pt x="617231" y="76143"/>
                      </a:cubicBezTo>
                      <a:cubicBezTo>
                        <a:pt x="620944" y="58748"/>
                        <a:pt x="633386" y="44088"/>
                        <a:pt x="651120" y="38145"/>
                      </a:cubicBezTo>
                      <a:cubicBezTo>
                        <a:pt x="667946" y="32479"/>
                        <a:pt x="685325" y="28358"/>
                        <a:pt x="702862" y="25901"/>
                      </a:cubicBezTo>
                      <a:cubicBezTo>
                        <a:pt x="734184" y="21464"/>
                        <a:pt x="766532" y="22295"/>
                        <a:pt x="798012" y="28278"/>
                      </a:cubicBezTo>
                      <a:cubicBezTo>
                        <a:pt x="821118" y="32637"/>
                        <a:pt x="838181" y="51101"/>
                        <a:pt x="840591" y="74121"/>
                      </a:cubicBezTo>
                      <a:lnTo>
                        <a:pt x="849516" y="161132"/>
                      </a:lnTo>
                      <a:cubicBezTo>
                        <a:pt x="851294" y="178724"/>
                        <a:pt x="858917" y="194811"/>
                        <a:pt x="870924" y="206421"/>
                      </a:cubicBezTo>
                      <a:cubicBezTo>
                        <a:pt x="886604" y="221596"/>
                        <a:pt x="904537" y="233324"/>
                        <a:pt x="924206" y="241368"/>
                      </a:cubicBezTo>
                      <a:cubicBezTo>
                        <a:pt x="961927" y="256781"/>
                        <a:pt x="1005019" y="257454"/>
                        <a:pt x="1046807" y="243784"/>
                      </a:cubicBezTo>
                      <a:cubicBezTo>
                        <a:pt x="1058815" y="239822"/>
                        <a:pt x="1069439" y="232769"/>
                        <a:pt x="1078010" y="223617"/>
                      </a:cubicBezTo>
                      <a:cubicBezTo>
                        <a:pt x="1088003" y="229085"/>
                        <a:pt x="1097997" y="234592"/>
                        <a:pt x="1107989" y="240060"/>
                      </a:cubicBezTo>
                      <a:cubicBezTo>
                        <a:pt x="1121458" y="247469"/>
                        <a:pt x="1133584" y="226747"/>
                        <a:pt x="1120036" y="219338"/>
                      </a:cubicBezTo>
                      <a:cubicBezTo>
                        <a:pt x="1110675" y="214187"/>
                        <a:pt x="1101314" y="209075"/>
                        <a:pt x="1091913" y="203924"/>
                      </a:cubicBezTo>
                      <a:lnTo>
                        <a:pt x="1099971" y="190215"/>
                      </a:lnTo>
                      <a:lnTo>
                        <a:pt x="1147724" y="212483"/>
                      </a:lnTo>
                      <a:cubicBezTo>
                        <a:pt x="1161627" y="218941"/>
                        <a:pt x="1173792" y="198298"/>
                        <a:pt x="1159811" y="191761"/>
                      </a:cubicBezTo>
                      <a:cubicBezTo>
                        <a:pt x="1143932" y="184351"/>
                        <a:pt x="1128014" y="176942"/>
                        <a:pt x="1112137" y="169572"/>
                      </a:cubicBezTo>
                      <a:lnTo>
                        <a:pt x="1128449" y="141836"/>
                      </a:lnTo>
                      <a:cubicBezTo>
                        <a:pt x="1148316" y="153089"/>
                        <a:pt x="1168183" y="164302"/>
                        <a:pt x="1188051" y="175515"/>
                      </a:cubicBezTo>
                      <a:cubicBezTo>
                        <a:pt x="1201520" y="183123"/>
                        <a:pt x="1213567" y="162400"/>
                        <a:pt x="1200137" y="154832"/>
                      </a:cubicBezTo>
                      <a:cubicBezTo>
                        <a:pt x="1180309" y="143619"/>
                        <a:pt x="1160482" y="132406"/>
                        <a:pt x="1140614" y="121193"/>
                      </a:cubicBezTo>
                      <a:lnTo>
                        <a:pt x="1146380" y="111367"/>
                      </a:lnTo>
                      <a:cubicBezTo>
                        <a:pt x="1149541" y="106057"/>
                        <a:pt x="1153727" y="101699"/>
                        <a:pt x="1158309" y="97855"/>
                      </a:cubicBezTo>
                      <a:cubicBezTo>
                        <a:pt x="1158151" y="101540"/>
                        <a:pt x="1159731" y="105146"/>
                        <a:pt x="1164313" y="107166"/>
                      </a:cubicBezTo>
                      <a:cubicBezTo>
                        <a:pt x="1188287" y="117785"/>
                        <a:pt x="1212224" y="128444"/>
                        <a:pt x="1236199" y="139063"/>
                      </a:cubicBezTo>
                      <a:cubicBezTo>
                        <a:pt x="1250141" y="145283"/>
                        <a:pt x="1262346" y="124640"/>
                        <a:pt x="1248245" y="118380"/>
                      </a:cubicBezTo>
                      <a:cubicBezTo>
                        <a:pt x="1225100" y="108117"/>
                        <a:pt x="1201994" y="97816"/>
                        <a:pt x="1178848" y="87554"/>
                      </a:cubicBezTo>
                      <a:cubicBezTo>
                        <a:pt x="1185010" y="86048"/>
                        <a:pt x="1191329" y="85295"/>
                        <a:pt x="1197768" y="86286"/>
                      </a:cubicBezTo>
                      <a:cubicBezTo>
                        <a:pt x="1219096" y="89614"/>
                        <a:pt x="1239635" y="96191"/>
                        <a:pt x="1258633" y="105859"/>
                      </a:cubicBezTo>
                      <a:cubicBezTo>
                        <a:pt x="1287585" y="120519"/>
                        <a:pt x="1312271" y="141598"/>
                        <a:pt x="1332099" y="168621"/>
                      </a:cubicBezTo>
                      <a:cubicBezTo>
                        <a:pt x="1344304" y="185223"/>
                        <a:pt x="1344777" y="208402"/>
                        <a:pt x="1333284" y="226351"/>
                      </a:cubicBezTo>
                      <a:lnTo>
                        <a:pt x="1273169" y="320335"/>
                      </a:lnTo>
                      <a:cubicBezTo>
                        <a:pt x="1260845" y="339591"/>
                        <a:pt x="1257962" y="363206"/>
                        <a:pt x="1265308" y="385078"/>
                      </a:cubicBezTo>
                      <a:cubicBezTo>
                        <a:pt x="1273840" y="410555"/>
                        <a:pt x="1285689" y="434764"/>
                        <a:pt x="1300461" y="457111"/>
                      </a:cubicBezTo>
                      <a:cubicBezTo>
                        <a:pt x="1311639" y="473951"/>
                        <a:pt x="1324475" y="489720"/>
                        <a:pt x="1338695" y="503984"/>
                      </a:cubicBezTo>
                      <a:cubicBezTo>
                        <a:pt x="1356074" y="521418"/>
                        <a:pt x="1381313" y="528828"/>
                        <a:pt x="1405209" y="524548"/>
                      </a:cubicBezTo>
                      <a:cubicBezTo>
                        <a:pt x="1413148" y="545786"/>
                        <a:pt x="1421087" y="566984"/>
                        <a:pt x="1429026" y="588222"/>
                      </a:cubicBezTo>
                      <a:cubicBezTo>
                        <a:pt x="1434398" y="602565"/>
                        <a:pt x="1457583" y="596345"/>
                        <a:pt x="1452133" y="581843"/>
                      </a:cubicBezTo>
                      <a:cubicBezTo>
                        <a:pt x="1444153" y="560526"/>
                        <a:pt x="1436175" y="539209"/>
                        <a:pt x="1428196" y="517892"/>
                      </a:cubicBezTo>
                      <a:cubicBezTo>
                        <a:pt x="1428118" y="517654"/>
                        <a:pt x="1427920" y="517536"/>
                        <a:pt x="1427841" y="517297"/>
                      </a:cubicBezTo>
                      <a:lnTo>
                        <a:pt x="1466825" y="501845"/>
                      </a:lnTo>
                      <a:cubicBezTo>
                        <a:pt x="1465917" y="504579"/>
                        <a:pt x="1465798" y="507590"/>
                        <a:pt x="1467141" y="510760"/>
                      </a:cubicBezTo>
                      <a:cubicBezTo>
                        <a:pt x="1475120" y="529422"/>
                        <a:pt x="1483137" y="548084"/>
                        <a:pt x="1491117" y="566746"/>
                      </a:cubicBezTo>
                      <a:cubicBezTo>
                        <a:pt x="1497159" y="580892"/>
                        <a:pt x="1517817" y="568688"/>
                        <a:pt x="1511773" y="554622"/>
                      </a:cubicBezTo>
                      <a:cubicBezTo>
                        <a:pt x="1503795" y="535999"/>
                        <a:pt x="1495816" y="517337"/>
                        <a:pt x="1487838" y="498675"/>
                      </a:cubicBezTo>
                      <a:cubicBezTo>
                        <a:pt x="1487087" y="496932"/>
                        <a:pt x="1486140" y="495624"/>
                        <a:pt x="1484995" y="494634"/>
                      </a:cubicBezTo>
                      <a:lnTo>
                        <a:pt x="1519357" y="481043"/>
                      </a:lnTo>
                      <a:lnTo>
                        <a:pt x="1533813" y="531879"/>
                      </a:lnTo>
                      <a:cubicBezTo>
                        <a:pt x="1538039" y="546697"/>
                        <a:pt x="1561145" y="540398"/>
                        <a:pt x="1556919" y="525499"/>
                      </a:cubicBezTo>
                      <a:cubicBezTo>
                        <a:pt x="1551942" y="508066"/>
                        <a:pt x="1546966" y="490632"/>
                        <a:pt x="1541989" y="473158"/>
                      </a:cubicBezTo>
                      <a:cubicBezTo>
                        <a:pt x="1549692" y="471296"/>
                        <a:pt x="1557591" y="470702"/>
                        <a:pt x="1565253" y="472326"/>
                      </a:cubicBezTo>
                      <a:cubicBezTo>
                        <a:pt x="1565293" y="473476"/>
                        <a:pt x="1565293" y="474624"/>
                        <a:pt x="1565727" y="475892"/>
                      </a:cubicBezTo>
                      <a:cubicBezTo>
                        <a:pt x="1573745" y="498556"/>
                        <a:pt x="1581723" y="521220"/>
                        <a:pt x="1589703" y="543884"/>
                      </a:cubicBezTo>
                      <a:cubicBezTo>
                        <a:pt x="1594798" y="558347"/>
                        <a:pt x="1617944" y="552086"/>
                        <a:pt x="1612769" y="537505"/>
                      </a:cubicBezTo>
                      <a:cubicBezTo>
                        <a:pt x="1607634" y="522924"/>
                        <a:pt x="1602499" y="508304"/>
                        <a:pt x="1597326" y="493722"/>
                      </a:cubicBezTo>
                      <a:cubicBezTo>
                        <a:pt x="1607792" y="505609"/>
                        <a:pt x="1616759" y="518486"/>
                        <a:pt x="1623236" y="532711"/>
                      </a:cubicBezTo>
                      <a:cubicBezTo>
                        <a:pt x="1639429" y="568292"/>
                        <a:pt x="1638798" y="602486"/>
                        <a:pt x="1635441" y="624952"/>
                      </a:cubicBezTo>
                      <a:cubicBezTo>
                        <a:pt x="1632834" y="642346"/>
                        <a:pt x="1620747" y="657442"/>
                        <a:pt x="1603922" y="664336"/>
                      </a:cubicBezTo>
                      <a:lnTo>
                        <a:pt x="1466351" y="720560"/>
                      </a:lnTo>
                      <a:cubicBezTo>
                        <a:pt x="1447550" y="728247"/>
                        <a:pt x="1433015" y="742710"/>
                        <a:pt x="1425431" y="761292"/>
                      </a:cubicBezTo>
                      <a:cubicBezTo>
                        <a:pt x="1416032" y="784115"/>
                        <a:pt x="1410937" y="808086"/>
                        <a:pt x="1410264" y="832573"/>
                      </a:cubicBezTo>
                      <a:cubicBezTo>
                        <a:pt x="1409554" y="858803"/>
                        <a:pt x="1413898" y="884597"/>
                        <a:pt x="1423101" y="909282"/>
                      </a:cubicBezTo>
                      <a:cubicBezTo>
                        <a:pt x="1427565" y="921248"/>
                        <a:pt x="1435267" y="931510"/>
                        <a:pt x="1444984" y="939672"/>
                      </a:cubicBezTo>
                      <a:cubicBezTo>
                        <a:pt x="1437517" y="965545"/>
                        <a:pt x="1430092" y="991459"/>
                        <a:pt x="1422588" y="1017371"/>
                      </a:cubicBezTo>
                      <a:cubicBezTo>
                        <a:pt x="1418362" y="1032230"/>
                        <a:pt x="1441428" y="1038570"/>
                        <a:pt x="1445693" y="1023711"/>
                      </a:cubicBezTo>
                      <a:cubicBezTo>
                        <a:pt x="1452487" y="1000057"/>
                        <a:pt x="1459320" y="976402"/>
                        <a:pt x="1466114" y="952747"/>
                      </a:cubicBezTo>
                      <a:lnTo>
                        <a:pt x="1487047" y="963049"/>
                      </a:lnTo>
                      <a:cubicBezTo>
                        <a:pt x="1486100" y="964555"/>
                        <a:pt x="1485389" y="966298"/>
                        <a:pt x="1485153" y="968398"/>
                      </a:cubicBezTo>
                      <a:lnTo>
                        <a:pt x="1477332" y="1040352"/>
                      </a:lnTo>
                      <a:cubicBezTo>
                        <a:pt x="1475634" y="1055687"/>
                        <a:pt x="1499609" y="1055568"/>
                        <a:pt x="1501267" y="1040352"/>
                      </a:cubicBezTo>
                      <a:lnTo>
                        <a:pt x="1508534" y="973629"/>
                      </a:lnTo>
                      <a:lnTo>
                        <a:pt x="1535354" y="986783"/>
                      </a:lnTo>
                      <a:cubicBezTo>
                        <a:pt x="1534801" y="987575"/>
                        <a:pt x="1534208" y="988249"/>
                        <a:pt x="1533813" y="989240"/>
                      </a:cubicBezTo>
                      <a:cubicBezTo>
                        <a:pt x="1525835" y="1010556"/>
                        <a:pt x="1517857" y="1031873"/>
                        <a:pt x="1509877" y="1053190"/>
                      </a:cubicBezTo>
                      <a:cubicBezTo>
                        <a:pt x="1504466" y="1067652"/>
                        <a:pt x="1527612" y="1073913"/>
                        <a:pt x="1532944" y="1059530"/>
                      </a:cubicBezTo>
                      <a:cubicBezTo>
                        <a:pt x="1540765" y="1038768"/>
                        <a:pt x="1548545" y="1017926"/>
                        <a:pt x="1556327" y="997124"/>
                      </a:cubicBezTo>
                      <a:lnTo>
                        <a:pt x="1591046" y="1014162"/>
                      </a:lnTo>
                      <a:cubicBezTo>
                        <a:pt x="1588596" y="1015509"/>
                        <a:pt x="1586622" y="1017728"/>
                        <a:pt x="1585673" y="1021215"/>
                      </a:cubicBezTo>
                      <a:cubicBezTo>
                        <a:pt x="1580381" y="1041184"/>
                        <a:pt x="1575049" y="1061155"/>
                        <a:pt x="1569717" y="1081163"/>
                      </a:cubicBezTo>
                      <a:cubicBezTo>
                        <a:pt x="1565727" y="1096101"/>
                        <a:pt x="1588834" y="1102441"/>
                        <a:pt x="1592822" y="1087543"/>
                      </a:cubicBezTo>
                      <a:cubicBezTo>
                        <a:pt x="1598155" y="1067573"/>
                        <a:pt x="1603448" y="1047564"/>
                        <a:pt x="1608779" y="1027594"/>
                      </a:cubicBezTo>
                      <a:cubicBezTo>
                        <a:pt x="1609214" y="1025930"/>
                        <a:pt x="1609214" y="1024464"/>
                        <a:pt x="1609056" y="1023038"/>
                      </a:cubicBezTo>
                      <a:lnTo>
                        <a:pt x="1617786" y="1027317"/>
                      </a:lnTo>
                      <a:cubicBezTo>
                        <a:pt x="1637099" y="1036826"/>
                        <a:pt x="1648672" y="1057073"/>
                        <a:pt x="1646618" y="1077717"/>
                      </a:cubicBezTo>
                      <a:cubicBezTo>
                        <a:pt x="1643933" y="1104580"/>
                        <a:pt x="1635085" y="1129107"/>
                        <a:pt x="1620352" y="1150661"/>
                      </a:cubicBezTo>
                      <a:cubicBezTo>
                        <a:pt x="1607002" y="1170235"/>
                        <a:pt x="1589623" y="1186242"/>
                        <a:pt x="1568610" y="1198208"/>
                      </a:cubicBezTo>
                      <a:cubicBezTo>
                        <a:pt x="1553918" y="1206608"/>
                        <a:pt x="1535670" y="1207321"/>
                        <a:pt x="1520463" y="1200110"/>
                      </a:cubicBezTo>
                      <a:lnTo>
                        <a:pt x="1409554" y="1147333"/>
                      </a:lnTo>
                      <a:cubicBezTo>
                        <a:pt x="1394229" y="1140043"/>
                        <a:pt x="1377008" y="1138101"/>
                        <a:pt x="1360616" y="1141944"/>
                      </a:cubicBezTo>
                      <a:cubicBezTo>
                        <a:pt x="1332731" y="1148442"/>
                        <a:pt x="1307965" y="1161042"/>
                        <a:pt x="1287071" y="1179387"/>
                      </a:cubicBezTo>
                      <a:cubicBezTo>
                        <a:pt x="1254485" y="1208034"/>
                        <a:pt x="1240425" y="1243140"/>
                        <a:pt x="1234382" y="1267587"/>
                      </a:cubicBezTo>
                      <a:cubicBezTo>
                        <a:pt x="1230788" y="1282088"/>
                        <a:pt x="1232288" y="1297184"/>
                        <a:pt x="1237502" y="1311092"/>
                      </a:cubicBezTo>
                      <a:cubicBezTo>
                        <a:pt x="1217595" y="1327298"/>
                        <a:pt x="1197688" y="1343503"/>
                        <a:pt x="1177781" y="1359709"/>
                      </a:cubicBezTo>
                      <a:cubicBezTo>
                        <a:pt x="1165813" y="1369456"/>
                        <a:pt x="1182877" y="1386335"/>
                        <a:pt x="1194727" y="1376667"/>
                      </a:cubicBezTo>
                      <a:cubicBezTo>
                        <a:pt x="1212895" y="1361888"/>
                        <a:pt x="1231024" y="1347109"/>
                        <a:pt x="1249194" y="1332330"/>
                      </a:cubicBezTo>
                      <a:cubicBezTo>
                        <a:pt x="1249312" y="1332449"/>
                        <a:pt x="1249390" y="1332647"/>
                        <a:pt x="1249510" y="1332766"/>
                      </a:cubicBezTo>
                      <a:lnTo>
                        <a:pt x="1259226" y="1344573"/>
                      </a:lnTo>
                      <a:cubicBezTo>
                        <a:pt x="1243861" y="1358758"/>
                        <a:pt x="1228496" y="1372943"/>
                        <a:pt x="1213171" y="1387127"/>
                      </a:cubicBezTo>
                      <a:cubicBezTo>
                        <a:pt x="1201836" y="1397588"/>
                        <a:pt x="1218780" y="1414507"/>
                        <a:pt x="1230076" y="1404086"/>
                      </a:cubicBezTo>
                      <a:cubicBezTo>
                        <a:pt x="1244888" y="1390416"/>
                        <a:pt x="1259660" y="1376747"/>
                        <a:pt x="1274432" y="1363077"/>
                      </a:cubicBezTo>
                      <a:lnTo>
                        <a:pt x="1291771" y="1384116"/>
                      </a:lnTo>
                      <a:cubicBezTo>
                        <a:pt x="1277513" y="1398420"/>
                        <a:pt x="1263215" y="1412684"/>
                        <a:pt x="1248956" y="1426987"/>
                      </a:cubicBezTo>
                      <a:cubicBezTo>
                        <a:pt x="1238055" y="1437884"/>
                        <a:pt x="1254960" y="1454882"/>
                        <a:pt x="1265900" y="1443946"/>
                      </a:cubicBezTo>
                      <a:cubicBezTo>
                        <a:pt x="1279606" y="1430197"/>
                        <a:pt x="1293351" y="1416448"/>
                        <a:pt x="1307096" y="1402699"/>
                      </a:cubicBezTo>
                      <a:lnTo>
                        <a:pt x="1326332" y="1426037"/>
                      </a:lnTo>
                      <a:cubicBezTo>
                        <a:pt x="1328939" y="1429286"/>
                        <a:pt x="1330993" y="1432773"/>
                        <a:pt x="1332731" y="1436339"/>
                      </a:cubicBezTo>
                      <a:cubicBezTo>
                        <a:pt x="1315707" y="1452148"/>
                        <a:pt x="1298684" y="1467957"/>
                        <a:pt x="1281660" y="1483767"/>
                      </a:cubicBezTo>
                      <a:cubicBezTo>
                        <a:pt x="1270324" y="1494267"/>
                        <a:pt x="1287309" y="1511185"/>
                        <a:pt x="1298604" y="1500725"/>
                      </a:cubicBezTo>
                      <a:cubicBezTo>
                        <a:pt x="1311599" y="1488640"/>
                        <a:pt x="1324595" y="1476555"/>
                        <a:pt x="1337588" y="1464510"/>
                      </a:cubicBezTo>
                      <a:cubicBezTo>
                        <a:pt x="1336404" y="1475921"/>
                        <a:pt x="1331586" y="1487055"/>
                        <a:pt x="1322896" y="1495930"/>
                      </a:cubicBezTo>
                      <a:cubicBezTo>
                        <a:pt x="1305753" y="1513444"/>
                        <a:pt x="1286479" y="1528619"/>
                        <a:pt x="1265624" y="1541061"/>
                      </a:cubicBezTo>
                      <a:cubicBezTo>
                        <a:pt x="1249154" y="1550926"/>
                        <a:pt x="1231577" y="1559128"/>
                        <a:pt x="1213409" y="1565468"/>
                      </a:cubicBezTo>
                      <a:cubicBezTo>
                        <a:pt x="1190105" y="1573551"/>
                        <a:pt x="1162654" y="1561783"/>
                        <a:pt x="1151397" y="1539198"/>
                      </a:cubicBezTo>
                      <a:lnTo>
                        <a:pt x="1105184" y="1446561"/>
                      </a:lnTo>
                      <a:cubicBezTo>
                        <a:pt x="1098075" y="1432258"/>
                        <a:pt x="1086740" y="1420807"/>
                        <a:pt x="1072520" y="1413357"/>
                      </a:cubicBezTo>
                      <a:cubicBezTo>
                        <a:pt x="1048585" y="1400837"/>
                        <a:pt x="1008534" y="1385780"/>
                        <a:pt x="958688" y="1388871"/>
                      </a:cubicBezTo>
                      <a:cubicBezTo>
                        <a:pt x="927406" y="1390892"/>
                        <a:pt x="897388" y="1399648"/>
                        <a:pt x="869463" y="1414903"/>
                      </a:cubicBezTo>
                      <a:cubicBezTo>
                        <a:pt x="852360" y="1424253"/>
                        <a:pt x="840116" y="1440736"/>
                        <a:pt x="834744" y="1459874"/>
                      </a:cubicBezTo>
                      <a:cubicBezTo>
                        <a:pt x="812270" y="1458646"/>
                        <a:pt x="789796" y="1457378"/>
                        <a:pt x="767322" y="1456110"/>
                      </a:cubicBezTo>
                      <a:cubicBezTo>
                        <a:pt x="751879" y="1455278"/>
                        <a:pt x="751997" y="1479249"/>
                        <a:pt x="767322" y="1480121"/>
                      </a:cubicBezTo>
                      <a:cubicBezTo>
                        <a:pt x="788295" y="1481270"/>
                        <a:pt x="809229" y="1482459"/>
                        <a:pt x="830203" y="1483608"/>
                      </a:cubicBezTo>
                      <a:lnTo>
                        <a:pt x="826292" y="1510987"/>
                      </a:lnTo>
                      <a:cubicBezTo>
                        <a:pt x="805042" y="1507619"/>
                        <a:pt x="783714" y="1504212"/>
                        <a:pt x="762464" y="1500804"/>
                      </a:cubicBezTo>
                      <a:cubicBezTo>
                        <a:pt x="747415" y="1498387"/>
                        <a:pt x="740938" y="1521487"/>
                        <a:pt x="756105" y="1523904"/>
                      </a:cubicBezTo>
                      <a:cubicBezTo>
                        <a:pt x="778381" y="1527470"/>
                        <a:pt x="800658" y="1531036"/>
                        <a:pt x="822934" y="1534602"/>
                      </a:cubicBezTo>
                      <a:lnTo>
                        <a:pt x="819459" y="1558930"/>
                      </a:lnTo>
                      <a:cubicBezTo>
                        <a:pt x="800737" y="1556593"/>
                        <a:pt x="782015" y="1554294"/>
                        <a:pt x="763294" y="1551957"/>
                      </a:cubicBezTo>
                      <a:cubicBezTo>
                        <a:pt x="748087" y="1550015"/>
                        <a:pt x="748245" y="1574026"/>
                        <a:pt x="763294" y="1575928"/>
                      </a:cubicBezTo>
                      <a:cubicBezTo>
                        <a:pt x="780909" y="1578107"/>
                        <a:pt x="798525" y="1580326"/>
                        <a:pt x="816101" y="1582505"/>
                      </a:cubicBezTo>
                      <a:lnTo>
                        <a:pt x="814048" y="1596690"/>
                      </a:lnTo>
                      <a:cubicBezTo>
                        <a:pt x="813889" y="1597879"/>
                        <a:pt x="813376" y="1598909"/>
                        <a:pt x="813139" y="1600058"/>
                      </a:cubicBezTo>
                      <a:lnTo>
                        <a:pt x="751365" y="1600058"/>
                      </a:lnTo>
                      <a:cubicBezTo>
                        <a:pt x="735961" y="1600058"/>
                        <a:pt x="735961" y="1624030"/>
                        <a:pt x="751365" y="1624030"/>
                      </a:cubicBezTo>
                      <a:lnTo>
                        <a:pt x="801251" y="1624030"/>
                      </a:lnTo>
                      <a:cubicBezTo>
                        <a:pt x="795721" y="1630250"/>
                        <a:pt x="788849" y="1635282"/>
                        <a:pt x="780751" y="1638056"/>
                      </a:cubicBezTo>
                      <a:cubicBezTo>
                        <a:pt x="760133" y="1645188"/>
                        <a:pt x="739121" y="1648437"/>
                        <a:pt x="717121" y="1647565"/>
                      </a:cubicBezTo>
                      <a:cubicBezTo>
                        <a:pt x="691210" y="1646496"/>
                        <a:pt x="666090" y="1639720"/>
                        <a:pt x="642589" y="1627318"/>
                      </a:cubicBezTo>
                      <a:cubicBezTo>
                        <a:pt x="624499" y="1617730"/>
                        <a:pt x="613993" y="1597958"/>
                        <a:pt x="615967" y="1576958"/>
                      </a:cubicBezTo>
                      <a:lnTo>
                        <a:pt x="628725" y="1439231"/>
                      </a:lnTo>
                      <a:cubicBezTo>
                        <a:pt x="631134" y="1412961"/>
                        <a:pt x="619759" y="1387722"/>
                        <a:pt x="598272" y="1371675"/>
                      </a:cubicBezTo>
                      <a:close/>
                      <a:moveTo>
                        <a:pt x="1360853" y="488175"/>
                      </a:moveTo>
                      <a:cubicBezTo>
                        <a:pt x="1359866" y="488690"/>
                        <a:pt x="1359036" y="489284"/>
                        <a:pt x="1358246" y="490038"/>
                      </a:cubicBezTo>
                      <a:cubicBezTo>
                        <a:pt x="1357259" y="489166"/>
                        <a:pt x="1356034" y="488611"/>
                        <a:pt x="1355087" y="487660"/>
                      </a:cubicBezTo>
                      <a:cubicBezTo>
                        <a:pt x="1353980" y="486550"/>
                        <a:pt x="1353071" y="485283"/>
                        <a:pt x="1351966" y="484173"/>
                      </a:cubicBezTo>
                      <a:cubicBezTo>
                        <a:pt x="1354889" y="485679"/>
                        <a:pt x="1357891" y="486868"/>
                        <a:pt x="1360853" y="488175"/>
                      </a:cubicBezTo>
                      <a:close/>
                      <a:moveTo>
                        <a:pt x="631885" y="1647803"/>
                      </a:moveTo>
                      <a:cubicBezTo>
                        <a:pt x="658427" y="1661829"/>
                        <a:pt x="686786" y="1669516"/>
                        <a:pt x="716212" y="1670705"/>
                      </a:cubicBezTo>
                      <a:cubicBezTo>
                        <a:pt x="802633" y="1674112"/>
                        <a:pt x="838101" y="1657946"/>
                        <a:pt x="851728" y="1575334"/>
                      </a:cubicBezTo>
                      <a:cubicBezTo>
                        <a:pt x="869739" y="1466570"/>
                        <a:pt x="935305" y="1367792"/>
                        <a:pt x="1061856" y="1433921"/>
                      </a:cubicBezTo>
                      <a:cubicBezTo>
                        <a:pt x="1071730" y="1439072"/>
                        <a:pt x="1079551" y="1447037"/>
                        <a:pt x="1084488" y="1456902"/>
                      </a:cubicBezTo>
                      <a:lnTo>
                        <a:pt x="1130739" y="1549579"/>
                      </a:lnTo>
                      <a:cubicBezTo>
                        <a:pt x="1147053" y="1582228"/>
                        <a:pt x="1187024" y="1599147"/>
                        <a:pt x="1221031" y="1587340"/>
                      </a:cubicBezTo>
                      <a:cubicBezTo>
                        <a:pt x="1240662" y="1580485"/>
                        <a:pt x="1259660" y="1571609"/>
                        <a:pt x="1277473" y="1560951"/>
                      </a:cubicBezTo>
                      <a:cubicBezTo>
                        <a:pt x="1345922" y="1520060"/>
                        <a:pt x="1390634" y="1471682"/>
                        <a:pt x="1349201" y="1395924"/>
                      </a:cubicBezTo>
                      <a:cubicBezTo>
                        <a:pt x="1320881" y="1344137"/>
                        <a:pt x="1246151" y="1166154"/>
                        <a:pt x="1367449" y="1160250"/>
                      </a:cubicBezTo>
                      <a:cubicBezTo>
                        <a:pt x="1412160" y="1158071"/>
                        <a:pt x="1471762" y="1202567"/>
                        <a:pt x="1510549" y="1221030"/>
                      </a:cubicBezTo>
                      <a:cubicBezTo>
                        <a:pt x="1532471" y="1231451"/>
                        <a:pt x="1558894" y="1230461"/>
                        <a:pt x="1580065" y="1218376"/>
                      </a:cubicBezTo>
                      <a:cubicBezTo>
                        <a:pt x="1604159" y="1204587"/>
                        <a:pt x="1624144" y="1186242"/>
                        <a:pt x="1639469" y="1163736"/>
                      </a:cubicBezTo>
                      <a:cubicBezTo>
                        <a:pt x="1679836" y="1104541"/>
                        <a:pt x="1683075" y="1039917"/>
                        <a:pt x="1634769" y="998234"/>
                      </a:cubicBezTo>
                      <a:cubicBezTo>
                        <a:pt x="1628054" y="992410"/>
                        <a:pt x="1620274" y="987021"/>
                        <a:pt x="1611505" y="982147"/>
                      </a:cubicBezTo>
                      <a:cubicBezTo>
                        <a:pt x="1535630" y="940306"/>
                        <a:pt x="1406236" y="901317"/>
                        <a:pt x="1440007" y="788949"/>
                      </a:cubicBezTo>
                      <a:cubicBezTo>
                        <a:pt x="1458886" y="725989"/>
                        <a:pt x="1555892" y="708951"/>
                        <a:pt x="1612651" y="685772"/>
                      </a:cubicBezTo>
                      <a:cubicBezTo>
                        <a:pt x="1637021" y="675787"/>
                        <a:pt x="1654478" y="653797"/>
                        <a:pt x="1658310" y="628399"/>
                      </a:cubicBezTo>
                      <a:cubicBezTo>
                        <a:pt x="1662141" y="602843"/>
                        <a:pt x="1662773" y="563854"/>
                        <a:pt x="1644328" y="523122"/>
                      </a:cubicBezTo>
                      <a:cubicBezTo>
                        <a:pt x="1625448" y="481638"/>
                        <a:pt x="1585753" y="440153"/>
                        <a:pt x="1536617" y="439241"/>
                      </a:cubicBezTo>
                      <a:cubicBezTo>
                        <a:pt x="1492854" y="438449"/>
                        <a:pt x="1459162" y="478428"/>
                        <a:pt x="1414056" y="476606"/>
                      </a:cubicBezTo>
                      <a:cubicBezTo>
                        <a:pt x="1276999" y="471098"/>
                        <a:pt x="1300461" y="320652"/>
                        <a:pt x="1352756" y="238871"/>
                      </a:cubicBezTo>
                      <a:cubicBezTo>
                        <a:pt x="1369385" y="212879"/>
                        <a:pt x="1368554" y="179160"/>
                        <a:pt x="1350741" y="154872"/>
                      </a:cubicBezTo>
                      <a:cubicBezTo>
                        <a:pt x="1328741" y="124957"/>
                        <a:pt x="1301291" y="101501"/>
                        <a:pt x="1269061" y="85176"/>
                      </a:cubicBezTo>
                      <a:cubicBezTo>
                        <a:pt x="1247889" y="74439"/>
                        <a:pt x="1225060" y="67148"/>
                        <a:pt x="1201322" y="63384"/>
                      </a:cubicBezTo>
                      <a:cubicBezTo>
                        <a:pt x="1081881" y="44603"/>
                        <a:pt x="1093217" y="253967"/>
                        <a:pt x="970774" y="224528"/>
                      </a:cubicBezTo>
                      <a:cubicBezTo>
                        <a:pt x="868238" y="199883"/>
                        <a:pt x="894189" y="22930"/>
                        <a:pt x="802120" y="5456"/>
                      </a:cubicBezTo>
                      <a:cubicBezTo>
                        <a:pt x="768231" y="-923"/>
                        <a:pt x="733433" y="-1795"/>
                        <a:pt x="699623" y="2960"/>
                      </a:cubicBezTo>
                      <a:cubicBezTo>
                        <a:pt x="680744" y="5614"/>
                        <a:pt x="661982" y="10052"/>
                        <a:pt x="643774" y="16154"/>
                      </a:cubicBezTo>
                      <a:cubicBezTo>
                        <a:pt x="596298" y="32083"/>
                        <a:pt x="580537" y="66990"/>
                        <a:pt x="586502" y="112555"/>
                      </a:cubicBezTo>
                      <a:cubicBezTo>
                        <a:pt x="595705" y="182370"/>
                        <a:pt x="604039" y="237643"/>
                        <a:pt x="569874" y="303892"/>
                      </a:cubicBezTo>
                      <a:cubicBezTo>
                        <a:pt x="568886" y="304645"/>
                        <a:pt x="568254" y="305516"/>
                        <a:pt x="567188" y="306269"/>
                      </a:cubicBezTo>
                      <a:cubicBezTo>
                        <a:pt x="495381" y="359521"/>
                        <a:pt x="408920" y="280990"/>
                        <a:pt x="354414" y="239109"/>
                      </a:cubicBezTo>
                      <a:cubicBezTo>
                        <a:pt x="325857" y="217158"/>
                        <a:pt x="282686" y="219932"/>
                        <a:pt x="257605" y="243943"/>
                      </a:cubicBezTo>
                      <a:cubicBezTo>
                        <a:pt x="250614" y="249966"/>
                        <a:pt x="243899" y="255473"/>
                        <a:pt x="237501" y="260743"/>
                      </a:cubicBezTo>
                      <a:cubicBezTo>
                        <a:pt x="191328" y="298899"/>
                        <a:pt x="132437" y="367842"/>
                        <a:pt x="157360" y="433298"/>
                      </a:cubicBezTo>
                      <a:cubicBezTo>
                        <a:pt x="171855" y="471494"/>
                        <a:pt x="200096" y="478508"/>
                        <a:pt x="228653" y="499309"/>
                      </a:cubicBezTo>
                      <a:cubicBezTo>
                        <a:pt x="287505" y="542181"/>
                        <a:pt x="291771" y="643336"/>
                        <a:pt x="225888" y="683118"/>
                      </a:cubicBezTo>
                      <a:cubicBezTo>
                        <a:pt x="188998" y="705425"/>
                        <a:pt x="117467" y="692151"/>
                        <a:pt x="75600" y="692983"/>
                      </a:cubicBezTo>
                      <a:cubicBezTo>
                        <a:pt x="38827" y="693697"/>
                        <a:pt x="8335" y="720164"/>
                        <a:pt x="3121" y="755943"/>
                      </a:cubicBezTo>
                      <a:cubicBezTo>
                        <a:pt x="1305" y="768543"/>
                        <a:pt x="238" y="781341"/>
                        <a:pt x="-78" y="794060"/>
                      </a:cubicBezTo>
                      <a:cubicBezTo>
                        <a:pt x="-670" y="819735"/>
                        <a:pt x="1936" y="845569"/>
                        <a:pt x="7625" y="870848"/>
                      </a:cubicBezTo>
                      <a:cubicBezTo>
                        <a:pt x="25201" y="948746"/>
                        <a:pt x="106448" y="937731"/>
                        <a:pt x="168064" y="943119"/>
                      </a:cubicBezTo>
                      <a:cubicBezTo>
                        <a:pt x="212815" y="947042"/>
                        <a:pt x="251799" y="960672"/>
                        <a:pt x="277512" y="999106"/>
                      </a:cubicBezTo>
                      <a:cubicBezTo>
                        <a:pt x="352557" y="1111118"/>
                        <a:pt x="258632" y="1160765"/>
                        <a:pt x="180901" y="1224478"/>
                      </a:cubicBezTo>
                      <a:cubicBezTo>
                        <a:pt x="154239" y="1246349"/>
                        <a:pt x="145669" y="1282960"/>
                        <a:pt x="160085" y="1313549"/>
                      </a:cubicBezTo>
                      <a:cubicBezTo>
                        <a:pt x="172053" y="1338867"/>
                        <a:pt x="188050" y="1361769"/>
                        <a:pt x="207483" y="1381541"/>
                      </a:cubicBezTo>
                      <a:cubicBezTo>
                        <a:pt x="222689" y="1397033"/>
                        <a:pt x="239989" y="1410465"/>
                        <a:pt x="258988" y="1421599"/>
                      </a:cubicBezTo>
                      <a:cubicBezTo>
                        <a:pt x="313376" y="1453337"/>
                        <a:pt x="332571" y="1428374"/>
                        <a:pt x="371161" y="1394775"/>
                      </a:cubicBezTo>
                      <a:cubicBezTo>
                        <a:pt x="415753" y="1355984"/>
                        <a:pt x="459319" y="1349565"/>
                        <a:pt x="514103" y="1365732"/>
                      </a:cubicBezTo>
                      <a:cubicBezTo>
                        <a:pt x="554746" y="1377737"/>
                        <a:pt x="597641" y="1381818"/>
                        <a:pt x="605619" y="1429286"/>
                      </a:cubicBezTo>
                      <a:cubicBezTo>
                        <a:pt x="612966" y="1473504"/>
                        <a:pt x="597087" y="1530164"/>
                        <a:pt x="592940" y="1574818"/>
                      </a:cubicBezTo>
                      <a:cubicBezTo>
                        <a:pt x="590136" y="1605169"/>
                        <a:pt x="605421" y="1633816"/>
                        <a:pt x="631885" y="1647803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38" name="Freeform 87">
                  <a:extLst>
                    <a:ext uri="{FF2B5EF4-FFF2-40B4-BE49-F238E27FC236}">
                      <a16:creationId xmlns:a16="http://schemas.microsoft.com/office/drawing/2014/main" id="{BA14D98A-828A-4207-B345-319E677680C2}"/>
                    </a:ext>
                  </a:extLst>
                </p:cNvPr>
                <p:cNvSpPr/>
                <p:nvPr/>
              </p:nvSpPr>
              <p:spPr>
                <a:xfrm>
                  <a:off x="9295685" y="1747020"/>
                  <a:ext cx="526284" cy="523195"/>
                </a:xfrm>
                <a:custGeom>
                  <a:avLst/>
                  <a:gdLst>
                    <a:gd name="connsiteX0" fmla="*/ 186398 w 975245"/>
                    <a:gd name="connsiteY0" fmla="*/ 834306 h 969519"/>
                    <a:gd name="connsiteX1" fmla="*/ 26195 w 975245"/>
                    <a:gd name="connsiteY1" fmla="*/ 563170 h 969519"/>
                    <a:gd name="connsiteX2" fmla="*/ 86390 w 975245"/>
                    <a:gd name="connsiteY2" fmla="*/ 234027 h 969519"/>
                    <a:gd name="connsiteX3" fmla="*/ 472440 w 975245"/>
                    <a:gd name="connsiteY3" fmla="*/ 23117 h 969519"/>
                    <a:gd name="connsiteX4" fmla="*/ 604520 w 975245"/>
                    <a:gd name="connsiteY4" fmla="*/ 35955 h 969519"/>
                    <a:gd name="connsiteX5" fmla="*/ 951625 w 975245"/>
                    <a:gd name="connsiteY5" fmla="*/ 467838 h 969519"/>
                    <a:gd name="connsiteX6" fmla="*/ 913431 w 975245"/>
                    <a:gd name="connsiteY6" fmla="*/ 652083 h 969519"/>
                    <a:gd name="connsiteX7" fmla="*/ 610800 w 975245"/>
                    <a:gd name="connsiteY7" fmla="*/ 936849 h 969519"/>
                    <a:gd name="connsiteX8" fmla="*/ 525367 w 975245"/>
                    <a:gd name="connsiteY8" fmla="*/ 944337 h 969519"/>
                    <a:gd name="connsiteX9" fmla="*/ 495664 w 975245"/>
                    <a:gd name="connsiteY9" fmla="*/ 944059 h 969519"/>
                    <a:gd name="connsiteX10" fmla="*/ 465646 w 975245"/>
                    <a:gd name="connsiteY10" fmla="*/ 943743 h 969519"/>
                    <a:gd name="connsiteX11" fmla="*/ 416985 w 975245"/>
                    <a:gd name="connsiteY11" fmla="*/ 945566 h 969519"/>
                    <a:gd name="connsiteX12" fmla="*/ 186398 w 975245"/>
                    <a:gd name="connsiteY12" fmla="*/ 834306 h 969519"/>
                    <a:gd name="connsiteX13" fmla="*/ 419038 w 975245"/>
                    <a:gd name="connsiteY13" fmla="*/ 968626 h 969519"/>
                    <a:gd name="connsiteX14" fmla="*/ 465646 w 975245"/>
                    <a:gd name="connsiteY14" fmla="*/ 966922 h 969519"/>
                    <a:gd name="connsiteX15" fmla="*/ 495308 w 975245"/>
                    <a:gd name="connsiteY15" fmla="*/ 967239 h 969519"/>
                    <a:gd name="connsiteX16" fmla="*/ 525367 w 975245"/>
                    <a:gd name="connsiteY16" fmla="*/ 967516 h 969519"/>
                    <a:gd name="connsiteX17" fmla="*/ 615855 w 975245"/>
                    <a:gd name="connsiteY17" fmla="*/ 959433 h 969519"/>
                    <a:gd name="connsiteX18" fmla="*/ 934601 w 975245"/>
                    <a:gd name="connsiteY18" fmla="*/ 661354 h 969519"/>
                    <a:gd name="connsiteX19" fmla="*/ 974731 w 975245"/>
                    <a:gd name="connsiteY19" fmla="*/ 468829 h 969519"/>
                    <a:gd name="connsiteX20" fmla="*/ 608746 w 975245"/>
                    <a:gd name="connsiteY20" fmla="*/ 13172 h 969519"/>
                    <a:gd name="connsiteX21" fmla="*/ 472440 w 975245"/>
                    <a:gd name="connsiteY21" fmla="*/ -62 h 969519"/>
                    <a:gd name="connsiteX22" fmla="*/ 66285 w 975245"/>
                    <a:gd name="connsiteY22" fmla="*/ 222497 h 969519"/>
                    <a:gd name="connsiteX23" fmla="*/ 3168 w 975245"/>
                    <a:gd name="connsiteY23" fmla="*/ 565468 h 969519"/>
                    <a:gd name="connsiteX24" fmla="*/ 169809 w 975245"/>
                    <a:gd name="connsiteY24" fmla="*/ 850432 h 969519"/>
                    <a:gd name="connsiteX25" fmla="*/ 400356 w 975245"/>
                    <a:gd name="connsiteY25" fmla="*/ 969458 h 969519"/>
                    <a:gd name="connsiteX26" fmla="*/ 419038 w 975245"/>
                    <a:gd name="connsiteY26" fmla="*/ 968626 h 969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75245" h="969519">
                      <a:moveTo>
                        <a:pt x="186398" y="834306"/>
                      </a:moveTo>
                      <a:cubicBezTo>
                        <a:pt x="114591" y="760370"/>
                        <a:pt x="37018" y="672369"/>
                        <a:pt x="26195" y="563170"/>
                      </a:cubicBezTo>
                      <a:cubicBezTo>
                        <a:pt x="14188" y="441926"/>
                        <a:pt x="36070" y="321949"/>
                        <a:pt x="86390" y="234027"/>
                      </a:cubicBezTo>
                      <a:cubicBezTo>
                        <a:pt x="185964" y="59728"/>
                        <a:pt x="351340" y="23117"/>
                        <a:pt x="472440" y="23117"/>
                      </a:cubicBezTo>
                      <a:cubicBezTo>
                        <a:pt x="514583" y="23117"/>
                        <a:pt x="559018" y="27436"/>
                        <a:pt x="604520" y="35955"/>
                      </a:cubicBezTo>
                      <a:cubicBezTo>
                        <a:pt x="804496" y="73438"/>
                        <a:pt x="960236" y="267191"/>
                        <a:pt x="951625" y="467838"/>
                      </a:cubicBezTo>
                      <a:cubicBezTo>
                        <a:pt x="948544" y="539991"/>
                        <a:pt x="936024" y="600296"/>
                        <a:pt x="913431" y="652083"/>
                      </a:cubicBezTo>
                      <a:cubicBezTo>
                        <a:pt x="841940" y="815960"/>
                        <a:pt x="745763" y="906458"/>
                        <a:pt x="610800" y="936849"/>
                      </a:cubicBezTo>
                      <a:cubicBezTo>
                        <a:pt x="581374" y="943465"/>
                        <a:pt x="551080" y="944337"/>
                        <a:pt x="525367" y="944337"/>
                      </a:cubicBezTo>
                      <a:cubicBezTo>
                        <a:pt x="515452" y="944337"/>
                        <a:pt x="505578" y="944218"/>
                        <a:pt x="495664" y="944059"/>
                      </a:cubicBezTo>
                      <a:cubicBezTo>
                        <a:pt x="485671" y="943901"/>
                        <a:pt x="475639" y="943743"/>
                        <a:pt x="465646" y="943743"/>
                      </a:cubicBezTo>
                      <a:cubicBezTo>
                        <a:pt x="446569" y="943743"/>
                        <a:pt x="431086" y="944337"/>
                        <a:pt x="416985" y="945566"/>
                      </a:cubicBezTo>
                      <a:cubicBezTo>
                        <a:pt x="340636" y="952222"/>
                        <a:pt x="264248" y="914501"/>
                        <a:pt x="186398" y="834306"/>
                      </a:cubicBezTo>
                      <a:close/>
                      <a:moveTo>
                        <a:pt x="419038" y="968626"/>
                      </a:moveTo>
                      <a:cubicBezTo>
                        <a:pt x="432429" y="967476"/>
                        <a:pt x="447240" y="966922"/>
                        <a:pt x="465646" y="966922"/>
                      </a:cubicBezTo>
                      <a:cubicBezTo>
                        <a:pt x="475521" y="966922"/>
                        <a:pt x="485395" y="967080"/>
                        <a:pt x="495308" y="967239"/>
                      </a:cubicBezTo>
                      <a:cubicBezTo>
                        <a:pt x="505342" y="967357"/>
                        <a:pt x="515334" y="967516"/>
                        <a:pt x="525367" y="967516"/>
                      </a:cubicBezTo>
                      <a:cubicBezTo>
                        <a:pt x="552383" y="967516"/>
                        <a:pt x="584218" y="966565"/>
                        <a:pt x="615855" y="959433"/>
                      </a:cubicBezTo>
                      <a:cubicBezTo>
                        <a:pt x="758600" y="927300"/>
                        <a:pt x="859912" y="832602"/>
                        <a:pt x="934601" y="661354"/>
                      </a:cubicBezTo>
                      <a:cubicBezTo>
                        <a:pt x="958418" y="606873"/>
                        <a:pt x="971532" y="543913"/>
                        <a:pt x="974731" y="468829"/>
                      </a:cubicBezTo>
                      <a:cubicBezTo>
                        <a:pt x="983776" y="257127"/>
                        <a:pt x="819585" y="52715"/>
                        <a:pt x="608746" y="13172"/>
                      </a:cubicBezTo>
                      <a:cubicBezTo>
                        <a:pt x="561901" y="4415"/>
                        <a:pt x="516045" y="-62"/>
                        <a:pt x="472440" y="-62"/>
                      </a:cubicBezTo>
                      <a:cubicBezTo>
                        <a:pt x="289961" y="-62"/>
                        <a:pt x="149507" y="76924"/>
                        <a:pt x="66285" y="222497"/>
                      </a:cubicBezTo>
                      <a:cubicBezTo>
                        <a:pt x="13675" y="314500"/>
                        <a:pt x="-9313" y="439509"/>
                        <a:pt x="3168" y="565468"/>
                      </a:cubicBezTo>
                      <a:cubicBezTo>
                        <a:pt x="14741" y="682076"/>
                        <a:pt x="95237" y="773684"/>
                        <a:pt x="169809" y="850432"/>
                      </a:cubicBezTo>
                      <a:cubicBezTo>
                        <a:pt x="246513" y="929399"/>
                        <a:pt x="324086" y="969458"/>
                        <a:pt x="400356" y="969458"/>
                      </a:cubicBezTo>
                      <a:cubicBezTo>
                        <a:pt x="406518" y="969458"/>
                        <a:pt x="412720" y="969180"/>
                        <a:pt x="419038" y="968626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39" name="Freeform 88">
                  <a:extLst>
                    <a:ext uri="{FF2B5EF4-FFF2-40B4-BE49-F238E27FC236}">
                      <a16:creationId xmlns:a16="http://schemas.microsoft.com/office/drawing/2014/main" id="{7A7F0FED-2DBD-46CC-9A01-834C107E7197}"/>
                    </a:ext>
                  </a:extLst>
                </p:cNvPr>
                <p:cNvSpPr/>
                <p:nvPr/>
              </p:nvSpPr>
              <p:spPr>
                <a:xfrm>
                  <a:off x="9335519" y="1786619"/>
                  <a:ext cx="446628" cy="443996"/>
                </a:xfrm>
                <a:custGeom>
                  <a:avLst/>
                  <a:gdLst>
                    <a:gd name="connsiteX0" fmla="*/ 163456 w 827635"/>
                    <a:gd name="connsiteY0" fmla="*/ 699868 h 822758"/>
                    <a:gd name="connsiteX1" fmla="*/ 33035 w 827635"/>
                    <a:gd name="connsiteY1" fmla="*/ 476199 h 822758"/>
                    <a:gd name="connsiteX2" fmla="*/ 81973 w 827635"/>
                    <a:gd name="connsiteY2" fmla="*/ 204429 h 822758"/>
                    <a:gd name="connsiteX3" fmla="*/ 395940 w 827635"/>
                    <a:gd name="connsiteY3" fmla="*/ 30527 h 822758"/>
                    <a:gd name="connsiteX4" fmla="*/ 503531 w 827635"/>
                    <a:gd name="connsiteY4" fmla="*/ 41146 h 822758"/>
                    <a:gd name="connsiteX5" fmla="*/ 785781 w 827635"/>
                    <a:gd name="connsiteY5" fmla="*/ 397271 h 822758"/>
                    <a:gd name="connsiteX6" fmla="*/ 754736 w 827635"/>
                    <a:gd name="connsiteY6" fmla="*/ 549382 h 822758"/>
                    <a:gd name="connsiteX7" fmla="*/ 508587 w 827635"/>
                    <a:gd name="connsiteY7" fmla="*/ 784342 h 822758"/>
                    <a:gd name="connsiteX8" fmla="*/ 439190 w 827635"/>
                    <a:gd name="connsiteY8" fmla="*/ 790563 h 822758"/>
                    <a:gd name="connsiteX9" fmla="*/ 414938 w 827635"/>
                    <a:gd name="connsiteY9" fmla="*/ 790325 h 822758"/>
                    <a:gd name="connsiteX10" fmla="*/ 390370 w 827635"/>
                    <a:gd name="connsiteY10" fmla="*/ 790048 h 822758"/>
                    <a:gd name="connsiteX11" fmla="*/ 350478 w 827635"/>
                    <a:gd name="connsiteY11" fmla="*/ 791554 h 822758"/>
                    <a:gd name="connsiteX12" fmla="*/ 163456 w 827635"/>
                    <a:gd name="connsiteY12" fmla="*/ 699868 h 822758"/>
                    <a:gd name="connsiteX13" fmla="*/ 395189 w 827635"/>
                    <a:gd name="connsiteY13" fmla="*/ 820597 h 822758"/>
                    <a:gd name="connsiteX14" fmla="*/ 420270 w 827635"/>
                    <a:gd name="connsiteY14" fmla="*/ 820835 h 822758"/>
                    <a:gd name="connsiteX15" fmla="*/ 445706 w 827635"/>
                    <a:gd name="connsiteY15" fmla="*/ 821112 h 822758"/>
                    <a:gd name="connsiteX16" fmla="*/ 522529 w 827635"/>
                    <a:gd name="connsiteY16" fmla="*/ 814218 h 822758"/>
                    <a:gd name="connsiteX17" fmla="*/ 793128 w 827635"/>
                    <a:gd name="connsiteY17" fmla="*/ 561348 h 822758"/>
                    <a:gd name="connsiteX18" fmla="*/ 827175 w 827635"/>
                    <a:gd name="connsiteY18" fmla="*/ 397985 h 822758"/>
                    <a:gd name="connsiteX19" fmla="*/ 516447 w 827635"/>
                    <a:gd name="connsiteY19" fmla="*/ 11152 h 822758"/>
                    <a:gd name="connsiteX20" fmla="*/ 400955 w 827635"/>
                    <a:gd name="connsiteY20" fmla="*/ -62 h 822758"/>
                    <a:gd name="connsiteX21" fmla="*/ 56220 w 827635"/>
                    <a:gd name="connsiteY21" fmla="*/ 188897 h 822758"/>
                    <a:gd name="connsiteX22" fmla="*/ 2661 w 827635"/>
                    <a:gd name="connsiteY22" fmla="*/ 479726 h 822758"/>
                    <a:gd name="connsiteX23" fmla="*/ 143984 w 827635"/>
                    <a:gd name="connsiteY23" fmla="*/ 721620 h 822758"/>
                    <a:gd name="connsiteX24" fmla="*/ 340050 w 827635"/>
                    <a:gd name="connsiteY24" fmla="*/ 822697 h 822758"/>
                    <a:gd name="connsiteX25" fmla="*/ 355967 w 827635"/>
                    <a:gd name="connsiteY25" fmla="*/ 822023 h 822758"/>
                    <a:gd name="connsiteX26" fmla="*/ 395189 w 827635"/>
                    <a:gd name="connsiteY26" fmla="*/ 820597 h 822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27635" h="822758">
                      <a:moveTo>
                        <a:pt x="163456" y="699868"/>
                      </a:moveTo>
                      <a:cubicBezTo>
                        <a:pt x="104961" y="638810"/>
                        <a:pt x="41803" y="566102"/>
                        <a:pt x="33035" y="476199"/>
                      </a:cubicBezTo>
                      <a:cubicBezTo>
                        <a:pt x="23240" y="376034"/>
                        <a:pt x="41053" y="276978"/>
                        <a:pt x="81973" y="204429"/>
                      </a:cubicBezTo>
                      <a:cubicBezTo>
                        <a:pt x="162982" y="60680"/>
                        <a:pt x="297432" y="30527"/>
                        <a:pt x="395940" y="30527"/>
                      </a:cubicBezTo>
                      <a:cubicBezTo>
                        <a:pt x="430303" y="30527"/>
                        <a:pt x="466522" y="33855"/>
                        <a:pt x="503531" y="41146"/>
                      </a:cubicBezTo>
                      <a:cubicBezTo>
                        <a:pt x="663930" y="72606"/>
                        <a:pt x="793562" y="236484"/>
                        <a:pt x="785781" y="397271"/>
                      </a:cubicBezTo>
                      <a:cubicBezTo>
                        <a:pt x="782898" y="456824"/>
                        <a:pt x="773102" y="506629"/>
                        <a:pt x="754736" y="549382"/>
                      </a:cubicBezTo>
                      <a:cubicBezTo>
                        <a:pt x="696516" y="684653"/>
                        <a:pt x="618311" y="759301"/>
                        <a:pt x="508587" y="784342"/>
                      </a:cubicBezTo>
                      <a:cubicBezTo>
                        <a:pt x="484730" y="789810"/>
                        <a:pt x="460162" y="790563"/>
                        <a:pt x="439190" y="790563"/>
                      </a:cubicBezTo>
                      <a:cubicBezTo>
                        <a:pt x="431132" y="790563"/>
                        <a:pt x="423034" y="790444"/>
                        <a:pt x="414938" y="790325"/>
                      </a:cubicBezTo>
                      <a:cubicBezTo>
                        <a:pt x="406722" y="790167"/>
                        <a:pt x="398546" y="790048"/>
                        <a:pt x="390370" y="790048"/>
                      </a:cubicBezTo>
                      <a:cubicBezTo>
                        <a:pt x="374729" y="790048"/>
                        <a:pt x="362051" y="790523"/>
                        <a:pt x="350478" y="791554"/>
                      </a:cubicBezTo>
                      <a:cubicBezTo>
                        <a:pt x="288506" y="797022"/>
                        <a:pt x="226692" y="765918"/>
                        <a:pt x="163456" y="699868"/>
                      </a:cubicBezTo>
                      <a:close/>
                      <a:moveTo>
                        <a:pt x="395189" y="820597"/>
                      </a:moveTo>
                      <a:cubicBezTo>
                        <a:pt x="403523" y="820597"/>
                        <a:pt x="411897" y="820715"/>
                        <a:pt x="420270" y="820835"/>
                      </a:cubicBezTo>
                      <a:cubicBezTo>
                        <a:pt x="428762" y="820954"/>
                        <a:pt x="437254" y="821112"/>
                        <a:pt x="445706" y="821112"/>
                      </a:cubicBezTo>
                      <a:cubicBezTo>
                        <a:pt x="468615" y="821112"/>
                        <a:pt x="495631" y="820280"/>
                        <a:pt x="522529" y="814218"/>
                      </a:cubicBezTo>
                      <a:cubicBezTo>
                        <a:pt x="643747" y="786918"/>
                        <a:pt x="729734" y="706564"/>
                        <a:pt x="793128" y="561348"/>
                      </a:cubicBezTo>
                      <a:cubicBezTo>
                        <a:pt x="813311" y="515069"/>
                        <a:pt x="824450" y="461658"/>
                        <a:pt x="827175" y="397985"/>
                      </a:cubicBezTo>
                      <a:cubicBezTo>
                        <a:pt x="834838" y="218218"/>
                        <a:pt x="695489" y="44672"/>
                        <a:pt x="516447" y="11152"/>
                      </a:cubicBezTo>
                      <a:cubicBezTo>
                        <a:pt x="476791" y="3702"/>
                        <a:pt x="437886" y="-62"/>
                        <a:pt x="400955" y="-62"/>
                      </a:cubicBezTo>
                      <a:cubicBezTo>
                        <a:pt x="246125" y="-62"/>
                        <a:pt x="126881" y="65276"/>
                        <a:pt x="56220" y="188897"/>
                      </a:cubicBezTo>
                      <a:cubicBezTo>
                        <a:pt x="11588" y="266914"/>
                        <a:pt x="-7924" y="372943"/>
                        <a:pt x="2661" y="479726"/>
                      </a:cubicBezTo>
                      <a:cubicBezTo>
                        <a:pt x="12496" y="578821"/>
                        <a:pt x="80748" y="656560"/>
                        <a:pt x="143984" y="721620"/>
                      </a:cubicBezTo>
                      <a:cubicBezTo>
                        <a:pt x="209116" y="788701"/>
                        <a:pt x="275077" y="822737"/>
                        <a:pt x="340050" y="822697"/>
                      </a:cubicBezTo>
                      <a:cubicBezTo>
                        <a:pt x="345303" y="822697"/>
                        <a:pt x="350636" y="822459"/>
                        <a:pt x="355967" y="822023"/>
                      </a:cubicBezTo>
                      <a:cubicBezTo>
                        <a:pt x="367224" y="821033"/>
                        <a:pt x="379706" y="820597"/>
                        <a:pt x="395189" y="820597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0" name="Freeform 89">
                  <a:extLst>
                    <a:ext uri="{FF2B5EF4-FFF2-40B4-BE49-F238E27FC236}">
                      <a16:creationId xmlns:a16="http://schemas.microsoft.com/office/drawing/2014/main" id="{112F827B-37D0-4951-9043-224524FA436B}"/>
                    </a:ext>
                  </a:extLst>
                </p:cNvPr>
                <p:cNvSpPr/>
                <p:nvPr/>
              </p:nvSpPr>
              <p:spPr>
                <a:xfrm>
                  <a:off x="9344316" y="1728144"/>
                  <a:ext cx="90678" cy="38406"/>
                </a:xfrm>
                <a:custGeom>
                  <a:avLst/>
                  <a:gdLst>
                    <a:gd name="connsiteX0" fmla="*/ 8373 w 168034"/>
                    <a:gd name="connsiteY0" fmla="*/ 66575 h 71169"/>
                    <a:gd name="connsiteX1" fmla="*/ 164429 w 168034"/>
                    <a:gd name="connsiteY1" fmla="*/ 20533 h 71169"/>
                    <a:gd name="connsiteX2" fmla="*/ 147563 w 168034"/>
                    <a:gd name="connsiteY2" fmla="*/ 3536 h 71169"/>
                    <a:gd name="connsiteX3" fmla="*/ 14733 w 168034"/>
                    <a:gd name="connsiteY3" fmla="*/ 43435 h 71169"/>
                    <a:gd name="connsiteX4" fmla="*/ 8373 w 168034"/>
                    <a:gd name="connsiteY4" fmla="*/ 66575 h 71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034" h="71169">
                      <a:moveTo>
                        <a:pt x="8373" y="66575"/>
                      </a:moveTo>
                      <a:cubicBezTo>
                        <a:pt x="65605" y="79967"/>
                        <a:pt x="123825" y="63088"/>
                        <a:pt x="164429" y="20533"/>
                      </a:cubicBezTo>
                      <a:cubicBezTo>
                        <a:pt x="175133" y="9360"/>
                        <a:pt x="158267" y="-7598"/>
                        <a:pt x="147563" y="3536"/>
                      </a:cubicBezTo>
                      <a:cubicBezTo>
                        <a:pt x="112766" y="39989"/>
                        <a:pt x="63867" y="54965"/>
                        <a:pt x="14733" y="43435"/>
                      </a:cubicBezTo>
                      <a:cubicBezTo>
                        <a:pt x="-238" y="39909"/>
                        <a:pt x="-6636" y="63049"/>
                        <a:pt x="8373" y="66575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1" name="Freeform 90">
                  <a:extLst>
                    <a:ext uri="{FF2B5EF4-FFF2-40B4-BE49-F238E27FC236}">
                      <a16:creationId xmlns:a16="http://schemas.microsoft.com/office/drawing/2014/main" id="{3DF74DC6-24EB-4EF3-9D46-E6EC951CDF55}"/>
                    </a:ext>
                  </a:extLst>
                </p:cNvPr>
                <p:cNvSpPr/>
                <p:nvPr/>
              </p:nvSpPr>
              <p:spPr>
                <a:xfrm>
                  <a:off x="9244603" y="1855632"/>
                  <a:ext cx="46789" cy="100609"/>
                </a:xfrm>
                <a:custGeom>
                  <a:avLst/>
                  <a:gdLst>
                    <a:gd name="connsiteX0" fmla="*/ 20527 w 86704"/>
                    <a:gd name="connsiteY0" fmla="*/ 183112 h 186436"/>
                    <a:gd name="connsiteX1" fmla="*/ 85184 w 86704"/>
                    <a:gd name="connsiteY1" fmla="*/ 11349 h 186436"/>
                    <a:gd name="connsiteX2" fmla="*/ 61209 w 86704"/>
                    <a:gd name="connsiteY2" fmla="*/ 11349 h 186436"/>
                    <a:gd name="connsiteX3" fmla="*/ 3582 w 86704"/>
                    <a:gd name="connsiteY3" fmla="*/ 166154 h 186436"/>
                    <a:gd name="connsiteX4" fmla="*/ 20527 w 86704"/>
                    <a:gd name="connsiteY4" fmla="*/ 183112 h 186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704" h="186436">
                      <a:moveTo>
                        <a:pt x="20527" y="183112"/>
                      </a:moveTo>
                      <a:cubicBezTo>
                        <a:pt x="68635" y="139171"/>
                        <a:pt x="92571" y="76251"/>
                        <a:pt x="85184" y="11349"/>
                      </a:cubicBezTo>
                      <a:cubicBezTo>
                        <a:pt x="83446" y="-3786"/>
                        <a:pt x="59472" y="-3985"/>
                        <a:pt x="61209" y="11349"/>
                      </a:cubicBezTo>
                      <a:cubicBezTo>
                        <a:pt x="67963" y="70545"/>
                        <a:pt x="47582" y="125977"/>
                        <a:pt x="3582" y="166154"/>
                      </a:cubicBezTo>
                      <a:cubicBezTo>
                        <a:pt x="-7833" y="176575"/>
                        <a:pt x="9152" y="193493"/>
                        <a:pt x="20527" y="18311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2" name="Freeform 91">
                  <a:extLst>
                    <a:ext uri="{FF2B5EF4-FFF2-40B4-BE49-F238E27FC236}">
                      <a16:creationId xmlns:a16="http://schemas.microsoft.com/office/drawing/2014/main" id="{3AB42823-7611-4ED3-8685-FAC92D48D270}"/>
                    </a:ext>
                  </a:extLst>
                </p:cNvPr>
                <p:cNvSpPr/>
                <p:nvPr/>
              </p:nvSpPr>
              <p:spPr>
                <a:xfrm>
                  <a:off x="9242770" y="2038606"/>
                  <a:ext cx="51991" cy="96802"/>
                </a:xfrm>
                <a:custGeom>
                  <a:avLst/>
                  <a:gdLst>
                    <a:gd name="connsiteX0" fmla="*/ 2950 w 96344"/>
                    <a:gd name="connsiteY0" fmla="*/ 20790 h 179381"/>
                    <a:gd name="connsiteX1" fmla="*/ 72900 w 96344"/>
                    <a:gd name="connsiteY1" fmla="*/ 170642 h 179381"/>
                    <a:gd name="connsiteX2" fmla="*/ 95967 w 96344"/>
                    <a:gd name="connsiteY2" fmla="*/ 164302 h 179381"/>
                    <a:gd name="connsiteX3" fmla="*/ 19894 w 96344"/>
                    <a:gd name="connsiteY3" fmla="*/ 3832 h 179381"/>
                    <a:gd name="connsiteX4" fmla="*/ 2950 w 96344"/>
                    <a:gd name="connsiteY4" fmla="*/ 20790 h 179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44" h="179381">
                      <a:moveTo>
                        <a:pt x="2950" y="20790"/>
                      </a:moveTo>
                      <a:cubicBezTo>
                        <a:pt x="40828" y="63701"/>
                        <a:pt x="63934" y="114180"/>
                        <a:pt x="72900" y="170642"/>
                      </a:cubicBezTo>
                      <a:cubicBezTo>
                        <a:pt x="75309" y="185857"/>
                        <a:pt x="98376" y="179398"/>
                        <a:pt x="95967" y="164302"/>
                      </a:cubicBezTo>
                      <a:cubicBezTo>
                        <a:pt x="86408" y="103799"/>
                        <a:pt x="60301" y="49675"/>
                        <a:pt x="19894" y="3832"/>
                      </a:cubicBezTo>
                      <a:cubicBezTo>
                        <a:pt x="9665" y="-7778"/>
                        <a:pt x="-7241" y="9260"/>
                        <a:pt x="2950" y="20790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3" name="Freeform 92">
                  <a:extLst>
                    <a:ext uri="{FF2B5EF4-FFF2-40B4-BE49-F238E27FC236}">
                      <a16:creationId xmlns:a16="http://schemas.microsoft.com/office/drawing/2014/main" id="{811B6C4B-DD61-4B45-9A13-A327C6854427}"/>
                    </a:ext>
                  </a:extLst>
                </p:cNvPr>
                <p:cNvSpPr/>
                <p:nvPr/>
              </p:nvSpPr>
              <p:spPr>
                <a:xfrm>
                  <a:off x="9542120" y="2283541"/>
                  <a:ext cx="88549" cy="25305"/>
                </a:xfrm>
                <a:custGeom>
                  <a:avLst/>
                  <a:gdLst>
                    <a:gd name="connsiteX0" fmla="*/ 148888 w 164088"/>
                    <a:gd name="connsiteY0" fmla="*/ 169 h 46892"/>
                    <a:gd name="connsiteX1" fmla="*/ 8474 w 164088"/>
                    <a:gd name="connsiteY1" fmla="*/ 23546 h 46892"/>
                    <a:gd name="connsiteX2" fmla="*/ 14872 w 164088"/>
                    <a:gd name="connsiteY2" fmla="*/ 46685 h 46892"/>
                    <a:gd name="connsiteX3" fmla="*/ 155247 w 164088"/>
                    <a:gd name="connsiteY3" fmla="*/ 23308 h 46892"/>
                    <a:gd name="connsiteX4" fmla="*/ 148888 w 164088"/>
                    <a:gd name="connsiteY4" fmla="*/ 169 h 4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088" h="46892">
                      <a:moveTo>
                        <a:pt x="148888" y="169"/>
                      </a:moveTo>
                      <a:cubicBezTo>
                        <a:pt x="102123" y="7974"/>
                        <a:pt x="55318" y="15740"/>
                        <a:pt x="8474" y="23546"/>
                      </a:cubicBezTo>
                      <a:cubicBezTo>
                        <a:pt x="-6654" y="26042"/>
                        <a:pt x="-216" y="49182"/>
                        <a:pt x="14872" y="46685"/>
                      </a:cubicBezTo>
                      <a:cubicBezTo>
                        <a:pt x="61677" y="38880"/>
                        <a:pt x="108481" y="31074"/>
                        <a:pt x="155247" y="23308"/>
                      </a:cubicBezTo>
                      <a:cubicBezTo>
                        <a:pt x="170453" y="20812"/>
                        <a:pt x="164015" y="-2327"/>
                        <a:pt x="148888" y="169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4" name="Freeform 93">
                  <a:extLst>
                    <a:ext uri="{FF2B5EF4-FFF2-40B4-BE49-F238E27FC236}">
                      <a16:creationId xmlns:a16="http://schemas.microsoft.com/office/drawing/2014/main" id="{6750ACB6-BA6A-45EF-A453-8EDBC089A57A}"/>
                    </a:ext>
                  </a:extLst>
                </p:cNvPr>
                <p:cNvSpPr/>
                <p:nvPr/>
              </p:nvSpPr>
              <p:spPr>
                <a:xfrm>
                  <a:off x="9744209" y="2161035"/>
                  <a:ext cx="62665" cy="69717"/>
                </a:xfrm>
                <a:custGeom>
                  <a:avLst/>
                  <a:gdLst>
                    <a:gd name="connsiteX0" fmla="*/ 98033 w 116123"/>
                    <a:gd name="connsiteY0" fmla="*/ 1557 h 129191"/>
                    <a:gd name="connsiteX1" fmla="*/ 711 w 116123"/>
                    <a:gd name="connsiteY1" fmla="*/ 114678 h 129191"/>
                    <a:gd name="connsiteX2" fmla="*/ 23817 w 116123"/>
                    <a:gd name="connsiteY2" fmla="*/ 121057 h 129191"/>
                    <a:gd name="connsiteX3" fmla="*/ 110119 w 116123"/>
                    <a:gd name="connsiteY3" fmla="*/ 22279 h 129191"/>
                    <a:gd name="connsiteX4" fmla="*/ 98033 w 116123"/>
                    <a:gd name="connsiteY4" fmla="*/ 1557 h 12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23" h="129191">
                      <a:moveTo>
                        <a:pt x="98033" y="1557"/>
                      </a:moveTo>
                      <a:cubicBezTo>
                        <a:pt x="52571" y="26717"/>
                        <a:pt x="19117" y="66181"/>
                        <a:pt x="711" y="114678"/>
                      </a:cubicBezTo>
                      <a:cubicBezTo>
                        <a:pt x="-4780" y="129140"/>
                        <a:pt x="18326" y="135361"/>
                        <a:pt x="23817" y="121057"/>
                      </a:cubicBezTo>
                      <a:cubicBezTo>
                        <a:pt x="40011" y="78423"/>
                        <a:pt x="70345" y="44269"/>
                        <a:pt x="110119" y="22279"/>
                      </a:cubicBezTo>
                      <a:cubicBezTo>
                        <a:pt x="123588" y="14830"/>
                        <a:pt x="111501" y="-5893"/>
                        <a:pt x="98033" y="1557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5" name="Freeform 94">
                  <a:extLst>
                    <a:ext uri="{FF2B5EF4-FFF2-40B4-BE49-F238E27FC236}">
                      <a16:creationId xmlns:a16="http://schemas.microsoft.com/office/drawing/2014/main" id="{E60C0B28-4114-454B-9DC3-F3BEDEE214B8}"/>
                    </a:ext>
                  </a:extLst>
                </p:cNvPr>
                <p:cNvSpPr/>
                <p:nvPr/>
              </p:nvSpPr>
              <p:spPr>
                <a:xfrm>
                  <a:off x="9839681" y="1932786"/>
                  <a:ext cx="23533" cy="92140"/>
                </a:xfrm>
                <a:custGeom>
                  <a:avLst/>
                  <a:gdLst>
                    <a:gd name="connsiteX0" fmla="*/ 23940 w 43608"/>
                    <a:gd name="connsiteY0" fmla="*/ 159295 h 170742"/>
                    <a:gd name="connsiteX1" fmla="*/ 43373 w 43608"/>
                    <a:gd name="connsiteY1" fmla="*/ 11345 h 170742"/>
                    <a:gd name="connsiteX2" fmla="*/ 19438 w 43608"/>
                    <a:gd name="connsiteY2" fmla="*/ 11345 h 170742"/>
                    <a:gd name="connsiteX3" fmla="*/ 5 w 43608"/>
                    <a:gd name="connsiteY3" fmla="*/ 159295 h 170742"/>
                    <a:gd name="connsiteX4" fmla="*/ 23940 w 43608"/>
                    <a:gd name="connsiteY4" fmla="*/ 159295 h 170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608" h="170742">
                      <a:moveTo>
                        <a:pt x="23940" y="159295"/>
                      </a:moveTo>
                      <a:cubicBezTo>
                        <a:pt x="30418" y="109965"/>
                        <a:pt x="36896" y="60635"/>
                        <a:pt x="43373" y="11345"/>
                      </a:cubicBezTo>
                      <a:cubicBezTo>
                        <a:pt x="45387" y="-3949"/>
                        <a:pt x="21452" y="-3791"/>
                        <a:pt x="19438" y="11345"/>
                      </a:cubicBezTo>
                      <a:cubicBezTo>
                        <a:pt x="12960" y="60635"/>
                        <a:pt x="6483" y="109965"/>
                        <a:pt x="5" y="159295"/>
                      </a:cubicBezTo>
                      <a:cubicBezTo>
                        <a:pt x="-2009" y="174549"/>
                        <a:pt x="21926" y="174391"/>
                        <a:pt x="23940" y="159295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6" name="Freeform 95">
                  <a:extLst>
                    <a:ext uri="{FF2B5EF4-FFF2-40B4-BE49-F238E27FC236}">
                      <a16:creationId xmlns:a16="http://schemas.microsoft.com/office/drawing/2014/main" id="{B7747B43-3BB0-4925-B95F-8CA902E8A42E}"/>
                    </a:ext>
                  </a:extLst>
                </p:cNvPr>
                <p:cNvSpPr/>
                <p:nvPr/>
              </p:nvSpPr>
              <p:spPr>
                <a:xfrm>
                  <a:off x="9758899" y="1736640"/>
                  <a:ext cx="61333" cy="107454"/>
                </a:xfrm>
                <a:custGeom>
                  <a:avLst/>
                  <a:gdLst>
                    <a:gd name="connsiteX0" fmla="*/ 110036 w 113655"/>
                    <a:gd name="connsiteY0" fmla="*/ 178502 h 199120"/>
                    <a:gd name="connsiteX1" fmla="*/ 23141 w 113655"/>
                    <a:gd name="connsiteY1" fmla="*/ 8561 h 199120"/>
                    <a:gd name="connsiteX2" fmla="*/ 75 w 113655"/>
                    <a:gd name="connsiteY2" fmla="*/ 14980 h 199120"/>
                    <a:gd name="connsiteX3" fmla="*/ 93091 w 113655"/>
                    <a:gd name="connsiteY3" fmla="*/ 195500 h 199120"/>
                    <a:gd name="connsiteX4" fmla="*/ 110036 w 113655"/>
                    <a:gd name="connsiteY4" fmla="*/ 178502 h 199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655" h="199120">
                      <a:moveTo>
                        <a:pt x="110036" y="178502"/>
                      </a:moveTo>
                      <a:cubicBezTo>
                        <a:pt x="63231" y="131510"/>
                        <a:pt x="34082" y="73978"/>
                        <a:pt x="23141" y="8561"/>
                      </a:cubicBezTo>
                      <a:cubicBezTo>
                        <a:pt x="20573" y="-6614"/>
                        <a:pt x="-2493" y="-155"/>
                        <a:pt x="75" y="14980"/>
                      </a:cubicBezTo>
                      <a:cubicBezTo>
                        <a:pt x="11648" y="84161"/>
                        <a:pt x="43641" y="145853"/>
                        <a:pt x="93091" y="195500"/>
                      </a:cubicBezTo>
                      <a:cubicBezTo>
                        <a:pt x="103954" y="206436"/>
                        <a:pt x="120898" y="189438"/>
                        <a:pt x="110036" y="17850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7" name="Freeform 96">
                  <a:extLst>
                    <a:ext uri="{FF2B5EF4-FFF2-40B4-BE49-F238E27FC236}">
                      <a16:creationId xmlns:a16="http://schemas.microsoft.com/office/drawing/2014/main" id="{8AECE8F4-00DE-4B47-BD93-41DCC02C7DA3}"/>
                    </a:ext>
                  </a:extLst>
                </p:cNvPr>
                <p:cNvSpPr/>
                <p:nvPr/>
              </p:nvSpPr>
              <p:spPr>
                <a:xfrm>
                  <a:off x="9547041" y="1681313"/>
                  <a:ext cx="147660" cy="34753"/>
                </a:xfrm>
                <a:custGeom>
                  <a:avLst/>
                  <a:gdLst>
                    <a:gd name="connsiteX0" fmla="*/ 5916 w 273626"/>
                    <a:gd name="connsiteY0" fmla="*/ 22002 h 64400"/>
                    <a:gd name="connsiteX1" fmla="*/ 264863 w 273626"/>
                    <a:gd name="connsiteY1" fmla="*/ 55087 h 64400"/>
                    <a:gd name="connsiteX2" fmla="*/ 258504 w 273626"/>
                    <a:gd name="connsiteY2" fmla="*/ 31948 h 64400"/>
                    <a:gd name="connsiteX3" fmla="*/ 18002 w 273626"/>
                    <a:gd name="connsiteY3" fmla="*/ 1280 h 64400"/>
                    <a:gd name="connsiteX4" fmla="*/ 5916 w 273626"/>
                    <a:gd name="connsiteY4" fmla="*/ 22002 h 6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626" h="64400">
                      <a:moveTo>
                        <a:pt x="5916" y="22002"/>
                      </a:moveTo>
                      <a:cubicBezTo>
                        <a:pt x="87637" y="63170"/>
                        <a:pt x="175440" y="74462"/>
                        <a:pt x="264863" y="55087"/>
                      </a:cubicBezTo>
                      <a:cubicBezTo>
                        <a:pt x="279952" y="51838"/>
                        <a:pt x="273552" y="28699"/>
                        <a:pt x="258504" y="31948"/>
                      </a:cubicBezTo>
                      <a:cubicBezTo>
                        <a:pt x="175599" y="49897"/>
                        <a:pt x="93799" y="39515"/>
                        <a:pt x="18002" y="1280"/>
                      </a:cubicBezTo>
                      <a:cubicBezTo>
                        <a:pt x="4297" y="-5614"/>
                        <a:pt x="-7869" y="15069"/>
                        <a:pt x="5916" y="2200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8" name="Freeform 97">
                  <a:extLst>
                    <a:ext uri="{FF2B5EF4-FFF2-40B4-BE49-F238E27FC236}">
                      <a16:creationId xmlns:a16="http://schemas.microsoft.com/office/drawing/2014/main" id="{F57E0720-9D77-4B90-819A-E664A332B8E1}"/>
                    </a:ext>
                  </a:extLst>
                </p:cNvPr>
                <p:cNvSpPr/>
                <p:nvPr/>
              </p:nvSpPr>
              <p:spPr>
                <a:xfrm>
                  <a:off x="9314972" y="1813558"/>
                  <a:ext cx="89631" cy="371043"/>
                </a:xfrm>
                <a:custGeom>
                  <a:avLst/>
                  <a:gdLst>
                    <a:gd name="connsiteX0" fmla="*/ 157342 w 166093"/>
                    <a:gd name="connsiteY0" fmla="*/ 27241 h 687570"/>
                    <a:gd name="connsiteX1" fmla="*/ 164649 w 166093"/>
                    <a:gd name="connsiteY1" fmla="*/ 17969 h 687570"/>
                    <a:gd name="connsiteX2" fmla="*/ 159357 w 166093"/>
                    <a:gd name="connsiteY2" fmla="*/ 1248 h 687570"/>
                    <a:gd name="connsiteX3" fmla="*/ 143952 w 166093"/>
                    <a:gd name="connsiteY3" fmla="*/ 6241 h 687570"/>
                    <a:gd name="connsiteX4" fmla="*/ 139607 w 166093"/>
                    <a:gd name="connsiteY4" fmla="*/ 11154 h 687570"/>
                    <a:gd name="connsiteX5" fmla="*/ 128824 w 166093"/>
                    <a:gd name="connsiteY5" fmla="*/ 682912 h 687570"/>
                    <a:gd name="connsiteX6" fmla="*/ 138225 w 166093"/>
                    <a:gd name="connsiteY6" fmla="*/ 687508 h 687570"/>
                    <a:gd name="connsiteX7" fmla="*/ 145572 w 166093"/>
                    <a:gd name="connsiteY7" fmla="*/ 684932 h 687570"/>
                    <a:gd name="connsiteX8" fmla="*/ 147626 w 166093"/>
                    <a:gd name="connsiteY8" fmla="*/ 668093 h 687570"/>
                    <a:gd name="connsiteX9" fmla="*/ 157342 w 166093"/>
                    <a:gd name="connsiteY9" fmla="*/ 27241 h 687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093" h="687570">
                      <a:moveTo>
                        <a:pt x="157342" y="27241"/>
                      </a:moveTo>
                      <a:cubicBezTo>
                        <a:pt x="162280" y="21773"/>
                        <a:pt x="163622" y="20267"/>
                        <a:pt x="164649" y="17969"/>
                      </a:cubicBezTo>
                      <a:cubicBezTo>
                        <a:pt x="167533" y="11986"/>
                        <a:pt x="165321" y="4022"/>
                        <a:pt x="159357" y="1248"/>
                      </a:cubicBezTo>
                      <a:cubicBezTo>
                        <a:pt x="153313" y="-1604"/>
                        <a:pt x="146677" y="258"/>
                        <a:pt x="143952" y="6241"/>
                      </a:cubicBezTo>
                      <a:cubicBezTo>
                        <a:pt x="143202" y="7113"/>
                        <a:pt x="141740" y="8737"/>
                        <a:pt x="139607" y="11154"/>
                      </a:cubicBezTo>
                      <a:cubicBezTo>
                        <a:pt x="53266" y="106881"/>
                        <a:pt x="-120603" y="363991"/>
                        <a:pt x="128824" y="682912"/>
                      </a:cubicBezTo>
                      <a:cubicBezTo>
                        <a:pt x="131194" y="685923"/>
                        <a:pt x="134710" y="687508"/>
                        <a:pt x="138225" y="687508"/>
                      </a:cubicBezTo>
                      <a:cubicBezTo>
                        <a:pt x="140832" y="687508"/>
                        <a:pt x="143438" y="686675"/>
                        <a:pt x="145572" y="684932"/>
                      </a:cubicBezTo>
                      <a:cubicBezTo>
                        <a:pt x="150825" y="680851"/>
                        <a:pt x="151694" y="673323"/>
                        <a:pt x="147626" y="668093"/>
                      </a:cubicBezTo>
                      <a:cubicBezTo>
                        <a:pt x="-90545" y="363516"/>
                        <a:pt x="75108" y="118491"/>
                        <a:pt x="157342" y="27241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49" name="Freeform 98">
                  <a:extLst>
                    <a:ext uri="{FF2B5EF4-FFF2-40B4-BE49-F238E27FC236}">
                      <a16:creationId xmlns:a16="http://schemas.microsoft.com/office/drawing/2014/main" id="{30D824CD-F4CE-46BA-BF9D-E4B59E07F4A4}"/>
                    </a:ext>
                  </a:extLst>
                </p:cNvPr>
                <p:cNvSpPr/>
                <p:nvPr/>
              </p:nvSpPr>
              <p:spPr>
                <a:xfrm>
                  <a:off x="9570472" y="1972385"/>
                  <a:ext cx="230750" cy="278542"/>
                </a:xfrm>
                <a:custGeom>
                  <a:avLst/>
                  <a:gdLst>
                    <a:gd name="connsiteX0" fmla="*/ 301119 w 427598"/>
                    <a:gd name="connsiteY0" fmla="*/ 356000 h 516160"/>
                    <a:gd name="connsiteX1" fmla="*/ 15274 w 427598"/>
                    <a:gd name="connsiteY1" fmla="*/ 491985 h 516160"/>
                    <a:gd name="connsiteX2" fmla="*/ 11324 w 427598"/>
                    <a:gd name="connsiteY2" fmla="*/ 492143 h 516160"/>
                    <a:gd name="connsiteX3" fmla="*/ -129 w 427598"/>
                    <a:gd name="connsiteY3" fmla="*/ 504624 h 516160"/>
                    <a:gd name="connsiteX4" fmla="*/ 11838 w 427598"/>
                    <a:gd name="connsiteY4" fmla="*/ 516114 h 516160"/>
                    <a:gd name="connsiteX5" fmla="*/ 12351 w 427598"/>
                    <a:gd name="connsiteY5" fmla="*/ 516114 h 516160"/>
                    <a:gd name="connsiteX6" fmla="*/ 16104 w 427598"/>
                    <a:gd name="connsiteY6" fmla="*/ 515956 h 516160"/>
                    <a:gd name="connsiteX7" fmla="*/ 320236 w 427598"/>
                    <a:gd name="connsiteY7" fmla="*/ 370463 h 516160"/>
                    <a:gd name="connsiteX8" fmla="*/ 423680 w 427598"/>
                    <a:gd name="connsiteY8" fmla="*/ 10058 h 516160"/>
                    <a:gd name="connsiteX9" fmla="*/ 410015 w 427598"/>
                    <a:gd name="connsiteY9" fmla="*/ 113 h 516160"/>
                    <a:gd name="connsiteX10" fmla="*/ 400061 w 427598"/>
                    <a:gd name="connsiteY10" fmla="*/ 13862 h 516160"/>
                    <a:gd name="connsiteX11" fmla="*/ 301119 w 427598"/>
                    <a:gd name="connsiteY11" fmla="*/ 356000 h 51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7598" h="516160">
                      <a:moveTo>
                        <a:pt x="301119" y="356000"/>
                      </a:moveTo>
                      <a:cubicBezTo>
                        <a:pt x="256684" y="414959"/>
                        <a:pt x="170975" y="486438"/>
                        <a:pt x="15274" y="491985"/>
                      </a:cubicBezTo>
                      <a:lnTo>
                        <a:pt x="11324" y="492143"/>
                      </a:lnTo>
                      <a:cubicBezTo>
                        <a:pt x="4729" y="492421"/>
                        <a:pt x="-406" y="498007"/>
                        <a:pt x="-129" y="504624"/>
                      </a:cubicBezTo>
                      <a:cubicBezTo>
                        <a:pt x="147" y="511082"/>
                        <a:pt x="5440" y="516114"/>
                        <a:pt x="11838" y="516114"/>
                      </a:cubicBezTo>
                      <a:lnTo>
                        <a:pt x="12351" y="516114"/>
                      </a:lnTo>
                      <a:lnTo>
                        <a:pt x="16104" y="515956"/>
                      </a:lnTo>
                      <a:cubicBezTo>
                        <a:pt x="181243" y="510092"/>
                        <a:pt x="272642" y="433581"/>
                        <a:pt x="320236" y="370463"/>
                      </a:cubicBezTo>
                      <a:cubicBezTo>
                        <a:pt x="446707" y="202623"/>
                        <a:pt x="428617" y="40765"/>
                        <a:pt x="423680" y="10058"/>
                      </a:cubicBezTo>
                      <a:cubicBezTo>
                        <a:pt x="422614" y="3481"/>
                        <a:pt x="416334" y="-957"/>
                        <a:pt x="410015" y="113"/>
                      </a:cubicBezTo>
                      <a:cubicBezTo>
                        <a:pt x="403497" y="1143"/>
                        <a:pt x="398994" y="7324"/>
                        <a:pt x="400061" y="13862"/>
                      </a:cubicBezTo>
                      <a:cubicBezTo>
                        <a:pt x="404722" y="42905"/>
                        <a:pt x="421745" y="195926"/>
                        <a:pt x="301119" y="356000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7FEBA0-C4C4-4C41-9F31-9874A501AA08}"/>
              </a:ext>
            </a:extLst>
          </p:cNvPr>
          <p:cNvGrpSpPr/>
          <p:nvPr/>
        </p:nvGrpSpPr>
        <p:grpSpPr>
          <a:xfrm>
            <a:off x="7406172" y="4110037"/>
            <a:ext cx="3898024" cy="1710747"/>
            <a:chOff x="7406172" y="4110037"/>
            <a:chExt cx="3898024" cy="1710747"/>
          </a:xfrm>
        </p:grpSpPr>
        <p:grpSp>
          <p:nvGrpSpPr>
            <p:cNvPr id="109" name="Graphic 43">
              <a:extLst>
                <a:ext uri="{FF2B5EF4-FFF2-40B4-BE49-F238E27FC236}">
                  <a16:creationId xmlns:a16="http://schemas.microsoft.com/office/drawing/2014/main" id="{540DD379-EED7-4A72-A3E2-F098273FE43B}"/>
                </a:ext>
              </a:extLst>
            </p:cNvPr>
            <p:cNvGrpSpPr/>
            <p:nvPr/>
          </p:nvGrpSpPr>
          <p:grpSpPr>
            <a:xfrm rot="2571606" flipV="1">
              <a:off x="7406172" y="4110037"/>
              <a:ext cx="1356455" cy="777212"/>
              <a:chOff x="5270499" y="2952750"/>
              <a:chExt cx="1652160" cy="946643"/>
            </a:xfrm>
            <a:solidFill>
              <a:schemeClr val="bg2">
                <a:lumMod val="25000"/>
              </a:schemeClr>
            </a:solidFill>
          </p:grpSpPr>
          <p:sp>
            <p:nvSpPr>
              <p:cNvPr id="110" name="Freeform 58">
                <a:extLst>
                  <a:ext uri="{FF2B5EF4-FFF2-40B4-BE49-F238E27FC236}">
                    <a16:creationId xmlns:a16="http://schemas.microsoft.com/office/drawing/2014/main" id="{E134AB9A-6878-4B73-AB26-47810F11B99B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1" name="Freeform 59">
                <a:extLst>
                  <a:ext uri="{FF2B5EF4-FFF2-40B4-BE49-F238E27FC236}">
                    <a16:creationId xmlns:a16="http://schemas.microsoft.com/office/drawing/2014/main" id="{E466834A-2445-43C9-9244-6965915BFCE3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AC859E-0CCA-46F8-A99F-FC8DB06F52E2}"/>
                </a:ext>
              </a:extLst>
            </p:cNvPr>
            <p:cNvGrpSpPr/>
            <p:nvPr/>
          </p:nvGrpSpPr>
          <p:grpSpPr>
            <a:xfrm>
              <a:off x="7801314" y="4120801"/>
              <a:ext cx="3502882" cy="1699983"/>
              <a:chOff x="7801314" y="4120801"/>
              <a:chExt cx="3502882" cy="1699983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449D859-F352-4C38-AC9B-4D000593929D}"/>
                  </a:ext>
                </a:extLst>
              </p:cNvPr>
              <p:cNvSpPr txBox="1"/>
              <p:nvPr/>
            </p:nvSpPr>
            <p:spPr>
              <a:xfrm>
                <a:off x="7801314" y="5112898"/>
                <a:ext cx="350288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itchFamily="2" charset="77"/>
                  </a:rPr>
                  <a:t>IDENTIFICATION OF</a:t>
                </a:r>
              </a:p>
              <a:p>
                <a:pPr algn="ctr"/>
                <a:r>
                  <a:rPr lang="en-GB" sz="20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itchFamily="2" charset="77"/>
                  </a:rPr>
                  <a:t> MAJOR  CHANGES</a:t>
                </a:r>
                <a:endParaRPr lang="en-LT" sz="20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77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622756E-A564-4B97-A6CF-4730B56A0B9E}"/>
                  </a:ext>
                </a:extLst>
              </p:cNvPr>
              <p:cNvGrpSpPr/>
              <p:nvPr/>
            </p:nvGrpSpPr>
            <p:grpSpPr>
              <a:xfrm>
                <a:off x="9097952" y="4120801"/>
                <a:ext cx="901492" cy="901844"/>
                <a:chOff x="9097952" y="1550321"/>
                <a:chExt cx="901492" cy="901844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151" name="Freeform 100">
                  <a:extLst>
                    <a:ext uri="{FF2B5EF4-FFF2-40B4-BE49-F238E27FC236}">
                      <a16:creationId xmlns:a16="http://schemas.microsoft.com/office/drawing/2014/main" id="{8F085663-F419-4956-874D-6EC6E5AACFE2}"/>
                    </a:ext>
                  </a:extLst>
                </p:cNvPr>
                <p:cNvSpPr/>
                <p:nvPr/>
              </p:nvSpPr>
              <p:spPr>
                <a:xfrm>
                  <a:off x="9097952" y="1550321"/>
                  <a:ext cx="901492" cy="901844"/>
                </a:xfrm>
                <a:custGeom>
                  <a:avLst/>
                  <a:gdLst>
                    <a:gd name="connsiteX0" fmla="*/ 598272 w 1670533"/>
                    <a:gd name="connsiteY0" fmla="*/ 1371675 h 1671185"/>
                    <a:gd name="connsiteX1" fmla="*/ 533022 w 1670533"/>
                    <a:gd name="connsiteY1" fmla="*/ 1330507 h 1671185"/>
                    <a:gd name="connsiteX2" fmla="*/ 527611 w 1670533"/>
                    <a:gd name="connsiteY2" fmla="*/ 1323375 h 1671185"/>
                    <a:gd name="connsiteX3" fmla="*/ 598786 w 1670533"/>
                    <a:gd name="connsiteY3" fmla="*/ 1364661 h 1671185"/>
                    <a:gd name="connsiteX4" fmla="*/ 610872 w 1670533"/>
                    <a:gd name="connsiteY4" fmla="*/ 1343939 h 1671185"/>
                    <a:gd name="connsiteX5" fmla="*/ 488824 w 1670533"/>
                    <a:gd name="connsiteY5" fmla="*/ 1273134 h 1671185"/>
                    <a:gd name="connsiteX6" fmla="*/ 476738 w 1670533"/>
                    <a:gd name="connsiteY6" fmla="*/ 1293856 h 1671185"/>
                    <a:gd name="connsiteX7" fmla="*/ 527097 w 1670533"/>
                    <a:gd name="connsiteY7" fmla="*/ 1323019 h 1671185"/>
                    <a:gd name="connsiteX8" fmla="*/ 522279 w 1670533"/>
                    <a:gd name="connsiteY8" fmla="*/ 1321711 h 1671185"/>
                    <a:gd name="connsiteX9" fmla="*/ 514655 w 1670533"/>
                    <a:gd name="connsiteY9" fmla="*/ 1321473 h 1671185"/>
                    <a:gd name="connsiteX10" fmla="*/ 493683 w 1670533"/>
                    <a:gd name="connsiteY10" fmla="*/ 1311568 h 1671185"/>
                    <a:gd name="connsiteX11" fmla="*/ 463743 w 1670533"/>
                    <a:gd name="connsiteY11" fmla="*/ 1305466 h 1671185"/>
                    <a:gd name="connsiteX12" fmla="*/ 445495 w 1670533"/>
                    <a:gd name="connsiteY12" fmla="*/ 1308002 h 1671185"/>
                    <a:gd name="connsiteX13" fmla="*/ 420217 w 1670533"/>
                    <a:gd name="connsiteY13" fmla="*/ 1267627 h 1671185"/>
                    <a:gd name="connsiteX14" fmla="*/ 399559 w 1670533"/>
                    <a:gd name="connsiteY14" fmla="*/ 1279751 h 1671185"/>
                    <a:gd name="connsiteX15" fmla="*/ 423258 w 1670533"/>
                    <a:gd name="connsiteY15" fmla="*/ 1317591 h 1671185"/>
                    <a:gd name="connsiteX16" fmla="*/ 414766 w 1670533"/>
                    <a:gd name="connsiteY16" fmla="*/ 1323692 h 1671185"/>
                    <a:gd name="connsiteX17" fmla="*/ 397347 w 1670533"/>
                    <a:gd name="connsiteY17" fmla="*/ 1338749 h 1671185"/>
                    <a:gd name="connsiteX18" fmla="*/ 366421 w 1670533"/>
                    <a:gd name="connsiteY18" fmla="*/ 1298374 h 1671185"/>
                    <a:gd name="connsiteX19" fmla="*/ 345764 w 1670533"/>
                    <a:gd name="connsiteY19" fmla="*/ 1310458 h 1671185"/>
                    <a:gd name="connsiteX20" fmla="*/ 379337 w 1670533"/>
                    <a:gd name="connsiteY20" fmla="*/ 1354360 h 1671185"/>
                    <a:gd name="connsiteX21" fmla="*/ 354058 w 1670533"/>
                    <a:gd name="connsiteY21" fmla="*/ 1376271 h 1671185"/>
                    <a:gd name="connsiteX22" fmla="*/ 320920 w 1670533"/>
                    <a:gd name="connsiteY22" fmla="*/ 1335737 h 1671185"/>
                    <a:gd name="connsiteX23" fmla="*/ 303975 w 1670533"/>
                    <a:gd name="connsiteY23" fmla="*/ 1352656 h 1671185"/>
                    <a:gd name="connsiteX24" fmla="*/ 336047 w 1670533"/>
                    <a:gd name="connsiteY24" fmla="*/ 1391922 h 1671185"/>
                    <a:gd name="connsiteX25" fmla="*/ 331071 w 1670533"/>
                    <a:gd name="connsiteY25" fmla="*/ 1396201 h 1671185"/>
                    <a:gd name="connsiteX26" fmla="*/ 321907 w 1670533"/>
                    <a:gd name="connsiteY26" fmla="*/ 1401788 h 1671185"/>
                    <a:gd name="connsiteX27" fmla="*/ 317523 w 1670533"/>
                    <a:gd name="connsiteY27" fmla="*/ 1400480 h 1671185"/>
                    <a:gd name="connsiteX28" fmla="*/ 316930 w 1670533"/>
                    <a:gd name="connsiteY28" fmla="*/ 1399648 h 1671185"/>
                    <a:gd name="connsiteX29" fmla="*/ 269059 w 1670533"/>
                    <a:gd name="connsiteY29" fmla="*/ 1355707 h 1671185"/>
                    <a:gd name="connsiteX30" fmla="*/ 252154 w 1670533"/>
                    <a:gd name="connsiteY30" fmla="*/ 1372666 h 1671185"/>
                    <a:gd name="connsiteX31" fmla="*/ 290190 w 1670533"/>
                    <a:gd name="connsiteY31" fmla="*/ 1407612 h 1671185"/>
                    <a:gd name="connsiteX32" fmla="*/ 270521 w 1670533"/>
                    <a:gd name="connsiteY32" fmla="*/ 1401471 h 1671185"/>
                    <a:gd name="connsiteX33" fmla="*/ 223953 w 1670533"/>
                    <a:gd name="connsiteY33" fmla="*/ 1365296 h 1671185"/>
                    <a:gd name="connsiteX34" fmla="*/ 181019 w 1670533"/>
                    <a:gd name="connsiteY34" fmla="*/ 1303643 h 1671185"/>
                    <a:gd name="connsiteX35" fmla="*/ 195554 w 1670533"/>
                    <a:gd name="connsiteY35" fmla="*/ 1242427 h 1671185"/>
                    <a:gd name="connsiteX36" fmla="*/ 300894 w 1670533"/>
                    <a:gd name="connsiteY36" fmla="*/ 1156050 h 1671185"/>
                    <a:gd name="connsiteX37" fmla="*/ 326094 w 1670533"/>
                    <a:gd name="connsiteY37" fmla="*/ 1079341 h 1671185"/>
                    <a:gd name="connsiteX38" fmla="*/ 303501 w 1670533"/>
                    <a:gd name="connsiteY38" fmla="*/ 1010041 h 1671185"/>
                    <a:gd name="connsiteX39" fmla="*/ 301211 w 1670533"/>
                    <a:gd name="connsiteY39" fmla="*/ 1004811 h 1671185"/>
                    <a:gd name="connsiteX40" fmla="*/ 300065 w 1670533"/>
                    <a:gd name="connsiteY40" fmla="*/ 995223 h 1671185"/>
                    <a:gd name="connsiteX41" fmla="*/ 292363 w 1670533"/>
                    <a:gd name="connsiteY41" fmla="*/ 984644 h 1671185"/>
                    <a:gd name="connsiteX42" fmla="*/ 271863 w 1670533"/>
                    <a:gd name="connsiteY42" fmla="*/ 943714 h 1671185"/>
                    <a:gd name="connsiteX43" fmla="*/ 238133 w 1670533"/>
                    <a:gd name="connsiteY43" fmla="*/ 913600 h 1671185"/>
                    <a:gd name="connsiteX44" fmla="*/ 242438 w 1670533"/>
                    <a:gd name="connsiteY44" fmla="*/ 904408 h 1671185"/>
                    <a:gd name="connsiteX45" fmla="*/ 240858 w 1670533"/>
                    <a:gd name="connsiteY45" fmla="*/ 856465 h 1671185"/>
                    <a:gd name="connsiteX46" fmla="*/ 216962 w 1670533"/>
                    <a:gd name="connsiteY46" fmla="*/ 856465 h 1671185"/>
                    <a:gd name="connsiteX47" fmla="*/ 218502 w 1670533"/>
                    <a:gd name="connsiteY47" fmla="*/ 904408 h 1671185"/>
                    <a:gd name="connsiteX48" fmla="*/ 219331 w 1670533"/>
                    <a:gd name="connsiteY48" fmla="*/ 907895 h 1671185"/>
                    <a:gd name="connsiteX49" fmla="*/ 207008 w 1670533"/>
                    <a:gd name="connsiteY49" fmla="*/ 906270 h 1671185"/>
                    <a:gd name="connsiteX50" fmla="*/ 182401 w 1670533"/>
                    <a:gd name="connsiteY50" fmla="*/ 906270 h 1671185"/>
                    <a:gd name="connsiteX51" fmla="*/ 184376 w 1670533"/>
                    <a:gd name="connsiteY51" fmla="*/ 897276 h 1671185"/>
                    <a:gd name="connsiteX52" fmla="*/ 176398 w 1670533"/>
                    <a:gd name="connsiteY52" fmla="*/ 849294 h 1671185"/>
                    <a:gd name="connsiteX53" fmla="*/ 153291 w 1670533"/>
                    <a:gd name="connsiteY53" fmla="*/ 855673 h 1671185"/>
                    <a:gd name="connsiteX54" fmla="*/ 161270 w 1670533"/>
                    <a:gd name="connsiteY54" fmla="*/ 903655 h 1671185"/>
                    <a:gd name="connsiteX55" fmla="*/ 162258 w 1670533"/>
                    <a:gd name="connsiteY55" fmla="*/ 906270 h 1671185"/>
                    <a:gd name="connsiteX56" fmla="*/ 121062 w 1670533"/>
                    <a:gd name="connsiteY56" fmla="*/ 906270 h 1671185"/>
                    <a:gd name="connsiteX57" fmla="*/ 117388 w 1670533"/>
                    <a:gd name="connsiteY57" fmla="*/ 856465 h 1671185"/>
                    <a:gd name="connsiteX58" fmla="*/ 93492 w 1670533"/>
                    <a:gd name="connsiteY58" fmla="*/ 856465 h 1671185"/>
                    <a:gd name="connsiteX59" fmla="*/ 97166 w 1670533"/>
                    <a:gd name="connsiteY59" fmla="*/ 906270 h 1671185"/>
                    <a:gd name="connsiteX60" fmla="*/ 80814 w 1670533"/>
                    <a:gd name="connsiteY60" fmla="*/ 906270 h 1671185"/>
                    <a:gd name="connsiteX61" fmla="*/ 76666 w 1670533"/>
                    <a:gd name="connsiteY61" fmla="*/ 905914 h 1671185"/>
                    <a:gd name="connsiteX62" fmla="*/ 76666 w 1670533"/>
                    <a:gd name="connsiteY62" fmla="*/ 905240 h 1671185"/>
                    <a:gd name="connsiteX63" fmla="*/ 68688 w 1670533"/>
                    <a:gd name="connsiteY63" fmla="*/ 857297 h 1671185"/>
                    <a:gd name="connsiteX64" fmla="*/ 45621 w 1670533"/>
                    <a:gd name="connsiteY64" fmla="*/ 863676 h 1671185"/>
                    <a:gd name="connsiteX65" fmla="*/ 51151 w 1670533"/>
                    <a:gd name="connsiteY65" fmla="*/ 896801 h 1671185"/>
                    <a:gd name="connsiteX66" fmla="*/ 30178 w 1670533"/>
                    <a:gd name="connsiteY66" fmla="*/ 865697 h 1671185"/>
                    <a:gd name="connsiteX67" fmla="*/ 23029 w 1670533"/>
                    <a:gd name="connsiteY67" fmla="*/ 794575 h 1671185"/>
                    <a:gd name="connsiteX68" fmla="*/ 25991 w 1670533"/>
                    <a:gd name="connsiteY68" fmla="*/ 759272 h 1671185"/>
                    <a:gd name="connsiteX69" fmla="*/ 76113 w 1670533"/>
                    <a:gd name="connsiteY69" fmla="*/ 716163 h 1671185"/>
                    <a:gd name="connsiteX70" fmla="*/ 201242 w 1670533"/>
                    <a:gd name="connsiteY70" fmla="*/ 713745 h 1671185"/>
                    <a:gd name="connsiteX71" fmla="*/ 256301 w 1670533"/>
                    <a:gd name="connsiteY71" fmla="*/ 688030 h 1671185"/>
                    <a:gd name="connsiteX72" fmla="*/ 291691 w 1670533"/>
                    <a:gd name="connsiteY72" fmla="*/ 633272 h 1671185"/>
                    <a:gd name="connsiteX73" fmla="*/ 312072 w 1670533"/>
                    <a:gd name="connsiteY73" fmla="*/ 569362 h 1671185"/>
                    <a:gd name="connsiteX74" fmla="*/ 303777 w 1670533"/>
                    <a:gd name="connsiteY74" fmla="*/ 522449 h 1671185"/>
                    <a:gd name="connsiteX75" fmla="*/ 303383 w 1670533"/>
                    <a:gd name="connsiteY75" fmla="*/ 516624 h 1671185"/>
                    <a:gd name="connsiteX76" fmla="*/ 310808 w 1670533"/>
                    <a:gd name="connsiteY76" fmla="*/ 510760 h 1671185"/>
                    <a:gd name="connsiteX77" fmla="*/ 318787 w 1670533"/>
                    <a:gd name="connsiteY77" fmla="*/ 494752 h 1671185"/>
                    <a:gd name="connsiteX78" fmla="*/ 298169 w 1670533"/>
                    <a:gd name="connsiteY78" fmla="*/ 482668 h 1671185"/>
                    <a:gd name="connsiteX79" fmla="*/ 290151 w 1670533"/>
                    <a:gd name="connsiteY79" fmla="*/ 498636 h 1671185"/>
                    <a:gd name="connsiteX80" fmla="*/ 289045 w 1670533"/>
                    <a:gd name="connsiteY80" fmla="*/ 502717 h 1671185"/>
                    <a:gd name="connsiteX81" fmla="*/ 288176 w 1670533"/>
                    <a:gd name="connsiteY81" fmla="*/ 501686 h 1671185"/>
                    <a:gd name="connsiteX82" fmla="*/ 275181 w 1670533"/>
                    <a:gd name="connsiteY82" fmla="*/ 491662 h 1671185"/>
                    <a:gd name="connsiteX83" fmla="*/ 275221 w 1670533"/>
                    <a:gd name="connsiteY83" fmla="*/ 491622 h 1671185"/>
                    <a:gd name="connsiteX84" fmla="*/ 287109 w 1670533"/>
                    <a:gd name="connsiteY84" fmla="*/ 451643 h 1671185"/>
                    <a:gd name="connsiteX85" fmla="*/ 264043 w 1670533"/>
                    <a:gd name="connsiteY85" fmla="*/ 445264 h 1671185"/>
                    <a:gd name="connsiteX86" fmla="*/ 254761 w 1670533"/>
                    <a:gd name="connsiteY86" fmla="*/ 476328 h 1671185"/>
                    <a:gd name="connsiteX87" fmla="*/ 229522 w 1670533"/>
                    <a:gd name="connsiteY87" fmla="*/ 457389 h 1671185"/>
                    <a:gd name="connsiteX88" fmla="*/ 227271 w 1670533"/>
                    <a:gd name="connsiteY88" fmla="*/ 455685 h 1671185"/>
                    <a:gd name="connsiteX89" fmla="*/ 239397 w 1670533"/>
                    <a:gd name="connsiteY89" fmla="*/ 407742 h 1671185"/>
                    <a:gd name="connsiteX90" fmla="*/ 216330 w 1670533"/>
                    <a:gd name="connsiteY90" fmla="*/ 401363 h 1671185"/>
                    <a:gd name="connsiteX91" fmla="*/ 206495 w 1670533"/>
                    <a:gd name="connsiteY91" fmla="*/ 440113 h 1671185"/>
                    <a:gd name="connsiteX92" fmla="*/ 189037 w 1670533"/>
                    <a:gd name="connsiteY92" fmla="*/ 426998 h 1671185"/>
                    <a:gd name="connsiteX93" fmla="*/ 190735 w 1670533"/>
                    <a:gd name="connsiteY93" fmla="*/ 423512 h 1671185"/>
                    <a:gd name="connsiteX94" fmla="*/ 203454 w 1670533"/>
                    <a:gd name="connsiteY94" fmla="*/ 375767 h 1671185"/>
                    <a:gd name="connsiteX95" fmla="*/ 183547 w 1670533"/>
                    <a:gd name="connsiteY95" fmla="*/ 364038 h 1671185"/>
                    <a:gd name="connsiteX96" fmla="*/ 252193 w 1670533"/>
                    <a:gd name="connsiteY96" fmla="*/ 278652 h 1671185"/>
                    <a:gd name="connsiteX97" fmla="*/ 273088 w 1670533"/>
                    <a:gd name="connsiteY97" fmla="*/ 261179 h 1671185"/>
                    <a:gd name="connsiteX98" fmla="*/ 340392 w 1670533"/>
                    <a:gd name="connsiteY98" fmla="*/ 257494 h 1671185"/>
                    <a:gd name="connsiteX99" fmla="*/ 446996 w 1670533"/>
                    <a:gd name="connsiteY99" fmla="*/ 339512 h 1671185"/>
                    <a:gd name="connsiteX100" fmla="*/ 492497 w 1670533"/>
                    <a:gd name="connsiteY100" fmla="*/ 355084 h 1671185"/>
                    <a:gd name="connsiteX101" fmla="*/ 496724 w 1670533"/>
                    <a:gd name="connsiteY101" fmla="*/ 354965 h 1671185"/>
                    <a:gd name="connsiteX102" fmla="*/ 580419 w 1670533"/>
                    <a:gd name="connsiteY102" fmla="*/ 325248 h 1671185"/>
                    <a:gd name="connsiteX103" fmla="*/ 588951 w 1670533"/>
                    <a:gd name="connsiteY103" fmla="*/ 319503 h 1671185"/>
                    <a:gd name="connsiteX104" fmla="*/ 590334 w 1670533"/>
                    <a:gd name="connsiteY104" fmla="*/ 316611 h 1671185"/>
                    <a:gd name="connsiteX105" fmla="*/ 632872 w 1670533"/>
                    <a:gd name="connsiteY105" fmla="*/ 256900 h 1671185"/>
                    <a:gd name="connsiteX106" fmla="*/ 634768 w 1670533"/>
                    <a:gd name="connsiteY106" fmla="*/ 250917 h 1671185"/>
                    <a:gd name="connsiteX107" fmla="*/ 683547 w 1670533"/>
                    <a:gd name="connsiteY107" fmla="*/ 232968 h 1671185"/>
                    <a:gd name="connsiteX108" fmla="*/ 666603 w 1670533"/>
                    <a:gd name="connsiteY108" fmla="*/ 216009 h 1671185"/>
                    <a:gd name="connsiteX109" fmla="*/ 637888 w 1670533"/>
                    <a:gd name="connsiteY109" fmla="*/ 227381 h 1671185"/>
                    <a:gd name="connsiteX110" fmla="*/ 636901 w 1670533"/>
                    <a:gd name="connsiteY110" fmla="*/ 217436 h 1671185"/>
                    <a:gd name="connsiteX111" fmla="*/ 634413 w 1670533"/>
                    <a:gd name="connsiteY111" fmla="*/ 202458 h 1671185"/>
                    <a:gd name="connsiteX112" fmla="*/ 675569 w 1670533"/>
                    <a:gd name="connsiteY112" fmla="*/ 201864 h 1671185"/>
                    <a:gd name="connsiteX113" fmla="*/ 675569 w 1670533"/>
                    <a:gd name="connsiteY113" fmla="*/ 177893 h 1671185"/>
                    <a:gd name="connsiteX114" fmla="*/ 630463 w 1670533"/>
                    <a:gd name="connsiteY114" fmla="*/ 178566 h 1671185"/>
                    <a:gd name="connsiteX115" fmla="*/ 625802 w 1670533"/>
                    <a:gd name="connsiteY115" fmla="*/ 150553 h 1671185"/>
                    <a:gd name="connsiteX116" fmla="*/ 675687 w 1670533"/>
                    <a:gd name="connsiteY116" fmla="*/ 147026 h 1671185"/>
                    <a:gd name="connsiteX117" fmla="*/ 675687 w 1670533"/>
                    <a:gd name="connsiteY117" fmla="*/ 123055 h 1671185"/>
                    <a:gd name="connsiteX118" fmla="*/ 621813 w 1670533"/>
                    <a:gd name="connsiteY118" fmla="*/ 126819 h 1671185"/>
                    <a:gd name="connsiteX119" fmla="*/ 617389 w 1670533"/>
                    <a:gd name="connsiteY119" fmla="*/ 100153 h 1671185"/>
                    <a:gd name="connsiteX120" fmla="*/ 666880 w 1670533"/>
                    <a:gd name="connsiteY120" fmla="*/ 93259 h 1671185"/>
                    <a:gd name="connsiteX121" fmla="*/ 660481 w 1670533"/>
                    <a:gd name="connsiteY121" fmla="*/ 70160 h 1671185"/>
                    <a:gd name="connsiteX122" fmla="*/ 617231 w 1670533"/>
                    <a:gd name="connsiteY122" fmla="*/ 76143 h 1671185"/>
                    <a:gd name="connsiteX123" fmla="*/ 651120 w 1670533"/>
                    <a:gd name="connsiteY123" fmla="*/ 38145 h 1671185"/>
                    <a:gd name="connsiteX124" fmla="*/ 702862 w 1670533"/>
                    <a:gd name="connsiteY124" fmla="*/ 25901 h 1671185"/>
                    <a:gd name="connsiteX125" fmla="*/ 798012 w 1670533"/>
                    <a:gd name="connsiteY125" fmla="*/ 28278 h 1671185"/>
                    <a:gd name="connsiteX126" fmla="*/ 840591 w 1670533"/>
                    <a:gd name="connsiteY126" fmla="*/ 74121 h 1671185"/>
                    <a:gd name="connsiteX127" fmla="*/ 849516 w 1670533"/>
                    <a:gd name="connsiteY127" fmla="*/ 161132 h 1671185"/>
                    <a:gd name="connsiteX128" fmla="*/ 870924 w 1670533"/>
                    <a:gd name="connsiteY128" fmla="*/ 206421 h 1671185"/>
                    <a:gd name="connsiteX129" fmla="*/ 924206 w 1670533"/>
                    <a:gd name="connsiteY129" fmla="*/ 241368 h 1671185"/>
                    <a:gd name="connsiteX130" fmla="*/ 1046807 w 1670533"/>
                    <a:gd name="connsiteY130" fmla="*/ 243784 h 1671185"/>
                    <a:gd name="connsiteX131" fmla="*/ 1078010 w 1670533"/>
                    <a:gd name="connsiteY131" fmla="*/ 223617 h 1671185"/>
                    <a:gd name="connsiteX132" fmla="*/ 1107989 w 1670533"/>
                    <a:gd name="connsiteY132" fmla="*/ 240060 h 1671185"/>
                    <a:gd name="connsiteX133" fmla="*/ 1120036 w 1670533"/>
                    <a:gd name="connsiteY133" fmla="*/ 219338 h 1671185"/>
                    <a:gd name="connsiteX134" fmla="*/ 1091913 w 1670533"/>
                    <a:gd name="connsiteY134" fmla="*/ 203924 h 1671185"/>
                    <a:gd name="connsiteX135" fmla="*/ 1099971 w 1670533"/>
                    <a:gd name="connsiteY135" fmla="*/ 190215 h 1671185"/>
                    <a:gd name="connsiteX136" fmla="*/ 1147724 w 1670533"/>
                    <a:gd name="connsiteY136" fmla="*/ 212483 h 1671185"/>
                    <a:gd name="connsiteX137" fmla="*/ 1159811 w 1670533"/>
                    <a:gd name="connsiteY137" fmla="*/ 191761 h 1671185"/>
                    <a:gd name="connsiteX138" fmla="*/ 1112137 w 1670533"/>
                    <a:gd name="connsiteY138" fmla="*/ 169572 h 1671185"/>
                    <a:gd name="connsiteX139" fmla="*/ 1128449 w 1670533"/>
                    <a:gd name="connsiteY139" fmla="*/ 141836 h 1671185"/>
                    <a:gd name="connsiteX140" fmla="*/ 1188051 w 1670533"/>
                    <a:gd name="connsiteY140" fmla="*/ 175515 h 1671185"/>
                    <a:gd name="connsiteX141" fmla="*/ 1200137 w 1670533"/>
                    <a:gd name="connsiteY141" fmla="*/ 154832 h 1671185"/>
                    <a:gd name="connsiteX142" fmla="*/ 1140614 w 1670533"/>
                    <a:gd name="connsiteY142" fmla="*/ 121193 h 1671185"/>
                    <a:gd name="connsiteX143" fmla="*/ 1146380 w 1670533"/>
                    <a:gd name="connsiteY143" fmla="*/ 111367 h 1671185"/>
                    <a:gd name="connsiteX144" fmla="*/ 1158309 w 1670533"/>
                    <a:gd name="connsiteY144" fmla="*/ 97855 h 1671185"/>
                    <a:gd name="connsiteX145" fmla="*/ 1164313 w 1670533"/>
                    <a:gd name="connsiteY145" fmla="*/ 107166 h 1671185"/>
                    <a:gd name="connsiteX146" fmla="*/ 1236199 w 1670533"/>
                    <a:gd name="connsiteY146" fmla="*/ 139063 h 1671185"/>
                    <a:gd name="connsiteX147" fmla="*/ 1248245 w 1670533"/>
                    <a:gd name="connsiteY147" fmla="*/ 118380 h 1671185"/>
                    <a:gd name="connsiteX148" fmla="*/ 1178848 w 1670533"/>
                    <a:gd name="connsiteY148" fmla="*/ 87554 h 1671185"/>
                    <a:gd name="connsiteX149" fmla="*/ 1197768 w 1670533"/>
                    <a:gd name="connsiteY149" fmla="*/ 86286 h 1671185"/>
                    <a:gd name="connsiteX150" fmla="*/ 1258633 w 1670533"/>
                    <a:gd name="connsiteY150" fmla="*/ 105859 h 1671185"/>
                    <a:gd name="connsiteX151" fmla="*/ 1332099 w 1670533"/>
                    <a:gd name="connsiteY151" fmla="*/ 168621 h 1671185"/>
                    <a:gd name="connsiteX152" fmla="*/ 1333284 w 1670533"/>
                    <a:gd name="connsiteY152" fmla="*/ 226351 h 1671185"/>
                    <a:gd name="connsiteX153" fmla="*/ 1273169 w 1670533"/>
                    <a:gd name="connsiteY153" fmla="*/ 320335 h 1671185"/>
                    <a:gd name="connsiteX154" fmla="*/ 1265308 w 1670533"/>
                    <a:gd name="connsiteY154" fmla="*/ 385078 h 1671185"/>
                    <a:gd name="connsiteX155" fmla="*/ 1300461 w 1670533"/>
                    <a:gd name="connsiteY155" fmla="*/ 457111 h 1671185"/>
                    <a:gd name="connsiteX156" fmla="*/ 1338695 w 1670533"/>
                    <a:gd name="connsiteY156" fmla="*/ 503984 h 1671185"/>
                    <a:gd name="connsiteX157" fmla="*/ 1405209 w 1670533"/>
                    <a:gd name="connsiteY157" fmla="*/ 524548 h 1671185"/>
                    <a:gd name="connsiteX158" fmla="*/ 1429026 w 1670533"/>
                    <a:gd name="connsiteY158" fmla="*/ 588222 h 1671185"/>
                    <a:gd name="connsiteX159" fmla="*/ 1452133 w 1670533"/>
                    <a:gd name="connsiteY159" fmla="*/ 581843 h 1671185"/>
                    <a:gd name="connsiteX160" fmla="*/ 1428196 w 1670533"/>
                    <a:gd name="connsiteY160" fmla="*/ 517892 h 1671185"/>
                    <a:gd name="connsiteX161" fmla="*/ 1427841 w 1670533"/>
                    <a:gd name="connsiteY161" fmla="*/ 517297 h 1671185"/>
                    <a:gd name="connsiteX162" fmla="*/ 1466825 w 1670533"/>
                    <a:gd name="connsiteY162" fmla="*/ 501845 h 1671185"/>
                    <a:gd name="connsiteX163" fmla="*/ 1467141 w 1670533"/>
                    <a:gd name="connsiteY163" fmla="*/ 510760 h 1671185"/>
                    <a:gd name="connsiteX164" fmla="*/ 1491117 w 1670533"/>
                    <a:gd name="connsiteY164" fmla="*/ 566746 h 1671185"/>
                    <a:gd name="connsiteX165" fmla="*/ 1511773 w 1670533"/>
                    <a:gd name="connsiteY165" fmla="*/ 554622 h 1671185"/>
                    <a:gd name="connsiteX166" fmla="*/ 1487838 w 1670533"/>
                    <a:gd name="connsiteY166" fmla="*/ 498675 h 1671185"/>
                    <a:gd name="connsiteX167" fmla="*/ 1484995 w 1670533"/>
                    <a:gd name="connsiteY167" fmla="*/ 494634 h 1671185"/>
                    <a:gd name="connsiteX168" fmla="*/ 1519357 w 1670533"/>
                    <a:gd name="connsiteY168" fmla="*/ 481043 h 1671185"/>
                    <a:gd name="connsiteX169" fmla="*/ 1533813 w 1670533"/>
                    <a:gd name="connsiteY169" fmla="*/ 531879 h 1671185"/>
                    <a:gd name="connsiteX170" fmla="*/ 1556919 w 1670533"/>
                    <a:gd name="connsiteY170" fmla="*/ 525499 h 1671185"/>
                    <a:gd name="connsiteX171" fmla="*/ 1541989 w 1670533"/>
                    <a:gd name="connsiteY171" fmla="*/ 473158 h 1671185"/>
                    <a:gd name="connsiteX172" fmla="*/ 1565253 w 1670533"/>
                    <a:gd name="connsiteY172" fmla="*/ 472326 h 1671185"/>
                    <a:gd name="connsiteX173" fmla="*/ 1565727 w 1670533"/>
                    <a:gd name="connsiteY173" fmla="*/ 475892 h 1671185"/>
                    <a:gd name="connsiteX174" fmla="*/ 1589703 w 1670533"/>
                    <a:gd name="connsiteY174" fmla="*/ 543884 h 1671185"/>
                    <a:gd name="connsiteX175" fmla="*/ 1612769 w 1670533"/>
                    <a:gd name="connsiteY175" fmla="*/ 537505 h 1671185"/>
                    <a:gd name="connsiteX176" fmla="*/ 1597326 w 1670533"/>
                    <a:gd name="connsiteY176" fmla="*/ 493722 h 1671185"/>
                    <a:gd name="connsiteX177" fmla="*/ 1623236 w 1670533"/>
                    <a:gd name="connsiteY177" fmla="*/ 532711 h 1671185"/>
                    <a:gd name="connsiteX178" fmla="*/ 1635441 w 1670533"/>
                    <a:gd name="connsiteY178" fmla="*/ 624952 h 1671185"/>
                    <a:gd name="connsiteX179" fmla="*/ 1603922 w 1670533"/>
                    <a:gd name="connsiteY179" fmla="*/ 664336 h 1671185"/>
                    <a:gd name="connsiteX180" fmla="*/ 1466351 w 1670533"/>
                    <a:gd name="connsiteY180" fmla="*/ 720560 h 1671185"/>
                    <a:gd name="connsiteX181" fmla="*/ 1425431 w 1670533"/>
                    <a:gd name="connsiteY181" fmla="*/ 761292 h 1671185"/>
                    <a:gd name="connsiteX182" fmla="*/ 1410264 w 1670533"/>
                    <a:gd name="connsiteY182" fmla="*/ 832573 h 1671185"/>
                    <a:gd name="connsiteX183" fmla="*/ 1423101 w 1670533"/>
                    <a:gd name="connsiteY183" fmla="*/ 909282 h 1671185"/>
                    <a:gd name="connsiteX184" fmla="*/ 1444984 w 1670533"/>
                    <a:gd name="connsiteY184" fmla="*/ 939672 h 1671185"/>
                    <a:gd name="connsiteX185" fmla="*/ 1422588 w 1670533"/>
                    <a:gd name="connsiteY185" fmla="*/ 1017371 h 1671185"/>
                    <a:gd name="connsiteX186" fmla="*/ 1445693 w 1670533"/>
                    <a:gd name="connsiteY186" fmla="*/ 1023711 h 1671185"/>
                    <a:gd name="connsiteX187" fmla="*/ 1466114 w 1670533"/>
                    <a:gd name="connsiteY187" fmla="*/ 952747 h 1671185"/>
                    <a:gd name="connsiteX188" fmla="*/ 1487047 w 1670533"/>
                    <a:gd name="connsiteY188" fmla="*/ 963049 h 1671185"/>
                    <a:gd name="connsiteX189" fmla="*/ 1485153 w 1670533"/>
                    <a:gd name="connsiteY189" fmla="*/ 968398 h 1671185"/>
                    <a:gd name="connsiteX190" fmla="*/ 1477332 w 1670533"/>
                    <a:gd name="connsiteY190" fmla="*/ 1040352 h 1671185"/>
                    <a:gd name="connsiteX191" fmla="*/ 1501267 w 1670533"/>
                    <a:gd name="connsiteY191" fmla="*/ 1040352 h 1671185"/>
                    <a:gd name="connsiteX192" fmla="*/ 1508534 w 1670533"/>
                    <a:gd name="connsiteY192" fmla="*/ 973629 h 1671185"/>
                    <a:gd name="connsiteX193" fmla="*/ 1535354 w 1670533"/>
                    <a:gd name="connsiteY193" fmla="*/ 986783 h 1671185"/>
                    <a:gd name="connsiteX194" fmla="*/ 1533813 w 1670533"/>
                    <a:gd name="connsiteY194" fmla="*/ 989240 h 1671185"/>
                    <a:gd name="connsiteX195" fmla="*/ 1509877 w 1670533"/>
                    <a:gd name="connsiteY195" fmla="*/ 1053190 h 1671185"/>
                    <a:gd name="connsiteX196" fmla="*/ 1532944 w 1670533"/>
                    <a:gd name="connsiteY196" fmla="*/ 1059530 h 1671185"/>
                    <a:gd name="connsiteX197" fmla="*/ 1556327 w 1670533"/>
                    <a:gd name="connsiteY197" fmla="*/ 997124 h 1671185"/>
                    <a:gd name="connsiteX198" fmla="*/ 1591046 w 1670533"/>
                    <a:gd name="connsiteY198" fmla="*/ 1014162 h 1671185"/>
                    <a:gd name="connsiteX199" fmla="*/ 1585673 w 1670533"/>
                    <a:gd name="connsiteY199" fmla="*/ 1021215 h 1671185"/>
                    <a:gd name="connsiteX200" fmla="*/ 1569717 w 1670533"/>
                    <a:gd name="connsiteY200" fmla="*/ 1081163 h 1671185"/>
                    <a:gd name="connsiteX201" fmla="*/ 1592822 w 1670533"/>
                    <a:gd name="connsiteY201" fmla="*/ 1087543 h 1671185"/>
                    <a:gd name="connsiteX202" fmla="*/ 1608779 w 1670533"/>
                    <a:gd name="connsiteY202" fmla="*/ 1027594 h 1671185"/>
                    <a:gd name="connsiteX203" fmla="*/ 1609056 w 1670533"/>
                    <a:gd name="connsiteY203" fmla="*/ 1023038 h 1671185"/>
                    <a:gd name="connsiteX204" fmla="*/ 1617786 w 1670533"/>
                    <a:gd name="connsiteY204" fmla="*/ 1027317 h 1671185"/>
                    <a:gd name="connsiteX205" fmla="*/ 1646618 w 1670533"/>
                    <a:gd name="connsiteY205" fmla="*/ 1077717 h 1671185"/>
                    <a:gd name="connsiteX206" fmla="*/ 1620352 w 1670533"/>
                    <a:gd name="connsiteY206" fmla="*/ 1150661 h 1671185"/>
                    <a:gd name="connsiteX207" fmla="*/ 1568610 w 1670533"/>
                    <a:gd name="connsiteY207" fmla="*/ 1198208 h 1671185"/>
                    <a:gd name="connsiteX208" fmla="*/ 1520463 w 1670533"/>
                    <a:gd name="connsiteY208" fmla="*/ 1200110 h 1671185"/>
                    <a:gd name="connsiteX209" fmla="*/ 1409554 w 1670533"/>
                    <a:gd name="connsiteY209" fmla="*/ 1147333 h 1671185"/>
                    <a:gd name="connsiteX210" fmla="*/ 1360616 w 1670533"/>
                    <a:gd name="connsiteY210" fmla="*/ 1141944 h 1671185"/>
                    <a:gd name="connsiteX211" fmla="*/ 1287071 w 1670533"/>
                    <a:gd name="connsiteY211" fmla="*/ 1179387 h 1671185"/>
                    <a:gd name="connsiteX212" fmla="*/ 1234382 w 1670533"/>
                    <a:gd name="connsiteY212" fmla="*/ 1267587 h 1671185"/>
                    <a:gd name="connsiteX213" fmla="*/ 1237502 w 1670533"/>
                    <a:gd name="connsiteY213" fmla="*/ 1311092 h 1671185"/>
                    <a:gd name="connsiteX214" fmla="*/ 1177781 w 1670533"/>
                    <a:gd name="connsiteY214" fmla="*/ 1359709 h 1671185"/>
                    <a:gd name="connsiteX215" fmla="*/ 1194727 w 1670533"/>
                    <a:gd name="connsiteY215" fmla="*/ 1376667 h 1671185"/>
                    <a:gd name="connsiteX216" fmla="*/ 1249194 w 1670533"/>
                    <a:gd name="connsiteY216" fmla="*/ 1332330 h 1671185"/>
                    <a:gd name="connsiteX217" fmla="*/ 1249510 w 1670533"/>
                    <a:gd name="connsiteY217" fmla="*/ 1332766 h 1671185"/>
                    <a:gd name="connsiteX218" fmla="*/ 1259226 w 1670533"/>
                    <a:gd name="connsiteY218" fmla="*/ 1344573 h 1671185"/>
                    <a:gd name="connsiteX219" fmla="*/ 1213171 w 1670533"/>
                    <a:gd name="connsiteY219" fmla="*/ 1387127 h 1671185"/>
                    <a:gd name="connsiteX220" fmla="*/ 1230076 w 1670533"/>
                    <a:gd name="connsiteY220" fmla="*/ 1404086 h 1671185"/>
                    <a:gd name="connsiteX221" fmla="*/ 1274432 w 1670533"/>
                    <a:gd name="connsiteY221" fmla="*/ 1363077 h 1671185"/>
                    <a:gd name="connsiteX222" fmla="*/ 1291771 w 1670533"/>
                    <a:gd name="connsiteY222" fmla="*/ 1384116 h 1671185"/>
                    <a:gd name="connsiteX223" fmla="*/ 1248956 w 1670533"/>
                    <a:gd name="connsiteY223" fmla="*/ 1426987 h 1671185"/>
                    <a:gd name="connsiteX224" fmla="*/ 1265900 w 1670533"/>
                    <a:gd name="connsiteY224" fmla="*/ 1443946 h 1671185"/>
                    <a:gd name="connsiteX225" fmla="*/ 1307096 w 1670533"/>
                    <a:gd name="connsiteY225" fmla="*/ 1402699 h 1671185"/>
                    <a:gd name="connsiteX226" fmla="*/ 1326332 w 1670533"/>
                    <a:gd name="connsiteY226" fmla="*/ 1426037 h 1671185"/>
                    <a:gd name="connsiteX227" fmla="*/ 1332731 w 1670533"/>
                    <a:gd name="connsiteY227" fmla="*/ 1436339 h 1671185"/>
                    <a:gd name="connsiteX228" fmla="*/ 1281660 w 1670533"/>
                    <a:gd name="connsiteY228" fmla="*/ 1483767 h 1671185"/>
                    <a:gd name="connsiteX229" fmla="*/ 1298604 w 1670533"/>
                    <a:gd name="connsiteY229" fmla="*/ 1500725 h 1671185"/>
                    <a:gd name="connsiteX230" fmla="*/ 1337588 w 1670533"/>
                    <a:gd name="connsiteY230" fmla="*/ 1464510 h 1671185"/>
                    <a:gd name="connsiteX231" fmla="*/ 1322896 w 1670533"/>
                    <a:gd name="connsiteY231" fmla="*/ 1495930 h 1671185"/>
                    <a:gd name="connsiteX232" fmla="*/ 1265624 w 1670533"/>
                    <a:gd name="connsiteY232" fmla="*/ 1541061 h 1671185"/>
                    <a:gd name="connsiteX233" fmla="*/ 1213409 w 1670533"/>
                    <a:gd name="connsiteY233" fmla="*/ 1565468 h 1671185"/>
                    <a:gd name="connsiteX234" fmla="*/ 1151397 w 1670533"/>
                    <a:gd name="connsiteY234" fmla="*/ 1539198 h 1671185"/>
                    <a:gd name="connsiteX235" fmla="*/ 1105184 w 1670533"/>
                    <a:gd name="connsiteY235" fmla="*/ 1446561 h 1671185"/>
                    <a:gd name="connsiteX236" fmla="*/ 1072520 w 1670533"/>
                    <a:gd name="connsiteY236" fmla="*/ 1413357 h 1671185"/>
                    <a:gd name="connsiteX237" fmla="*/ 958688 w 1670533"/>
                    <a:gd name="connsiteY237" fmla="*/ 1388871 h 1671185"/>
                    <a:gd name="connsiteX238" fmla="*/ 869463 w 1670533"/>
                    <a:gd name="connsiteY238" fmla="*/ 1414903 h 1671185"/>
                    <a:gd name="connsiteX239" fmla="*/ 834744 w 1670533"/>
                    <a:gd name="connsiteY239" fmla="*/ 1459874 h 1671185"/>
                    <a:gd name="connsiteX240" fmla="*/ 767322 w 1670533"/>
                    <a:gd name="connsiteY240" fmla="*/ 1456110 h 1671185"/>
                    <a:gd name="connsiteX241" fmla="*/ 767322 w 1670533"/>
                    <a:gd name="connsiteY241" fmla="*/ 1480121 h 1671185"/>
                    <a:gd name="connsiteX242" fmla="*/ 830203 w 1670533"/>
                    <a:gd name="connsiteY242" fmla="*/ 1483608 h 1671185"/>
                    <a:gd name="connsiteX243" fmla="*/ 826292 w 1670533"/>
                    <a:gd name="connsiteY243" fmla="*/ 1510987 h 1671185"/>
                    <a:gd name="connsiteX244" fmla="*/ 762464 w 1670533"/>
                    <a:gd name="connsiteY244" fmla="*/ 1500804 h 1671185"/>
                    <a:gd name="connsiteX245" fmla="*/ 756105 w 1670533"/>
                    <a:gd name="connsiteY245" fmla="*/ 1523904 h 1671185"/>
                    <a:gd name="connsiteX246" fmla="*/ 822934 w 1670533"/>
                    <a:gd name="connsiteY246" fmla="*/ 1534602 h 1671185"/>
                    <a:gd name="connsiteX247" fmla="*/ 819459 w 1670533"/>
                    <a:gd name="connsiteY247" fmla="*/ 1558930 h 1671185"/>
                    <a:gd name="connsiteX248" fmla="*/ 763294 w 1670533"/>
                    <a:gd name="connsiteY248" fmla="*/ 1551957 h 1671185"/>
                    <a:gd name="connsiteX249" fmla="*/ 763294 w 1670533"/>
                    <a:gd name="connsiteY249" fmla="*/ 1575928 h 1671185"/>
                    <a:gd name="connsiteX250" fmla="*/ 816101 w 1670533"/>
                    <a:gd name="connsiteY250" fmla="*/ 1582505 h 1671185"/>
                    <a:gd name="connsiteX251" fmla="*/ 814048 w 1670533"/>
                    <a:gd name="connsiteY251" fmla="*/ 1596690 h 1671185"/>
                    <a:gd name="connsiteX252" fmla="*/ 813139 w 1670533"/>
                    <a:gd name="connsiteY252" fmla="*/ 1600058 h 1671185"/>
                    <a:gd name="connsiteX253" fmla="*/ 751365 w 1670533"/>
                    <a:gd name="connsiteY253" fmla="*/ 1600058 h 1671185"/>
                    <a:gd name="connsiteX254" fmla="*/ 751365 w 1670533"/>
                    <a:gd name="connsiteY254" fmla="*/ 1624030 h 1671185"/>
                    <a:gd name="connsiteX255" fmla="*/ 801251 w 1670533"/>
                    <a:gd name="connsiteY255" fmla="*/ 1624030 h 1671185"/>
                    <a:gd name="connsiteX256" fmla="*/ 780751 w 1670533"/>
                    <a:gd name="connsiteY256" fmla="*/ 1638056 h 1671185"/>
                    <a:gd name="connsiteX257" fmla="*/ 717121 w 1670533"/>
                    <a:gd name="connsiteY257" fmla="*/ 1647565 h 1671185"/>
                    <a:gd name="connsiteX258" fmla="*/ 642589 w 1670533"/>
                    <a:gd name="connsiteY258" fmla="*/ 1627318 h 1671185"/>
                    <a:gd name="connsiteX259" fmla="*/ 615967 w 1670533"/>
                    <a:gd name="connsiteY259" fmla="*/ 1576958 h 1671185"/>
                    <a:gd name="connsiteX260" fmla="*/ 628725 w 1670533"/>
                    <a:gd name="connsiteY260" fmla="*/ 1439231 h 1671185"/>
                    <a:gd name="connsiteX261" fmla="*/ 598272 w 1670533"/>
                    <a:gd name="connsiteY261" fmla="*/ 1371675 h 1671185"/>
                    <a:gd name="connsiteX262" fmla="*/ 1360853 w 1670533"/>
                    <a:gd name="connsiteY262" fmla="*/ 488175 h 1671185"/>
                    <a:gd name="connsiteX263" fmla="*/ 1358246 w 1670533"/>
                    <a:gd name="connsiteY263" fmla="*/ 490038 h 1671185"/>
                    <a:gd name="connsiteX264" fmla="*/ 1355087 w 1670533"/>
                    <a:gd name="connsiteY264" fmla="*/ 487660 h 1671185"/>
                    <a:gd name="connsiteX265" fmla="*/ 1351966 w 1670533"/>
                    <a:gd name="connsiteY265" fmla="*/ 484173 h 1671185"/>
                    <a:gd name="connsiteX266" fmla="*/ 1360853 w 1670533"/>
                    <a:gd name="connsiteY266" fmla="*/ 488175 h 1671185"/>
                    <a:gd name="connsiteX267" fmla="*/ 631885 w 1670533"/>
                    <a:gd name="connsiteY267" fmla="*/ 1647803 h 1671185"/>
                    <a:gd name="connsiteX268" fmla="*/ 716212 w 1670533"/>
                    <a:gd name="connsiteY268" fmla="*/ 1670705 h 1671185"/>
                    <a:gd name="connsiteX269" fmla="*/ 851728 w 1670533"/>
                    <a:gd name="connsiteY269" fmla="*/ 1575334 h 1671185"/>
                    <a:gd name="connsiteX270" fmla="*/ 1061856 w 1670533"/>
                    <a:gd name="connsiteY270" fmla="*/ 1433921 h 1671185"/>
                    <a:gd name="connsiteX271" fmla="*/ 1084488 w 1670533"/>
                    <a:gd name="connsiteY271" fmla="*/ 1456902 h 1671185"/>
                    <a:gd name="connsiteX272" fmla="*/ 1130739 w 1670533"/>
                    <a:gd name="connsiteY272" fmla="*/ 1549579 h 1671185"/>
                    <a:gd name="connsiteX273" fmla="*/ 1221031 w 1670533"/>
                    <a:gd name="connsiteY273" fmla="*/ 1587340 h 1671185"/>
                    <a:gd name="connsiteX274" fmla="*/ 1277473 w 1670533"/>
                    <a:gd name="connsiteY274" fmla="*/ 1560951 h 1671185"/>
                    <a:gd name="connsiteX275" fmla="*/ 1349201 w 1670533"/>
                    <a:gd name="connsiteY275" fmla="*/ 1395924 h 1671185"/>
                    <a:gd name="connsiteX276" fmla="*/ 1367449 w 1670533"/>
                    <a:gd name="connsiteY276" fmla="*/ 1160250 h 1671185"/>
                    <a:gd name="connsiteX277" fmla="*/ 1510549 w 1670533"/>
                    <a:gd name="connsiteY277" fmla="*/ 1221030 h 1671185"/>
                    <a:gd name="connsiteX278" fmla="*/ 1580065 w 1670533"/>
                    <a:gd name="connsiteY278" fmla="*/ 1218376 h 1671185"/>
                    <a:gd name="connsiteX279" fmla="*/ 1639469 w 1670533"/>
                    <a:gd name="connsiteY279" fmla="*/ 1163736 h 1671185"/>
                    <a:gd name="connsiteX280" fmla="*/ 1634769 w 1670533"/>
                    <a:gd name="connsiteY280" fmla="*/ 998234 h 1671185"/>
                    <a:gd name="connsiteX281" fmla="*/ 1611505 w 1670533"/>
                    <a:gd name="connsiteY281" fmla="*/ 982147 h 1671185"/>
                    <a:gd name="connsiteX282" fmla="*/ 1440007 w 1670533"/>
                    <a:gd name="connsiteY282" fmla="*/ 788949 h 1671185"/>
                    <a:gd name="connsiteX283" fmla="*/ 1612651 w 1670533"/>
                    <a:gd name="connsiteY283" fmla="*/ 685772 h 1671185"/>
                    <a:gd name="connsiteX284" fmla="*/ 1658310 w 1670533"/>
                    <a:gd name="connsiteY284" fmla="*/ 628399 h 1671185"/>
                    <a:gd name="connsiteX285" fmla="*/ 1644328 w 1670533"/>
                    <a:gd name="connsiteY285" fmla="*/ 523122 h 1671185"/>
                    <a:gd name="connsiteX286" fmla="*/ 1536617 w 1670533"/>
                    <a:gd name="connsiteY286" fmla="*/ 439241 h 1671185"/>
                    <a:gd name="connsiteX287" fmla="*/ 1414056 w 1670533"/>
                    <a:gd name="connsiteY287" fmla="*/ 476606 h 1671185"/>
                    <a:gd name="connsiteX288" fmla="*/ 1352756 w 1670533"/>
                    <a:gd name="connsiteY288" fmla="*/ 238871 h 1671185"/>
                    <a:gd name="connsiteX289" fmla="*/ 1350741 w 1670533"/>
                    <a:gd name="connsiteY289" fmla="*/ 154872 h 1671185"/>
                    <a:gd name="connsiteX290" fmla="*/ 1269061 w 1670533"/>
                    <a:gd name="connsiteY290" fmla="*/ 85176 h 1671185"/>
                    <a:gd name="connsiteX291" fmla="*/ 1201322 w 1670533"/>
                    <a:gd name="connsiteY291" fmla="*/ 63384 h 1671185"/>
                    <a:gd name="connsiteX292" fmla="*/ 970774 w 1670533"/>
                    <a:gd name="connsiteY292" fmla="*/ 224528 h 1671185"/>
                    <a:gd name="connsiteX293" fmla="*/ 802120 w 1670533"/>
                    <a:gd name="connsiteY293" fmla="*/ 5456 h 1671185"/>
                    <a:gd name="connsiteX294" fmla="*/ 699623 w 1670533"/>
                    <a:gd name="connsiteY294" fmla="*/ 2960 h 1671185"/>
                    <a:gd name="connsiteX295" fmla="*/ 643774 w 1670533"/>
                    <a:gd name="connsiteY295" fmla="*/ 16154 h 1671185"/>
                    <a:gd name="connsiteX296" fmla="*/ 586502 w 1670533"/>
                    <a:gd name="connsiteY296" fmla="*/ 112555 h 1671185"/>
                    <a:gd name="connsiteX297" fmla="*/ 569874 w 1670533"/>
                    <a:gd name="connsiteY297" fmla="*/ 303892 h 1671185"/>
                    <a:gd name="connsiteX298" fmla="*/ 567188 w 1670533"/>
                    <a:gd name="connsiteY298" fmla="*/ 306269 h 1671185"/>
                    <a:gd name="connsiteX299" fmla="*/ 354414 w 1670533"/>
                    <a:gd name="connsiteY299" fmla="*/ 239109 h 1671185"/>
                    <a:gd name="connsiteX300" fmla="*/ 257605 w 1670533"/>
                    <a:gd name="connsiteY300" fmla="*/ 243943 h 1671185"/>
                    <a:gd name="connsiteX301" fmla="*/ 237501 w 1670533"/>
                    <a:gd name="connsiteY301" fmla="*/ 260743 h 1671185"/>
                    <a:gd name="connsiteX302" fmla="*/ 157360 w 1670533"/>
                    <a:gd name="connsiteY302" fmla="*/ 433298 h 1671185"/>
                    <a:gd name="connsiteX303" fmla="*/ 228653 w 1670533"/>
                    <a:gd name="connsiteY303" fmla="*/ 499309 h 1671185"/>
                    <a:gd name="connsiteX304" fmla="*/ 225888 w 1670533"/>
                    <a:gd name="connsiteY304" fmla="*/ 683118 h 1671185"/>
                    <a:gd name="connsiteX305" fmla="*/ 75600 w 1670533"/>
                    <a:gd name="connsiteY305" fmla="*/ 692983 h 1671185"/>
                    <a:gd name="connsiteX306" fmla="*/ 3121 w 1670533"/>
                    <a:gd name="connsiteY306" fmla="*/ 755943 h 1671185"/>
                    <a:gd name="connsiteX307" fmla="*/ -78 w 1670533"/>
                    <a:gd name="connsiteY307" fmla="*/ 794060 h 1671185"/>
                    <a:gd name="connsiteX308" fmla="*/ 7625 w 1670533"/>
                    <a:gd name="connsiteY308" fmla="*/ 870848 h 1671185"/>
                    <a:gd name="connsiteX309" fmla="*/ 168064 w 1670533"/>
                    <a:gd name="connsiteY309" fmla="*/ 943119 h 1671185"/>
                    <a:gd name="connsiteX310" fmla="*/ 277512 w 1670533"/>
                    <a:gd name="connsiteY310" fmla="*/ 999106 h 1671185"/>
                    <a:gd name="connsiteX311" fmla="*/ 180901 w 1670533"/>
                    <a:gd name="connsiteY311" fmla="*/ 1224478 h 1671185"/>
                    <a:gd name="connsiteX312" fmla="*/ 160085 w 1670533"/>
                    <a:gd name="connsiteY312" fmla="*/ 1313549 h 1671185"/>
                    <a:gd name="connsiteX313" fmla="*/ 207483 w 1670533"/>
                    <a:gd name="connsiteY313" fmla="*/ 1381541 h 1671185"/>
                    <a:gd name="connsiteX314" fmla="*/ 258988 w 1670533"/>
                    <a:gd name="connsiteY314" fmla="*/ 1421599 h 1671185"/>
                    <a:gd name="connsiteX315" fmla="*/ 371161 w 1670533"/>
                    <a:gd name="connsiteY315" fmla="*/ 1394775 h 1671185"/>
                    <a:gd name="connsiteX316" fmla="*/ 514103 w 1670533"/>
                    <a:gd name="connsiteY316" fmla="*/ 1365732 h 1671185"/>
                    <a:gd name="connsiteX317" fmla="*/ 605619 w 1670533"/>
                    <a:gd name="connsiteY317" fmla="*/ 1429286 h 1671185"/>
                    <a:gd name="connsiteX318" fmla="*/ 592940 w 1670533"/>
                    <a:gd name="connsiteY318" fmla="*/ 1574818 h 1671185"/>
                    <a:gd name="connsiteX319" fmla="*/ 631885 w 1670533"/>
                    <a:gd name="connsiteY319" fmla="*/ 1647803 h 167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</a:cxnLst>
                  <a:rect l="l" t="t" r="r" b="b"/>
                  <a:pathLst>
                    <a:path w="1670533" h="1671185">
                      <a:moveTo>
                        <a:pt x="598272" y="1371675"/>
                      </a:moveTo>
                      <a:cubicBezTo>
                        <a:pt x="577694" y="1356301"/>
                        <a:pt x="555694" y="1342592"/>
                        <a:pt x="533022" y="1330507"/>
                      </a:cubicBezTo>
                      <a:cubicBezTo>
                        <a:pt x="532113" y="1327655"/>
                        <a:pt x="530415" y="1325000"/>
                        <a:pt x="527611" y="1323375"/>
                      </a:cubicBezTo>
                      <a:cubicBezTo>
                        <a:pt x="551349" y="1337124"/>
                        <a:pt x="575008" y="1350873"/>
                        <a:pt x="598786" y="1364661"/>
                      </a:cubicBezTo>
                      <a:cubicBezTo>
                        <a:pt x="612136" y="1372388"/>
                        <a:pt x="624183" y="1351665"/>
                        <a:pt x="610872" y="1343939"/>
                      </a:cubicBezTo>
                      <a:cubicBezTo>
                        <a:pt x="570150" y="1320324"/>
                        <a:pt x="529507" y="1296749"/>
                        <a:pt x="488824" y="1273134"/>
                      </a:cubicBezTo>
                      <a:cubicBezTo>
                        <a:pt x="475474" y="1265368"/>
                        <a:pt x="463387" y="1286090"/>
                        <a:pt x="476738" y="1293856"/>
                      </a:cubicBezTo>
                      <a:cubicBezTo>
                        <a:pt x="493524" y="1303564"/>
                        <a:pt x="510311" y="1313311"/>
                        <a:pt x="527097" y="1323019"/>
                      </a:cubicBezTo>
                      <a:cubicBezTo>
                        <a:pt x="525676" y="1322345"/>
                        <a:pt x="524095" y="1321830"/>
                        <a:pt x="522279" y="1321711"/>
                      </a:cubicBezTo>
                      <a:cubicBezTo>
                        <a:pt x="519751" y="1321513"/>
                        <a:pt x="517223" y="1321592"/>
                        <a:pt x="514655" y="1321473"/>
                      </a:cubicBezTo>
                      <a:cubicBezTo>
                        <a:pt x="507664" y="1318105"/>
                        <a:pt x="500752" y="1314579"/>
                        <a:pt x="493683" y="1311568"/>
                      </a:cubicBezTo>
                      <a:cubicBezTo>
                        <a:pt x="484124" y="1307526"/>
                        <a:pt x="474052" y="1305466"/>
                        <a:pt x="463743" y="1305466"/>
                      </a:cubicBezTo>
                      <a:cubicBezTo>
                        <a:pt x="457503" y="1305466"/>
                        <a:pt x="451420" y="1306496"/>
                        <a:pt x="445495" y="1308002"/>
                      </a:cubicBezTo>
                      <a:cubicBezTo>
                        <a:pt x="437082" y="1294570"/>
                        <a:pt x="428630" y="1281098"/>
                        <a:pt x="420217" y="1267627"/>
                      </a:cubicBezTo>
                      <a:cubicBezTo>
                        <a:pt x="412041" y="1254591"/>
                        <a:pt x="391344" y="1266636"/>
                        <a:pt x="399559" y="1279751"/>
                      </a:cubicBezTo>
                      <a:lnTo>
                        <a:pt x="423258" y="1317591"/>
                      </a:lnTo>
                      <a:cubicBezTo>
                        <a:pt x="420296" y="1319453"/>
                        <a:pt x="417413" y="1321394"/>
                        <a:pt x="414766" y="1323692"/>
                      </a:cubicBezTo>
                      <a:lnTo>
                        <a:pt x="397347" y="1338749"/>
                      </a:lnTo>
                      <a:cubicBezTo>
                        <a:pt x="387038" y="1325277"/>
                        <a:pt x="376730" y="1311845"/>
                        <a:pt x="366421" y="1298374"/>
                      </a:cubicBezTo>
                      <a:cubicBezTo>
                        <a:pt x="357178" y="1286289"/>
                        <a:pt x="336363" y="1298215"/>
                        <a:pt x="345764" y="1310458"/>
                      </a:cubicBezTo>
                      <a:cubicBezTo>
                        <a:pt x="356942" y="1325118"/>
                        <a:pt x="368159" y="1339739"/>
                        <a:pt x="379337" y="1354360"/>
                      </a:cubicBezTo>
                      <a:lnTo>
                        <a:pt x="354058" y="1376271"/>
                      </a:lnTo>
                      <a:cubicBezTo>
                        <a:pt x="342999" y="1362760"/>
                        <a:pt x="331979" y="1349249"/>
                        <a:pt x="320920" y="1335737"/>
                      </a:cubicBezTo>
                      <a:cubicBezTo>
                        <a:pt x="311164" y="1323771"/>
                        <a:pt x="294298" y="1340809"/>
                        <a:pt x="303975" y="1352656"/>
                      </a:cubicBezTo>
                      <a:lnTo>
                        <a:pt x="336047" y="1391922"/>
                      </a:lnTo>
                      <a:lnTo>
                        <a:pt x="331071" y="1396201"/>
                      </a:lnTo>
                      <a:cubicBezTo>
                        <a:pt x="328305" y="1398578"/>
                        <a:pt x="325067" y="1400124"/>
                        <a:pt x="321907" y="1401788"/>
                      </a:cubicBezTo>
                      <a:cubicBezTo>
                        <a:pt x="320683" y="1401114"/>
                        <a:pt x="319221" y="1400639"/>
                        <a:pt x="317523" y="1400480"/>
                      </a:cubicBezTo>
                      <a:cubicBezTo>
                        <a:pt x="317286" y="1400243"/>
                        <a:pt x="317207" y="1399925"/>
                        <a:pt x="316930" y="1399648"/>
                      </a:cubicBezTo>
                      <a:cubicBezTo>
                        <a:pt x="300973" y="1385028"/>
                        <a:pt x="285016" y="1370367"/>
                        <a:pt x="269059" y="1355707"/>
                      </a:cubicBezTo>
                      <a:cubicBezTo>
                        <a:pt x="257723" y="1345286"/>
                        <a:pt x="240739" y="1362205"/>
                        <a:pt x="252154" y="1372666"/>
                      </a:cubicBezTo>
                      <a:cubicBezTo>
                        <a:pt x="264833" y="1384314"/>
                        <a:pt x="277512" y="1395963"/>
                        <a:pt x="290190" y="1407612"/>
                      </a:cubicBezTo>
                      <a:cubicBezTo>
                        <a:pt x="283357" y="1406741"/>
                        <a:pt x="276603" y="1405037"/>
                        <a:pt x="270521" y="1401471"/>
                      </a:cubicBezTo>
                      <a:cubicBezTo>
                        <a:pt x="253418" y="1391486"/>
                        <a:pt x="237737" y="1379322"/>
                        <a:pt x="223953" y="1365296"/>
                      </a:cubicBezTo>
                      <a:cubicBezTo>
                        <a:pt x="206298" y="1347387"/>
                        <a:pt x="191841" y="1326624"/>
                        <a:pt x="181019" y="1303643"/>
                      </a:cubicBezTo>
                      <a:cubicBezTo>
                        <a:pt x="171145" y="1282683"/>
                        <a:pt x="177109" y="1257523"/>
                        <a:pt x="195554" y="1242427"/>
                      </a:cubicBezTo>
                      <a:lnTo>
                        <a:pt x="300894" y="1156050"/>
                      </a:lnTo>
                      <a:cubicBezTo>
                        <a:pt x="323408" y="1137625"/>
                        <a:pt x="333282" y="1107473"/>
                        <a:pt x="326094" y="1079341"/>
                      </a:cubicBezTo>
                      <a:cubicBezTo>
                        <a:pt x="320051" y="1055845"/>
                        <a:pt x="312507" y="1032547"/>
                        <a:pt x="303501" y="1010041"/>
                      </a:cubicBezTo>
                      <a:cubicBezTo>
                        <a:pt x="302830" y="1008298"/>
                        <a:pt x="301921" y="1006594"/>
                        <a:pt x="301211" y="1004811"/>
                      </a:cubicBezTo>
                      <a:cubicBezTo>
                        <a:pt x="302238" y="1001959"/>
                        <a:pt x="302158" y="998630"/>
                        <a:pt x="300065" y="995223"/>
                      </a:cubicBezTo>
                      <a:cubicBezTo>
                        <a:pt x="297734" y="991340"/>
                        <a:pt x="294970" y="988170"/>
                        <a:pt x="292363" y="984644"/>
                      </a:cubicBezTo>
                      <a:cubicBezTo>
                        <a:pt x="286004" y="970736"/>
                        <a:pt x="279289" y="956987"/>
                        <a:pt x="271863" y="943714"/>
                      </a:cubicBezTo>
                      <a:cubicBezTo>
                        <a:pt x="264162" y="930044"/>
                        <a:pt x="252115" y="919980"/>
                        <a:pt x="238133" y="913600"/>
                      </a:cubicBezTo>
                      <a:cubicBezTo>
                        <a:pt x="240739" y="911699"/>
                        <a:pt x="242557" y="908727"/>
                        <a:pt x="242438" y="904408"/>
                      </a:cubicBezTo>
                      <a:cubicBezTo>
                        <a:pt x="241924" y="888440"/>
                        <a:pt x="241411" y="872473"/>
                        <a:pt x="240858" y="856465"/>
                      </a:cubicBezTo>
                      <a:cubicBezTo>
                        <a:pt x="240384" y="841092"/>
                        <a:pt x="216448" y="841013"/>
                        <a:pt x="216962" y="856465"/>
                      </a:cubicBezTo>
                      <a:cubicBezTo>
                        <a:pt x="217475" y="872473"/>
                        <a:pt x="217989" y="888440"/>
                        <a:pt x="218502" y="904408"/>
                      </a:cubicBezTo>
                      <a:cubicBezTo>
                        <a:pt x="218542" y="905755"/>
                        <a:pt x="218976" y="906785"/>
                        <a:pt x="219331" y="907895"/>
                      </a:cubicBezTo>
                      <a:cubicBezTo>
                        <a:pt x="215263" y="907221"/>
                        <a:pt x="211195" y="906270"/>
                        <a:pt x="207008" y="906270"/>
                      </a:cubicBezTo>
                      <a:lnTo>
                        <a:pt x="182401" y="906270"/>
                      </a:lnTo>
                      <a:cubicBezTo>
                        <a:pt x="184021" y="903854"/>
                        <a:pt x="184929" y="900842"/>
                        <a:pt x="184376" y="897276"/>
                      </a:cubicBezTo>
                      <a:cubicBezTo>
                        <a:pt x="181691" y="881269"/>
                        <a:pt x="179044" y="865301"/>
                        <a:pt x="176398" y="849294"/>
                      </a:cubicBezTo>
                      <a:cubicBezTo>
                        <a:pt x="173830" y="834118"/>
                        <a:pt x="150764" y="840577"/>
                        <a:pt x="153291" y="855673"/>
                      </a:cubicBezTo>
                      <a:cubicBezTo>
                        <a:pt x="155938" y="871680"/>
                        <a:pt x="158584" y="887688"/>
                        <a:pt x="161270" y="903655"/>
                      </a:cubicBezTo>
                      <a:cubicBezTo>
                        <a:pt x="161467" y="904725"/>
                        <a:pt x="161902" y="905399"/>
                        <a:pt x="162258" y="906270"/>
                      </a:cubicBezTo>
                      <a:lnTo>
                        <a:pt x="121062" y="906270"/>
                      </a:lnTo>
                      <a:lnTo>
                        <a:pt x="117388" y="856465"/>
                      </a:lnTo>
                      <a:cubicBezTo>
                        <a:pt x="116282" y="841171"/>
                        <a:pt x="92347" y="841013"/>
                        <a:pt x="93492" y="856465"/>
                      </a:cubicBezTo>
                      <a:lnTo>
                        <a:pt x="97166" y="906270"/>
                      </a:lnTo>
                      <a:lnTo>
                        <a:pt x="80814" y="906270"/>
                      </a:lnTo>
                      <a:cubicBezTo>
                        <a:pt x="79391" y="906270"/>
                        <a:pt x="78049" y="906033"/>
                        <a:pt x="76666" y="905914"/>
                      </a:cubicBezTo>
                      <a:cubicBezTo>
                        <a:pt x="76627" y="905676"/>
                        <a:pt x="76706" y="905478"/>
                        <a:pt x="76666" y="905240"/>
                      </a:cubicBezTo>
                      <a:cubicBezTo>
                        <a:pt x="74020" y="889272"/>
                        <a:pt x="71334" y="873265"/>
                        <a:pt x="68688" y="857297"/>
                      </a:cubicBezTo>
                      <a:cubicBezTo>
                        <a:pt x="66160" y="842122"/>
                        <a:pt x="43093" y="848540"/>
                        <a:pt x="45621" y="863676"/>
                      </a:cubicBezTo>
                      <a:lnTo>
                        <a:pt x="51151" y="896801"/>
                      </a:lnTo>
                      <a:cubicBezTo>
                        <a:pt x="40842" y="889590"/>
                        <a:pt x="33179" y="878812"/>
                        <a:pt x="30178" y="865697"/>
                      </a:cubicBezTo>
                      <a:cubicBezTo>
                        <a:pt x="24924" y="842320"/>
                        <a:pt x="22475" y="818388"/>
                        <a:pt x="23029" y="794575"/>
                      </a:cubicBezTo>
                      <a:cubicBezTo>
                        <a:pt x="23305" y="782807"/>
                        <a:pt x="24293" y="770960"/>
                        <a:pt x="25991" y="759272"/>
                      </a:cubicBezTo>
                      <a:cubicBezTo>
                        <a:pt x="29585" y="734785"/>
                        <a:pt x="50637" y="716638"/>
                        <a:pt x="76113" y="716163"/>
                      </a:cubicBezTo>
                      <a:lnTo>
                        <a:pt x="201242" y="713745"/>
                      </a:lnTo>
                      <a:cubicBezTo>
                        <a:pt x="222729" y="713310"/>
                        <a:pt x="242833" y="703919"/>
                        <a:pt x="256301" y="688030"/>
                      </a:cubicBezTo>
                      <a:cubicBezTo>
                        <a:pt x="270402" y="671349"/>
                        <a:pt x="282330" y="652925"/>
                        <a:pt x="291691" y="633272"/>
                      </a:cubicBezTo>
                      <a:cubicBezTo>
                        <a:pt x="301289" y="613025"/>
                        <a:pt x="308162" y="591510"/>
                        <a:pt x="312072" y="569362"/>
                      </a:cubicBezTo>
                      <a:cubicBezTo>
                        <a:pt x="314916" y="553315"/>
                        <a:pt x="311519" y="536871"/>
                        <a:pt x="303777" y="522449"/>
                      </a:cubicBezTo>
                      <a:cubicBezTo>
                        <a:pt x="304015" y="520467"/>
                        <a:pt x="303975" y="518526"/>
                        <a:pt x="303383" y="516624"/>
                      </a:cubicBezTo>
                      <a:cubicBezTo>
                        <a:pt x="306345" y="516109"/>
                        <a:pt x="309031" y="514326"/>
                        <a:pt x="310808" y="510760"/>
                      </a:cubicBezTo>
                      <a:cubicBezTo>
                        <a:pt x="313494" y="505451"/>
                        <a:pt x="316140" y="500102"/>
                        <a:pt x="318787" y="494752"/>
                      </a:cubicBezTo>
                      <a:cubicBezTo>
                        <a:pt x="325659" y="481003"/>
                        <a:pt x="305002" y="468840"/>
                        <a:pt x="298169" y="482668"/>
                      </a:cubicBezTo>
                      <a:cubicBezTo>
                        <a:pt x="295443" y="487977"/>
                        <a:pt x="292837" y="493326"/>
                        <a:pt x="290151" y="498636"/>
                      </a:cubicBezTo>
                      <a:cubicBezTo>
                        <a:pt x="289479" y="500023"/>
                        <a:pt x="289242" y="501370"/>
                        <a:pt x="289045" y="502717"/>
                      </a:cubicBezTo>
                      <a:cubicBezTo>
                        <a:pt x="288690" y="502400"/>
                        <a:pt x="288492" y="502004"/>
                        <a:pt x="288176" y="501686"/>
                      </a:cubicBezTo>
                      <a:cubicBezTo>
                        <a:pt x="287188" y="500815"/>
                        <a:pt x="283476" y="497922"/>
                        <a:pt x="275181" y="491662"/>
                      </a:cubicBezTo>
                      <a:lnTo>
                        <a:pt x="275221" y="491622"/>
                      </a:lnTo>
                      <a:cubicBezTo>
                        <a:pt x="279171" y="478309"/>
                        <a:pt x="283160" y="464956"/>
                        <a:pt x="287109" y="451643"/>
                      </a:cubicBezTo>
                      <a:cubicBezTo>
                        <a:pt x="291573" y="436825"/>
                        <a:pt x="268467" y="430485"/>
                        <a:pt x="264043" y="445264"/>
                      </a:cubicBezTo>
                      <a:cubicBezTo>
                        <a:pt x="260962" y="455606"/>
                        <a:pt x="257882" y="465947"/>
                        <a:pt x="254761" y="476328"/>
                      </a:cubicBezTo>
                      <a:cubicBezTo>
                        <a:pt x="247731" y="471019"/>
                        <a:pt x="239476" y="464877"/>
                        <a:pt x="229522" y="457389"/>
                      </a:cubicBezTo>
                      <a:cubicBezTo>
                        <a:pt x="228811" y="456834"/>
                        <a:pt x="227982" y="456239"/>
                        <a:pt x="227271" y="455685"/>
                      </a:cubicBezTo>
                      <a:cubicBezTo>
                        <a:pt x="231300" y="439677"/>
                        <a:pt x="235368" y="423749"/>
                        <a:pt x="239397" y="407742"/>
                      </a:cubicBezTo>
                      <a:cubicBezTo>
                        <a:pt x="243228" y="392765"/>
                        <a:pt x="220161" y="386425"/>
                        <a:pt x="216330" y="401363"/>
                      </a:cubicBezTo>
                      <a:cubicBezTo>
                        <a:pt x="213051" y="414280"/>
                        <a:pt x="209773" y="427197"/>
                        <a:pt x="206495" y="440113"/>
                      </a:cubicBezTo>
                      <a:cubicBezTo>
                        <a:pt x="200136" y="435359"/>
                        <a:pt x="194211" y="430881"/>
                        <a:pt x="189037" y="426998"/>
                      </a:cubicBezTo>
                      <a:cubicBezTo>
                        <a:pt x="189708" y="425968"/>
                        <a:pt x="190380" y="424898"/>
                        <a:pt x="190735" y="423512"/>
                      </a:cubicBezTo>
                      <a:cubicBezTo>
                        <a:pt x="194962" y="407583"/>
                        <a:pt x="199228" y="391655"/>
                        <a:pt x="203454" y="375767"/>
                      </a:cubicBezTo>
                      <a:cubicBezTo>
                        <a:pt x="206811" y="363127"/>
                        <a:pt x="190973" y="356827"/>
                        <a:pt x="183547" y="364038"/>
                      </a:cubicBezTo>
                      <a:cubicBezTo>
                        <a:pt x="193856" y="327388"/>
                        <a:pt x="216725" y="307933"/>
                        <a:pt x="252193" y="278652"/>
                      </a:cubicBezTo>
                      <a:cubicBezTo>
                        <a:pt x="258632" y="273343"/>
                        <a:pt x="265425" y="267716"/>
                        <a:pt x="273088" y="261179"/>
                      </a:cubicBezTo>
                      <a:cubicBezTo>
                        <a:pt x="291059" y="243943"/>
                        <a:pt x="320604" y="242319"/>
                        <a:pt x="340392" y="257494"/>
                      </a:cubicBezTo>
                      <a:lnTo>
                        <a:pt x="446996" y="339512"/>
                      </a:lnTo>
                      <a:cubicBezTo>
                        <a:pt x="460070" y="349537"/>
                        <a:pt x="476185" y="355084"/>
                        <a:pt x="492497" y="355084"/>
                      </a:cubicBezTo>
                      <a:cubicBezTo>
                        <a:pt x="492853" y="355559"/>
                        <a:pt x="495302" y="355044"/>
                        <a:pt x="496724" y="354965"/>
                      </a:cubicBezTo>
                      <a:cubicBezTo>
                        <a:pt x="518210" y="353697"/>
                        <a:pt x="550125" y="347516"/>
                        <a:pt x="580419" y="325248"/>
                      </a:cubicBezTo>
                      <a:cubicBezTo>
                        <a:pt x="583698" y="324971"/>
                        <a:pt x="586857" y="323386"/>
                        <a:pt x="588951" y="319503"/>
                      </a:cubicBezTo>
                      <a:cubicBezTo>
                        <a:pt x="589464" y="318552"/>
                        <a:pt x="589820" y="317561"/>
                        <a:pt x="590334" y="316611"/>
                      </a:cubicBezTo>
                      <a:cubicBezTo>
                        <a:pt x="613044" y="296601"/>
                        <a:pt x="626197" y="273660"/>
                        <a:pt x="632872" y="256900"/>
                      </a:cubicBezTo>
                      <a:cubicBezTo>
                        <a:pt x="633662" y="254958"/>
                        <a:pt x="634175" y="252937"/>
                        <a:pt x="634768" y="250917"/>
                      </a:cubicBezTo>
                      <a:cubicBezTo>
                        <a:pt x="652819" y="252264"/>
                        <a:pt x="670434" y="246360"/>
                        <a:pt x="683547" y="232968"/>
                      </a:cubicBezTo>
                      <a:cubicBezTo>
                        <a:pt x="694409" y="221953"/>
                        <a:pt x="677465" y="204994"/>
                        <a:pt x="666603" y="216009"/>
                      </a:cubicBezTo>
                      <a:cubicBezTo>
                        <a:pt x="658743" y="224092"/>
                        <a:pt x="648671" y="227936"/>
                        <a:pt x="637888" y="227381"/>
                      </a:cubicBezTo>
                      <a:cubicBezTo>
                        <a:pt x="637770" y="224092"/>
                        <a:pt x="637454" y="220764"/>
                        <a:pt x="636901" y="217436"/>
                      </a:cubicBezTo>
                      <a:lnTo>
                        <a:pt x="634413" y="202458"/>
                      </a:lnTo>
                      <a:cubicBezTo>
                        <a:pt x="648118" y="202300"/>
                        <a:pt x="661824" y="202102"/>
                        <a:pt x="675569" y="201864"/>
                      </a:cubicBezTo>
                      <a:cubicBezTo>
                        <a:pt x="690934" y="201705"/>
                        <a:pt x="691012" y="177694"/>
                        <a:pt x="675569" y="177893"/>
                      </a:cubicBezTo>
                      <a:cubicBezTo>
                        <a:pt x="660481" y="178130"/>
                        <a:pt x="645472" y="178328"/>
                        <a:pt x="630463" y="178566"/>
                      </a:cubicBezTo>
                      <a:lnTo>
                        <a:pt x="625802" y="150553"/>
                      </a:lnTo>
                      <a:cubicBezTo>
                        <a:pt x="642391" y="149364"/>
                        <a:pt x="659019" y="148176"/>
                        <a:pt x="675687" y="147026"/>
                      </a:cubicBezTo>
                      <a:cubicBezTo>
                        <a:pt x="690934" y="145957"/>
                        <a:pt x="691092" y="121986"/>
                        <a:pt x="675687" y="123055"/>
                      </a:cubicBezTo>
                      <a:cubicBezTo>
                        <a:pt x="657716" y="124284"/>
                        <a:pt x="639784" y="125551"/>
                        <a:pt x="621813" y="126819"/>
                      </a:cubicBezTo>
                      <a:lnTo>
                        <a:pt x="617389" y="100153"/>
                      </a:lnTo>
                      <a:cubicBezTo>
                        <a:pt x="633899" y="97816"/>
                        <a:pt x="650409" y="95557"/>
                        <a:pt x="666880" y="93259"/>
                      </a:cubicBezTo>
                      <a:cubicBezTo>
                        <a:pt x="682047" y="91199"/>
                        <a:pt x="675569" y="68059"/>
                        <a:pt x="660481" y="70160"/>
                      </a:cubicBezTo>
                      <a:cubicBezTo>
                        <a:pt x="646064" y="72140"/>
                        <a:pt x="631648" y="74121"/>
                        <a:pt x="617231" y="76143"/>
                      </a:cubicBezTo>
                      <a:cubicBezTo>
                        <a:pt x="620944" y="58748"/>
                        <a:pt x="633386" y="44088"/>
                        <a:pt x="651120" y="38145"/>
                      </a:cubicBezTo>
                      <a:cubicBezTo>
                        <a:pt x="667946" y="32479"/>
                        <a:pt x="685325" y="28358"/>
                        <a:pt x="702862" y="25901"/>
                      </a:cubicBezTo>
                      <a:cubicBezTo>
                        <a:pt x="734184" y="21464"/>
                        <a:pt x="766532" y="22295"/>
                        <a:pt x="798012" y="28278"/>
                      </a:cubicBezTo>
                      <a:cubicBezTo>
                        <a:pt x="821118" y="32637"/>
                        <a:pt x="838181" y="51101"/>
                        <a:pt x="840591" y="74121"/>
                      </a:cubicBezTo>
                      <a:lnTo>
                        <a:pt x="849516" y="161132"/>
                      </a:lnTo>
                      <a:cubicBezTo>
                        <a:pt x="851294" y="178724"/>
                        <a:pt x="858917" y="194811"/>
                        <a:pt x="870924" y="206421"/>
                      </a:cubicBezTo>
                      <a:cubicBezTo>
                        <a:pt x="886604" y="221596"/>
                        <a:pt x="904537" y="233324"/>
                        <a:pt x="924206" y="241368"/>
                      </a:cubicBezTo>
                      <a:cubicBezTo>
                        <a:pt x="961927" y="256781"/>
                        <a:pt x="1005019" y="257454"/>
                        <a:pt x="1046807" y="243784"/>
                      </a:cubicBezTo>
                      <a:cubicBezTo>
                        <a:pt x="1058815" y="239822"/>
                        <a:pt x="1069439" y="232769"/>
                        <a:pt x="1078010" y="223617"/>
                      </a:cubicBezTo>
                      <a:cubicBezTo>
                        <a:pt x="1088003" y="229085"/>
                        <a:pt x="1097997" y="234592"/>
                        <a:pt x="1107989" y="240060"/>
                      </a:cubicBezTo>
                      <a:cubicBezTo>
                        <a:pt x="1121458" y="247469"/>
                        <a:pt x="1133584" y="226747"/>
                        <a:pt x="1120036" y="219338"/>
                      </a:cubicBezTo>
                      <a:cubicBezTo>
                        <a:pt x="1110675" y="214187"/>
                        <a:pt x="1101314" y="209075"/>
                        <a:pt x="1091913" y="203924"/>
                      </a:cubicBezTo>
                      <a:lnTo>
                        <a:pt x="1099971" y="190215"/>
                      </a:lnTo>
                      <a:lnTo>
                        <a:pt x="1147724" y="212483"/>
                      </a:lnTo>
                      <a:cubicBezTo>
                        <a:pt x="1161627" y="218941"/>
                        <a:pt x="1173792" y="198298"/>
                        <a:pt x="1159811" y="191761"/>
                      </a:cubicBezTo>
                      <a:cubicBezTo>
                        <a:pt x="1143932" y="184351"/>
                        <a:pt x="1128014" y="176942"/>
                        <a:pt x="1112137" y="169572"/>
                      </a:cubicBezTo>
                      <a:lnTo>
                        <a:pt x="1128449" y="141836"/>
                      </a:lnTo>
                      <a:cubicBezTo>
                        <a:pt x="1148316" y="153089"/>
                        <a:pt x="1168183" y="164302"/>
                        <a:pt x="1188051" y="175515"/>
                      </a:cubicBezTo>
                      <a:cubicBezTo>
                        <a:pt x="1201520" y="183123"/>
                        <a:pt x="1213567" y="162400"/>
                        <a:pt x="1200137" y="154832"/>
                      </a:cubicBezTo>
                      <a:cubicBezTo>
                        <a:pt x="1180309" y="143619"/>
                        <a:pt x="1160482" y="132406"/>
                        <a:pt x="1140614" y="121193"/>
                      </a:cubicBezTo>
                      <a:lnTo>
                        <a:pt x="1146380" y="111367"/>
                      </a:lnTo>
                      <a:cubicBezTo>
                        <a:pt x="1149541" y="106057"/>
                        <a:pt x="1153727" y="101699"/>
                        <a:pt x="1158309" y="97855"/>
                      </a:cubicBezTo>
                      <a:cubicBezTo>
                        <a:pt x="1158151" y="101540"/>
                        <a:pt x="1159731" y="105146"/>
                        <a:pt x="1164313" y="107166"/>
                      </a:cubicBezTo>
                      <a:cubicBezTo>
                        <a:pt x="1188287" y="117785"/>
                        <a:pt x="1212224" y="128444"/>
                        <a:pt x="1236199" y="139063"/>
                      </a:cubicBezTo>
                      <a:cubicBezTo>
                        <a:pt x="1250141" y="145283"/>
                        <a:pt x="1262346" y="124640"/>
                        <a:pt x="1248245" y="118380"/>
                      </a:cubicBezTo>
                      <a:cubicBezTo>
                        <a:pt x="1225100" y="108117"/>
                        <a:pt x="1201994" y="97816"/>
                        <a:pt x="1178848" y="87554"/>
                      </a:cubicBezTo>
                      <a:cubicBezTo>
                        <a:pt x="1185010" y="86048"/>
                        <a:pt x="1191329" y="85295"/>
                        <a:pt x="1197768" y="86286"/>
                      </a:cubicBezTo>
                      <a:cubicBezTo>
                        <a:pt x="1219096" y="89614"/>
                        <a:pt x="1239635" y="96191"/>
                        <a:pt x="1258633" y="105859"/>
                      </a:cubicBezTo>
                      <a:cubicBezTo>
                        <a:pt x="1287585" y="120519"/>
                        <a:pt x="1312271" y="141598"/>
                        <a:pt x="1332099" y="168621"/>
                      </a:cubicBezTo>
                      <a:cubicBezTo>
                        <a:pt x="1344304" y="185223"/>
                        <a:pt x="1344777" y="208402"/>
                        <a:pt x="1333284" y="226351"/>
                      </a:cubicBezTo>
                      <a:lnTo>
                        <a:pt x="1273169" y="320335"/>
                      </a:lnTo>
                      <a:cubicBezTo>
                        <a:pt x="1260845" y="339591"/>
                        <a:pt x="1257962" y="363206"/>
                        <a:pt x="1265308" y="385078"/>
                      </a:cubicBezTo>
                      <a:cubicBezTo>
                        <a:pt x="1273840" y="410555"/>
                        <a:pt x="1285689" y="434764"/>
                        <a:pt x="1300461" y="457111"/>
                      </a:cubicBezTo>
                      <a:cubicBezTo>
                        <a:pt x="1311639" y="473951"/>
                        <a:pt x="1324475" y="489720"/>
                        <a:pt x="1338695" y="503984"/>
                      </a:cubicBezTo>
                      <a:cubicBezTo>
                        <a:pt x="1356074" y="521418"/>
                        <a:pt x="1381313" y="528828"/>
                        <a:pt x="1405209" y="524548"/>
                      </a:cubicBezTo>
                      <a:cubicBezTo>
                        <a:pt x="1413148" y="545786"/>
                        <a:pt x="1421087" y="566984"/>
                        <a:pt x="1429026" y="588222"/>
                      </a:cubicBezTo>
                      <a:cubicBezTo>
                        <a:pt x="1434398" y="602565"/>
                        <a:pt x="1457583" y="596345"/>
                        <a:pt x="1452133" y="581843"/>
                      </a:cubicBezTo>
                      <a:cubicBezTo>
                        <a:pt x="1444153" y="560526"/>
                        <a:pt x="1436175" y="539209"/>
                        <a:pt x="1428196" y="517892"/>
                      </a:cubicBezTo>
                      <a:cubicBezTo>
                        <a:pt x="1428118" y="517654"/>
                        <a:pt x="1427920" y="517536"/>
                        <a:pt x="1427841" y="517297"/>
                      </a:cubicBezTo>
                      <a:lnTo>
                        <a:pt x="1466825" y="501845"/>
                      </a:lnTo>
                      <a:cubicBezTo>
                        <a:pt x="1465917" y="504579"/>
                        <a:pt x="1465798" y="507590"/>
                        <a:pt x="1467141" y="510760"/>
                      </a:cubicBezTo>
                      <a:cubicBezTo>
                        <a:pt x="1475120" y="529422"/>
                        <a:pt x="1483137" y="548084"/>
                        <a:pt x="1491117" y="566746"/>
                      </a:cubicBezTo>
                      <a:cubicBezTo>
                        <a:pt x="1497159" y="580892"/>
                        <a:pt x="1517817" y="568688"/>
                        <a:pt x="1511773" y="554622"/>
                      </a:cubicBezTo>
                      <a:cubicBezTo>
                        <a:pt x="1503795" y="535999"/>
                        <a:pt x="1495816" y="517337"/>
                        <a:pt x="1487838" y="498675"/>
                      </a:cubicBezTo>
                      <a:cubicBezTo>
                        <a:pt x="1487087" y="496932"/>
                        <a:pt x="1486140" y="495624"/>
                        <a:pt x="1484995" y="494634"/>
                      </a:cubicBezTo>
                      <a:lnTo>
                        <a:pt x="1519357" y="481043"/>
                      </a:lnTo>
                      <a:lnTo>
                        <a:pt x="1533813" y="531879"/>
                      </a:lnTo>
                      <a:cubicBezTo>
                        <a:pt x="1538039" y="546697"/>
                        <a:pt x="1561145" y="540398"/>
                        <a:pt x="1556919" y="525499"/>
                      </a:cubicBezTo>
                      <a:cubicBezTo>
                        <a:pt x="1551942" y="508066"/>
                        <a:pt x="1546966" y="490632"/>
                        <a:pt x="1541989" y="473158"/>
                      </a:cubicBezTo>
                      <a:cubicBezTo>
                        <a:pt x="1549692" y="471296"/>
                        <a:pt x="1557591" y="470702"/>
                        <a:pt x="1565253" y="472326"/>
                      </a:cubicBezTo>
                      <a:cubicBezTo>
                        <a:pt x="1565293" y="473476"/>
                        <a:pt x="1565293" y="474624"/>
                        <a:pt x="1565727" y="475892"/>
                      </a:cubicBezTo>
                      <a:cubicBezTo>
                        <a:pt x="1573745" y="498556"/>
                        <a:pt x="1581723" y="521220"/>
                        <a:pt x="1589703" y="543884"/>
                      </a:cubicBezTo>
                      <a:cubicBezTo>
                        <a:pt x="1594798" y="558347"/>
                        <a:pt x="1617944" y="552086"/>
                        <a:pt x="1612769" y="537505"/>
                      </a:cubicBezTo>
                      <a:cubicBezTo>
                        <a:pt x="1607634" y="522924"/>
                        <a:pt x="1602499" y="508304"/>
                        <a:pt x="1597326" y="493722"/>
                      </a:cubicBezTo>
                      <a:cubicBezTo>
                        <a:pt x="1607792" y="505609"/>
                        <a:pt x="1616759" y="518486"/>
                        <a:pt x="1623236" y="532711"/>
                      </a:cubicBezTo>
                      <a:cubicBezTo>
                        <a:pt x="1639429" y="568292"/>
                        <a:pt x="1638798" y="602486"/>
                        <a:pt x="1635441" y="624952"/>
                      </a:cubicBezTo>
                      <a:cubicBezTo>
                        <a:pt x="1632834" y="642346"/>
                        <a:pt x="1620747" y="657442"/>
                        <a:pt x="1603922" y="664336"/>
                      </a:cubicBezTo>
                      <a:lnTo>
                        <a:pt x="1466351" y="720560"/>
                      </a:lnTo>
                      <a:cubicBezTo>
                        <a:pt x="1447550" y="728247"/>
                        <a:pt x="1433015" y="742710"/>
                        <a:pt x="1425431" y="761292"/>
                      </a:cubicBezTo>
                      <a:cubicBezTo>
                        <a:pt x="1416032" y="784115"/>
                        <a:pt x="1410937" y="808086"/>
                        <a:pt x="1410264" y="832573"/>
                      </a:cubicBezTo>
                      <a:cubicBezTo>
                        <a:pt x="1409554" y="858803"/>
                        <a:pt x="1413898" y="884597"/>
                        <a:pt x="1423101" y="909282"/>
                      </a:cubicBezTo>
                      <a:cubicBezTo>
                        <a:pt x="1427565" y="921248"/>
                        <a:pt x="1435267" y="931510"/>
                        <a:pt x="1444984" y="939672"/>
                      </a:cubicBezTo>
                      <a:cubicBezTo>
                        <a:pt x="1437517" y="965545"/>
                        <a:pt x="1430092" y="991459"/>
                        <a:pt x="1422588" y="1017371"/>
                      </a:cubicBezTo>
                      <a:cubicBezTo>
                        <a:pt x="1418362" y="1032230"/>
                        <a:pt x="1441428" y="1038570"/>
                        <a:pt x="1445693" y="1023711"/>
                      </a:cubicBezTo>
                      <a:cubicBezTo>
                        <a:pt x="1452487" y="1000057"/>
                        <a:pt x="1459320" y="976402"/>
                        <a:pt x="1466114" y="952747"/>
                      </a:cubicBezTo>
                      <a:lnTo>
                        <a:pt x="1487047" y="963049"/>
                      </a:lnTo>
                      <a:cubicBezTo>
                        <a:pt x="1486100" y="964555"/>
                        <a:pt x="1485389" y="966298"/>
                        <a:pt x="1485153" y="968398"/>
                      </a:cubicBezTo>
                      <a:lnTo>
                        <a:pt x="1477332" y="1040352"/>
                      </a:lnTo>
                      <a:cubicBezTo>
                        <a:pt x="1475634" y="1055687"/>
                        <a:pt x="1499609" y="1055568"/>
                        <a:pt x="1501267" y="1040352"/>
                      </a:cubicBezTo>
                      <a:lnTo>
                        <a:pt x="1508534" y="973629"/>
                      </a:lnTo>
                      <a:lnTo>
                        <a:pt x="1535354" y="986783"/>
                      </a:lnTo>
                      <a:cubicBezTo>
                        <a:pt x="1534801" y="987575"/>
                        <a:pt x="1534208" y="988249"/>
                        <a:pt x="1533813" y="989240"/>
                      </a:cubicBezTo>
                      <a:cubicBezTo>
                        <a:pt x="1525835" y="1010556"/>
                        <a:pt x="1517857" y="1031873"/>
                        <a:pt x="1509877" y="1053190"/>
                      </a:cubicBezTo>
                      <a:cubicBezTo>
                        <a:pt x="1504466" y="1067652"/>
                        <a:pt x="1527612" y="1073913"/>
                        <a:pt x="1532944" y="1059530"/>
                      </a:cubicBezTo>
                      <a:cubicBezTo>
                        <a:pt x="1540765" y="1038768"/>
                        <a:pt x="1548545" y="1017926"/>
                        <a:pt x="1556327" y="997124"/>
                      </a:cubicBezTo>
                      <a:lnTo>
                        <a:pt x="1591046" y="1014162"/>
                      </a:lnTo>
                      <a:cubicBezTo>
                        <a:pt x="1588596" y="1015509"/>
                        <a:pt x="1586622" y="1017728"/>
                        <a:pt x="1585673" y="1021215"/>
                      </a:cubicBezTo>
                      <a:cubicBezTo>
                        <a:pt x="1580381" y="1041184"/>
                        <a:pt x="1575049" y="1061155"/>
                        <a:pt x="1569717" y="1081163"/>
                      </a:cubicBezTo>
                      <a:cubicBezTo>
                        <a:pt x="1565727" y="1096101"/>
                        <a:pt x="1588834" y="1102441"/>
                        <a:pt x="1592822" y="1087543"/>
                      </a:cubicBezTo>
                      <a:cubicBezTo>
                        <a:pt x="1598155" y="1067573"/>
                        <a:pt x="1603448" y="1047564"/>
                        <a:pt x="1608779" y="1027594"/>
                      </a:cubicBezTo>
                      <a:cubicBezTo>
                        <a:pt x="1609214" y="1025930"/>
                        <a:pt x="1609214" y="1024464"/>
                        <a:pt x="1609056" y="1023038"/>
                      </a:cubicBezTo>
                      <a:lnTo>
                        <a:pt x="1617786" y="1027317"/>
                      </a:lnTo>
                      <a:cubicBezTo>
                        <a:pt x="1637099" y="1036826"/>
                        <a:pt x="1648672" y="1057073"/>
                        <a:pt x="1646618" y="1077717"/>
                      </a:cubicBezTo>
                      <a:cubicBezTo>
                        <a:pt x="1643933" y="1104580"/>
                        <a:pt x="1635085" y="1129107"/>
                        <a:pt x="1620352" y="1150661"/>
                      </a:cubicBezTo>
                      <a:cubicBezTo>
                        <a:pt x="1607002" y="1170235"/>
                        <a:pt x="1589623" y="1186242"/>
                        <a:pt x="1568610" y="1198208"/>
                      </a:cubicBezTo>
                      <a:cubicBezTo>
                        <a:pt x="1553918" y="1206608"/>
                        <a:pt x="1535670" y="1207321"/>
                        <a:pt x="1520463" y="1200110"/>
                      </a:cubicBezTo>
                      <a:lnTo>
                        <a:pt x="1409554" y="1147333"/>
                      </a:lnTo>
                      <a:cubicBezTo>
                        <a:pt x="1394229" y="1140043"/>
                        <a:pt x="1377008" y="1138101"/>
                        <a:pt x="1360616" y="1141944"/>
                      </a:cubicBezTo>
                      <a:cubicBezTo>
                        <a:pt x="1332731" y="1148442"/>
                        <a:pt x="1307965" y="1161042"/>
                        <a:pt x="1287071" y="1179387"/>
                      </a:cubicBezTo>
                      <a:cubicBezTo>
                        <a:pt x="1254485" y="1208034"/>
                        <a:pt x="1240425" y="1243140"/>
                        <a:pt x="1234382" y="1267587"/>
                      </a:cubicBezTo>
                      <a:cubicBezTo>
                        <a:pt x="1230788" y="1282088"/>
                        <a:pt x="1232288" y="1297184"/>
                        <a:pt x="1237502" y="1311092"/>
                      </a:cubicBezTo>
                      <a:cubicBezTo>
                        <a:pt x="1217595" y="1327298"/>
                        <a:pt x="1197688" y="1343503"/>
                        <a:pt x="1177781" y="1359709"/>
                      </a:cubicBezTo>
                      <a:cubicBezTo>
                        <a:pt x="1165813" y="1369456"/>
                        <a:pt x="1182877" y="1386335"/>
                        <a:pt x="1194727" y="1376667"/>
                      </a:cubicBezTo>
                      <a:cubicBezTo>
                        <a:pt x="1212895" y="1361888"/>
                        <a:pt x="1231024" y="1347109"/>
                        <a:pt x="1249194" y="1332330"/>
                      </a:cubicBezTo>
                      <a:cubicBezTo>
                        <a:pt x="1249312" y="1332449"/>
                        <a:pt x="1249390" y="1332647"/>
                        <a:pt x="1249510" y="1332766"/>
                      </a:cubicBezTo>
                      <a:lnTo>
                        <a:pt x="1259226" y="1344573"/>
                      </a:lnTo>
                      <a:cubicBezTo>
                        <a:pt x="1243861" y="1358758"/>
                        <a:pt x="1228496" y="1372943"/>
                        <a:pt x="1213171" y="1387127"/>
                      </a:cubicBezTo>
                      <a:cubicBezTo>
                        <a:pt x="1201836" y="1397588"/>
                        <a:pt x="1218780" y="1414507"/>
                        <a:pt x="1230076" y="1404086"/>
                      </a:cubicBezTo>
                      <a:cubicBezTo>
                        <a:pt x="1244888" y="1390416"/>
                        <a:pt x="1259660" y="1376747"/>
                        <a:pt x="1274432" y="1363077"/>
                      </a:cubicBezTo>
                      <a:lnTo>
                        <a:pt x="1291771" y="1384116"/>
                      </a:lnTo>
                      <a:cubicBezTo>
                        <a:pt x="1277513" y="1398420"/>
                        <a:pt x="1263215" y="1412684"/>
                        <a:pt x="1248956" y="1426987"/>
                      </a:cubicBezTo>
                      <a:cubicBezTo>
                        <a:pt x="1238055" y="1437884"/>
                        <a:pt x="1254960" y="1454882"/>
                        <a:pt x="1265900" y="1443946"/>
                      </a:cubicBezTo>
                      <a:cubicBezTo>
                        <a:pt x="1279606" y="1430197"/>
                        <a:pt x="1293351" y="1416448"/>
                        <a:pt x="1307096" y="1402699"/>
                      </a:cubicBezTo>
                      <a:lnTo>
                        <a:pt x="1326332" y="1426037"/>
                      </a:lnTo>
                      <a:cubicBezTo>
                        <a:pt x="1328939" y="1429286"/>
                        <a:pt x="1330993" y="1432773"/>
                        <a:pt x="1332731" y="1436339"/>
                      </a:cubicBezTo>
                      <a:cubicBezTo>
                        <a:pt x="1315707" y="1452148"/>
                        <a:pt x="1298684" y="1467957"/>
                        <a:pt x="1281660" y="1483767"/>
                      </a:cubicBezTo>
                      <a:cubicBezTo>
                        <a:pt x="1270324" y="1494267"/>
                        <a:pt x="1287309" y="1511185"/>
                        <a:pt x="1298604" y="1500725"/>
                      </a:cubicBezTo>
                      <a:cubicBezTo>
                        <a:pt x="1311599" y="1488640"/>
                        <a:pt x="1324595" y="1476555"/>
                        <a:pt x="1337588" y="1464510"/>
                      </a:cubicBezTo>
                      <a:cubicBezTo>
                        <a:pt x="1336404" y="1475921"/>
                        <a:pt x="1331586" y="1487055"/>
                        <a:pt x="1322896" y="1495930"/>
                      </a:cubicBezTo>
                      <a:cubicBezTo>
                        <a:pt x="1305753" y="1513444"/>
                        <a:pt x="1286479" y="1528619"/>
                        <a:pt x="1265624" y="1541061"/>
                      </a:cubicBezTo>
                      <a:cubicBezTo>
                        <a:pt x="1249154" y="1550926"/>
                        <a:pt x="1231577" y="1559128"/>
                        <a:pt x="1213409" y="1565468"/>
                      </a:cubicBezTo>
                      <a:cubicBezTo>
                        <a:pt x="1190105" y="1573551"/>
                        <a:pt x="1162654" y="1561783"/>
                        <a:pt x="1151397" y="1539198"/>
                      </a:cubicBezTo>
                      <a:lnTo>
                        <a:pt x="1105184" y="1446561"/>
                      </a:lnTo>
                      <a:cubicBezTo>
                        <a:pt x="1098075" y="1432258"/>
                        <a:pt x="1086740" y="1420807"/>
                        <a:pt x="1072520" y="1413357"/>
                      </a:cubicBezTo>
                      <a:cubicBezTo>
                        <a:pt x="1048585" y="1400837"/>
                        <a:pt x="1008534" y="1385780"/>
                        <a:pt x="958688" y="1388871"/>
                      </a:cubicBezTo>
                      <a:cubicBezTo>
                        <a:pt x="927406" y="1390892"/>
                        <a:pt x="897388" y="1399648"/>
                        <a:pt x="869463" y="1414903"/>
                      </a:cubicBezTo>
                      <a:cubicBezTo>
                        <a:pt x="852360" y="1424253"/>
                        <a:pt x="840116" y="1440736"/>
                        <a:pt x="834744" y="1459874"/>
                      </a:cubicBezTo>
                      <a:cubicBezTo>
                        <a:pt x="812270" y="1458646"/>
                        <a:pt x="789796" y="1457378"/>
                        <a:pt x="767322" y="1456110"/>
                      </a:cubicBezTo>
                      <a:cubicBezTo>
                        <a:pt x="751879" y="1455278"/>
                        <a:pt x="751997" y="1479249"/>
                        <a:pt x="767322" y="1480121"/>
                      </a:cubicBezTo>
                      <a:cubicBezTo>
                        <a:pt x="788295" y="1481270"/>
                        <a:pt x="809229" y="1482459"/>
                        <a:pt x="830203" y="1483608"/>
                      </a:cubicBezTo>
                      <a:lnTo>
                        <a:pt x="826292" y="1510987"/>
                      </a:lnTo>
                      <a:cubicBezTo>
                        <a:pt x="805042" y="1507619"/>
                        <a:pt x="783714" y="1504212"/>
                        <a:pt x="762464" y="1500804"/>
                      </a:cubicBezTo>
                      <a:cubicBezTo>
                        <a:pt x="747415" y="1498387"/>
                        <a:pt x="740938" y="1521487"/>
                        <a:pt x="756105" y="1523904"/>
                      </a:cubicBezTo>
                      <a:cubicBezTo>
                        <a:pt x="778381" y="1527470"/>
                        <a:pt x="800658" y="1531036"/>
                        <a:pt x="822934" y="1534602"/>
                      </a:cubicBezTo>
                      <a:lnTo>
                        <a:pt x="819459" y="1558930"/>
                      </a:lnTo>
                      <a:cubicBezTo>
                        <a:pt x="800737" y="1556593"/>
                        <a:pt x="782015" y="1554294"/>
                        <a:pt x="763294" y="1551957"/>
                      </a:cubicBezTo>
                      <a:cubicBezTo>
                        <a:pt x="748087" y="1550015"/>
                        <a:pt x="748245" y="1574026"/>
                        <a:pt x="763294" y="1575928"/>
                      </a:cubicBezTo>
                      <a:cubicBezTo>
                        <a:pt x="780909" y="1578107"/>
                        <a:pt x="798525" y="1580326"/>
                        <a:pt x="816101" y="1582505"/>
                      </a:cubicBezTo>
                      <a:lnTo>
                        <a:pt x="814048" y="1596690"/>
                      </a:lnTo>
                      <a:cubicBezTo>
                        <a:pt x="813889" y="1597879"/>
                        <a:pt x="813376" y="1598909"/>
                        <a:pt x="813139" y="1600058"/>
                      </a:cubicBezTo>
                      <a:lnTo>
                        <a:pt x="751365" y="1600058"/>
                      </a:lnTo>
                      <a:cubicBezTo>
                        <a:pt x="735961" y="1600058"/>
                        <a:pt x="735961" y="1624030"/>
                        <a:pt x="751365" y="1624030"/>
                      </a:cubicBezTo>
                      <a:lnTo>
                        <a:pt x="801251" y="1624030"/>
                      </a:lnTo>
                      <a:cubicBezTo>
                        <a:pt x="795721" y="1630250"/>
                        <a:pt x="788849" y="1635282"/>
                        <a:pt x="780751" y="1638056"/>
                      </a:cubicBezTo>
                      <a:cubicBezTo>
                        <a:pt x="760133" y="1645188"/>
                        <a:pt x="739121" y="1648437"/>
                        <a:pt x="717121" y="1647565"/>
                      </a:cubicBezTo>
                      <a:cubicBezTo>
                        <a:pt x="691210" y="1646496"/>
                        <a:pt x="666090" y="1639720"/>
                        <a:pt x="642589" y="1627318"/>
                      </a:cubicBezTo>
                      <a:cubicBezTo>
                        <a:pt x="624499" y="1617730"/>
                        <a:pt x="613993" y="1597958"/>
                        <a:pt x="615967" y="1576958"/>
                      </a:cubicBezTo>
                      <a:lnTo>
                        <a:pt x="628725" y="1439231"/>
                      </a:lnTo>
                      <a:cubicBezTo>
                        <a:pt x="631134" y="1412961"/>
                        <a:pt x="619759" y="1387722"/>
                        <a:pt x="598272" y="1371675"/>
                      </a:cubicBezTo>
                      <a:close/>
                      <a:moveTo>
                        <a:pt x="1360853" y="488175"/>
                      </a:moveTo>
                      <a:cubicBezTo>
                        <a:pt x="1359866" y="488690"/>
                        <a:pt x="1359036" y="489284"/>
                        <a:pt x="1358246" y="490038"/>
                      </a:cubicBezTo>
                      <a:cubicBezTo>
                        <a:pt x="1357259" y="489166"/>
                        <a:pt x="1356034" y="488611"/>
                        <a:pt x="1355087" y="487660"/>
                      </a:cubicBezTo>
                      <a:cubicBezTo>
                        <a:pt x="1353980" y="486550"/>
                        <a:pt x="1353071" y="485283"/>
                        <a:pt x="1351966" y="484173"/>
                      </a:cubicBezTo>
                      <a:cubicBezTo>
                        <a:pt x="1354889" y="485679"/>
                        <a:pt x="1357891" y="486868"/>
                        <a:pt x="1360853" y="488175"/>
                      </a:cubicBezTo>
                      <a:close/>
                      <a:moveTo>
                        <a:pt x="631885" y="1647803"/>
                      </a:moveTo>
                      <a:cubicBezTo>
                        <a:pt x="658427" y="1661829"/>
                        <a:pt x="686786" y="1669516"/>
                        <a:pt x="716212" y="1670705"/>
                      </a:cubicBezTo>
                      <a:cubicBezTo>
                        <a:pt x="802633" y="1674112"/>
                        <a:pt x="838101" y="1657946"/>
                        <a:pt x="851728" y="1575334"/>
                      </a:cubicBezTo>
                      <a:cubicBezTo>
                        <a:pt x="869739" y="1466570"/>
                        <a:pt x="935305" y="1367792"/>
                        <a:pt x="1061856" y="1433921"/>
                      </a:cubicBezTo>
                      <a:cubicBezTo>
                        <a:pt x="1071730" y="1439072"/>
                        <a:pt x="1079551" y="1447037"/>
                        <a:pt x="1084488" y="1456902"/>
                      </a:cubicBezTo>
                      <a:lnTo>
                        <a:pt x="1130739" y="1549579"/>
                      </a:lnTo>
                      <a:cubicBezTo>
                        <a:pt x="1147053" y="1582228"/>
                        <a:pt x="1187024" y="1599147"/>
                        <a:pt x="1221031" y="1587340"/>
                      </a:cubicBezTo>
                      <a:cubicBezTo>
                        <a:pt x="1240662" y="1580485"/>
                        <a:pt x="1259660" y="1571609"/>
                        <a:pt x="1277473" y="1560951"/>
                      </a:cubicBezTo>
                      <a:cubicBezTo>
                        <a:pt x="1345922" y="1520060"/>
                        <a:pt x="1390634" y="1471682"/>
                        <a:pt x="1349201" y="1395924"/>
                      </a:cubicBezTo>
                      <a:cubicBezTo>
                        <a:pt x="1320881" y="1344137"/>
                        <a:pt x="1246151" y="1166154"/>
                        <a:pt x="1367449" y="1160250"/>
                      </a:cubicBezTo>
                      <a:cubicBezTo>
                        <a:pt x="1412160" y="1158071"/>
                        <a:pt x="1471762" y="1202567"/>
                        <a:pt x="1510549" y="1221030"/>
                      </a:cubicBezTo>
                      <a:cubicBezTo>
                        <a:pt x="1532471" y="1231451"/>
                        <a:pt x="1558894" y="1230461"/>
                        <a:pt x="1580065" y="1218376"/>
                      </a:cubicBezTo>
                      <a:cubicBezTo>
                        <a:pt x="1604159" y="1204587"/>
                        <a:pt x="1624144" y="1186242"/>
                        <a:pt x="1639469" y="1163736"/>
                      </a:cubicBezTo>
                      <a:cubicBezTo>
                        <a:pt x="1679836" y="1104541"/>
                        <a:pt x="1683075" y="1039917"/>
                        <a:pt x="1634769" y="998234"/>
                      </a:cubicBezTo>
                      <a:cubicBezTo>
                        <a:pt x="1628054" y="992410"/>
                        <a:pt x="1620274" y="987021"/>
                        <a:pt x="1611505" y="982147"/>
                      </a:cubicBezTo>
                      <a:cubicBezTo>
                        <a:pt x="1535630" y="940306"/>
                        <a:pt x="1406236" y="901317"/>
                        <a:pt x="1440007" y="788949"/>
                      </a:cubicBezTo>
                      <a:cubicBezTo>
                        <a:pt x="1458886" y="725989"/>
                        <a:pt x="1555892" y="708951"/>
                        <a:pt x="1612651" y="685772"/>
                      </a:cubicBezTo>
                      <a:cubicBezTo>
                        <a:pt x="1637021" y="675787"/>
                        <a:pt x="1654478" y="653797"/>
                        <a:pt x="1658310" y="628399"/>
                      </a:cubicBezTo>
                      <a:cubicBezTo>
                        <a:pt x="1662141" y="602843"/>
                        <a:pt x="1662773" y="563854"/>
                        <a:pt x="1644328" y="523122"/>
                      </a:cubicBezTo>
                      <a:cubicBezTo>
                        <a:pt x="1625448" y="481638"/>
                        <a:pt x="1585753" y="440153"/>
                        <a:pt x="1536617" y="439241"/>
                      </a:cubicBezTo>
                      <a:cubicBezTo>
                        <a:pt x="1492854" y="438449"/>
                        <a:pt x="1459162" y="478428"/>
                        <a:pt x="1414056" y="476606"/>
                      </a:cubicBezTo>
                      <a:cubicBezTo>
                        <a:pt x="1276999" y="471098"/>
                        <a:pt x="1300461" y="320652"/>
                        <a:pt x="1352756" y="238871"/>
                      </a:cubicBezTo>
                      <a:cubicBezTo>
                        <a:pt x="1369385" y="212879"/>
                        <a:pt x="1368554" y="179160"/>
                        <a:pt x="1350741" y="154872"/>
                      </a:cubicBezTo>
                      <a:cubicBezTo>
                        <a:pt x="1328741" y="124957"/>
                        <a:pt x="1301291" y="101501"/>
                        <a:pt x="1269061" y="85176"/>
                      </a:cubicBezTo>
                      <a:cubicBezTo>
                        <a:pt x="1247889" y="74439"/>
                        <a:pt x="1225060" y="67148"/>
                        <a:pt x="1201322" y="63384"/>
                      </a:cubicBezTo>
                      <a:cubicBezTo>
                        <a:pt x="1081881" y="44603"/>
                        <a:pt x="1093217" y="253967"/>
                        <a:pt x="970774" y="224528"/>
                      </a:cubicBezTo>
                      <a:cubicBezTo>
                        <a:pt x="868238" y="199883"/>
                        <a:pt x="894189" y="22930"/>
                        <a:pt x="802120" y="5456"/>
                      </a:cubicBezTo>
                      <a:cubicBezTo>
                        <a:pt x="768231" y="-923"/>
                        <a:pt x="733433" y="-1795"/>
                        <a:pt x="699623" y="2960"/>
                      </a:cubicBezTo>
                      <a:cubicBezTo>
                        <a:pt x="680744" y="5614"/>
                        <a:pt x="661982" y="10052"/>
                        <a:pt x="643774" y="16154"/>
                      </a:cubicBezTo>
                      <a:cubicBezTo>
                        <a:pt x="596298" y="32083"/>
                        <a:pt x="580537" y="66990"/>
                        <a:pt x="586502" y="112555"/>
                      </a:cubicBezTo>
                      <a:cubicBezTo>
                        <a:pt x="595705" y="182370"/>
                        <a:pt x="604039" y="237643"/>
                        <a:pt x="569874" y="303892"/>
                      </a:cubicBezTo>
                      <a:cubicBezTo>
                        <a:pt x="568886" y="304645"/>
                        <a:pt x="568254" y="305516"/>
                        <a:pt x="567188" y="306269"/>
                      </a:cubicBezTo>
                      <a:cubicBezTo>
                        <a:pt x="495381" y="359521"/>
                        <a:pt x="408920" y="280990"/>
                        <a:pt x="354414" y="239109"/>
                      </a:cubicBezTo>
                      <a:cubicBezTo>
                        <a:pt x="325857" y="217158"/>
                        <a:pt x="282686" y="219932"/>
                        <a:pt x="257605" y="243943"/>
                      </a:cubicBezTo>
                      <a:cubicBezTo>
                        <a:pt x="250614" y="249966"/>
                        <a:pt x="243899" y="255473"/>
                        <a:pt x="237501" y="260743"/>
                      </a:cubicBezTo>
                      <a:cubicBezTo>
                        <a:pt x="191328" y="298899"/>
                        <a:pt x="132437" y="367842"/>
                        <a:pt x="157360" y="433298"/>
                      </a:cubicBezTo>
                      <a:cubicBezTo>
                        <a:pt x="171855" y="471494"/>
                        <a:pt x="200096" y="478508"/>
                        <a:pt x="228653" y="499309"/>
                      </a:cubicBezTo>
                      <a:cubicBezTo>
                        <a:pt x="287505" y="542181"/>
                        <a:pt x="291771" y="643336"/>
                        <a:pt x="225888" y="683118"/>
                      </a:cubicBezTo>
                      <a:cubicBezTo>
                        <a:pt x="188998" y="705425"/>
                        <a:pt x="117467" y="692151"/>
                        <a:pt x="75600" y="692983"/>
                      </a:cubicBezTo>
                      <a:cubicBezTo>
                        <a:pt x="38827" y="693697"/>
                        <a:pt x="8335" y="720164"/>
                        <a:pt x="3121" y="755943"/>
                      </a:cubicBezTo>
                      <a:cubicBezTo>
                        <a:pt x="1305" y="768543"/>
                        <a:pt x="238" y="781341"/>
                        <a:pt x="-78" y="794060"/>
                      </a:cubicBezTo>
                      <a:cubicBezTo>
                        <a:pt x="-670" y="819735"/>
                        <a:pt x="1936" y="845569"/>
                        <a:pt x="7625" y="870848"/>
                      </a:cubicBezTo>
                      <a:cubicBezTo>
                        <a:pt x="25201" y="948746"/>
                        <a:pt x="106448" y="937731"/>
                        <a:pt x="168064" y="943119"/>
                      </a:cubicBezTo>
                      <a:cubicBezTo>
                        <a:pt x="212815" y="947042"/>
                        <a:pt x="251799" y="960672"/>
                        <a:pt x="277512" y="999106"/>
                      </a:cubicBezTo>
                      <a:cubicBezTo>
                        <a:pt x="352557" y="1111118"/>
                        <a:pt x="258632" y="1160765"/>
                        <a:pt x="180901" y="1224478"/>
                      </a:cubicBezTo>
                      <a:cubicBezTo>
                        <a:pt x="154239" y="1246349"/>
                        <a:pt x="145669" y="1282960"/>
                        <a:pt x="160085" y="1313549"/>
                      </a:cubicBezTo>
                      <a:cubicBezTo>
                        <a:pt x="172053" y="1338867"/>
                        <a:pt x="188050" y="1361769"/>
                        <a:pt x="207483" y="1381541"/>
                      </a:cubicBezTo>
                      <a:cubicBezTo>
                        <a:pt x="222689" y="1397033"/>
                        <a:pt x="239989" y="1410465"/>
                        <a:pt x="258988" y="1421599"/>
                      </a:cubicBezTo>
                      <a:cubicBezTo>
                        <a:pt x="313376" y="1453337"/>
                        <a:pt x="332571" y="1428374"/>
                        <a:pt x="371161" y="1394775"/>
                      </a:cubicBezTo>
                      <a:cubicBezTo>
                        <a:pt x="415753" y="1355984"/>
                        <a:pt x="459319" y="1349565"/>
                        <a:pt x="514103" y="1365732"/>
                      </a:cubicBezTo>
                      <a:cubicBezTo>
                        <a:pt x="554746" y="1377737"/>
                        <a:pt x="597641" y="1381818"/>
                        <a:pt x="605619" y="1429286"/>
                      </a:cubicBezTo>
                      <a:cubicBezTo>
                        <a:pt x="612966" y="1473504"/>
                        <a:pt x="597087" y="1530164"/>
                        <a:pt x="592940" y="1574818"/>
                      </a:cubicBezTo>
                      <a:cubicBezTo>
                        <a:pt x="590136" y="1605169"/>
                        <a:pt x="605421" y="1633816"/>
                        <a:pt x="631885" y="1647803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52" name="Freeform 101">
                  <a:extLst>
                    <a:ext uri="{FF2B5EF4-FFF2-40B4-BE49-F238E27FC236}">
                      <a16:creationId xmlns:a16="http://schemas.microsoft.com/office/drawing/2014/main" id="{635941DA-DDDC-449E-B22A-AF1AA15C3C5C}"/>
                    </a:ext>
                  </a:extLst>
                </p:cNvPr>
                <p:cNvSpPr/>
                <p:nvPr/>
              </p:nvSpPr>
              <p:spPr>
                <a:xfrm>
                  <a:off x="9295685" y="1747020"/>
                  <a:ext cx="526284" cy="523195"/>
                </a:xfrm>
                <a:custGeom>
                  <a:avLst/>
                  <a:gdLst>
                    <a:gd name="connsiteX0" fmla="*/ 186398 w 975245"/>
                    <a:gd name="connsiteY0" fmla="*/ 834306 h 969519"/>
                    <a:gd name="connsiteX1" fmla="*/ 26195 w 975245"/>
                    <a:gd name="connsiteY1" fmla="*/ 563170 h 969519"/>
                    <a:gd name="connsiteX2" fmla="*/ 86390 w 975245"/>
                    <a:gd name="connsiteY2" fmla="*/ 234027 h 969519"/>
                    <a:gd name="connsiteX3" fmla="*/ 472440 w 975245"/>
                    <a:gd name="connsiteY3" fmla="*/ 23117 h 969519"/>
                    <a:gd name="connsiteX4" fmla="*/ 604520 w 975245"/>
                    <a:gd name="connsiteY4" fmla="*/ 35955 h 969519"/>
                    <a:gd name="connsiteX5" fmla="*/ 951625 w 975245"/>
                    <a:gd name="connsiteY5" fmla="*/ 467838 h 969519"/>
                    <a:gd name="connsiteX6" fmla="*/ 913431 w 975245"/>
                    <a:gd name="connsiteY6" fmla="*/ 652083 h 969519"/>
                    <a:gd name="connsiteX7" fmla="*/ 610800 w 975245"/>
                    <a:gd name="connsiteY7" fmla="*/ 936849 h 969519"/>
                    <a:gd name="connsiteX8" fmla="*/ 525367 w 975245"/>
                    <a:gd name="connsiteY8" fmla="*/ 944337 h 969519"/>
                    <a:gd name="connsiteX9" fmla="*/ 495664 w 975245"/>
                    <a:gd name="connsiteY9" fmla="*/ 944059 h 969519"/>
                    <a:gd name="connsiteX10" fmla="*/ 465646 w 975245"/>
                    <a:gd name="connsiteY10" fmla="*/ 943743 h 969519"/>
                    <a:gd name="connsiteX11" fmla="*/ 416985 w 975245"/>
                    <a:gd name="connsiteY11" fmla="*/ 945566 h 969519"/>
                    <a:gd name="connsiteX12" fmla="*/ 186398 w 975245"/>
                    <a:gd name="connsiteY12" fmla="*/ 834306 h 969519"/>
                    <a:gd name="connsiteX13" fmla="*/ 419038 w 975245"/>
                    <a:gd name="connsiteY13" fmla="*/ 968626 h 969519"/>
                    <a:gd name="connsiteX14" fmla="*/ 465646 w 975245"/>
                    <a:gd name="connsiteY14" fmla="*/ 966922 h 969519"/>
                    <a:gd name="connsiteX15" fmla="*/ 495308 w 975245"/>
                    <a:gd name="connsiteY15" fmla="*/ 967239 h 969519"/>
                    <a:gd name="connsiteX16" fmla="*/ 525367 w 975245"/>
                    <a:gd name="connsiteY16" fmla="*/ 967516 h 969519"/>
                    <a:gd name="connsiteX17" fmla="*/ 615855 w 975245"/>
                    <a:gd name="connsiteY17" fmla="*/ 959433 h 969519"/>
                    <a:gd name="connsiteX18" fmla="*/ 934601 w 975245"/>
                    <a:gd name="connsiteY18" fmla="*/ 661354 h 969519"/>
                    <a:gd name="connsiteX19" fmla="*/ 974731 w 975245"/>
                    <a:gd name="connsiteY19" fmla="*/ 468829 h 969519"/>
                    <a:gd name="connsiteX20" fmla="*/ 608746 w 975245"/>
                    <a:gd name="connsiteY20" fmla="*/ 13172 h 969519"/>
                    <a:gd name="connsiteX21" fmla="*/ 472440 w 975245"/>
                    <a:gd name="connsiteY21" fmla="*/ -62 h 969519"/>
                    <a:gd name="connsiteX22" fmla="*/ 66285 w 975245"/>
                    <a:gd name="connsiteY22" fmla="*/ 222497 h 969519"/>
                    <a:gd name="connsiteX23" fmla="*/ 3168 w 975245"/>
                    <a:gd name="connsiteY23" fmla="*/ 565468 h 969519"/>
                    <a:gd name="connsiteX24" fmla="*/ 169809 w 975245"/>
                    <a:gd name="connsiteY24" fmla="*/ 850432 h 969519"/>
                    <a:gd name="connsiteX25" fmla="*/ 400356 w 975245"/>
                    <a:gd name="connsiteY25" fmla="*/ 969458 h 969519"/>
                    <a:gd name="connsiteX26" fmla="*/ 419038 w 975245"/>
                    <a:gd name="connsiteY26" fmla="*/ 968626 h 969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75245" h="969519">
                      <a:moveTo>
                        <a:pt x="186398" y="834306"/>
                      </a:moveTo>
                      <a:cubicBezTo>
                        <a:pt x="114591" y="760370"/>
                        <a:pt x="37018" y="672369"/>
                        <a:pt x="26195" y="563170"/>
                      </a:cubicBezTo>
                      <a:cubicBezTo>
                        <a:pt x="14188" y="441926"/>
                        <a:pt x="36070" y="321949"/>
                        <a:pt x="86390" y="234027"/>
                      </a:cubicBezTo>
                      <a:cubicBezTo>
                        <a:pt x="185964" y="59728"/>
                        <a:pt x="351340" y="23117"/>
                        <a:pt x="472440" y="23117"/>
                      </a:cubicBezTo>
                      <a:cubicBezTo>
                        <a:pt x="514583" y="23117"/>
                        <a:pt x="559018" y="27436"/>
                        <a:pt x="604520" y="35955"/>
                      </a:cubicBezTo>
                      <a:cubicBezTo>
                        <a:pt x="804496" y="73438"/>
                        <a:pt x="960236" y="267191"/>
                        <a:pt x="951625" y="467838"/>
                      </a:cubicBezTo>
                      <a:cubicBezTo>
                        <a:pt x="948544" y="539991"/>
                        <a:pt x="936024" y="600296"/>
                        <a:pt x="913431" y="652083"/>
                      </a:cubicBezTo>
                      <a:cubicBezTo>
                        <a:pt x="841940" y="815960"/>
                        <a:pt x="745763" y="906458"/>
                        <a:pt x="610800" y="936849"/>
                      </a:cubicBezTo>
                      <a:cubicBezTo>
                        <a:pt x="581374" y="943465"/>
                        <a:pt x="551080" y="944337"/>
                        <a:pt x="525367" y="944337"/>
                      </a:cubicBezTo>
                      <a:cubicBezTo>
                        <a:pt x="515452" y="944337"/>
                        <a:pt x="505578" y="944218"/>
                        <a:pt x="495664" y="944059"/>
                      </a:cubicBezTo>
                      <a:cubicBezTo>
                        <a:pt x="485671" y="943901"/>
                        <a:pt x="475639" y="943743"/>
                        <a:pt x="465646" y="943743"/>
                      </a:cubicBezTo>
                      <a:cubicBezTo>
                        <a:pt x="446569" y="943743"/>
                        <a:pt x="431086" y="944337"/>
                        <a:pt x="416985" y="945566"/>
                      </a:cubicBezTo>
                      <a:cubicBezTo>
                        <a:pt x="340636" y="952222"/>
                        <a:pt x="264248" y="914501"/>
                        <a:pt x="186398" y="834306"/>
                      </a:cubicBezTo>
                      <a:close/>
                      <a:moveTo>
                        <a:pt x="419038" y="968626"/>
                      </a:moveTo>
                      <a:cubicBezTo>
                        <a:pt x="432429" y="967476"/>
                        <a:pt x="447240" y="966922"/>
                        <a:pt x="465646" y="966922"/>
                      </a:cubicBezTo>
                      <a:cubicBezTo>
                        <a:pt x="475521" y="966922"/>
                        <a:pt x="485395" y="967080"/>
                        <a:pt x="495308" y="967239"/>
                      </a:cubicBezTo>
                      <a:cubicBezTo>
                        <a:pt x="505342" y="967357"/>
                        <a:pt x="515334" y="967516"/>
                        <a:pt x="525367" y="967516"/>
                      </a:cubicBezTo>
                      <a:cubicBezTo>
                        <a:pt x="552383" y="967516"/>
                        <a:pt x="584218" y="966565"/>
                        <a:pt x="615855" y="959433"/>
                      </a:cubicBezTo>
                      <a:cubicBezTo>
                        <a:pt x="758600" y="927300"/>
                        <a:pt x="859912" y="832602"/>
                        <a:pt x="934601" y="661354"/>
                      </a:cubicBezTo>
                      <a:cubicBezTo>
                        <a:pt x="958418" y="606873"/>
                        <a:pt x="971532" y="543913"/>
                        <a:pt x="974731" y="468829"/>
                      </a:cubicBezTo>
                      <a:cubicBezTo>
                        <a:pt x="983776" y="257127"/>
                        <a:pt x="819585" y="52715"/>
                        <a:pt x="608746" y="13172"/>
                      </a:cubicBezTo>
                      <a:cubicBezTo>
                        <a:pt x="561901" y="4415"/>
                        <a:pt x="516045" y="-62"/>
                        <a:pt x="472440" y="-62"/>
                      </a:cubicBezTo>
                      <a:cubicBezTo>
                        <a:pt x="289961" y="-62"/>
                        <a:pt x="149507" y="76924"/>
                        <a:pt x="66285" y="222497"/>
                      </a:cubicBezTo>
                      <a:cubicBezTo>
                        <a:pt x="13675" y="314500"/>
                        <a:pt x="-9313" y="439509"/>
                        <a:pt x="3168" y="565468"/>
                      </a:cubicBezTo>
                      <a:cubicBezTo>
                        <a:pt x="14741" y="682076"/>
                        <a:pt x="95237" y="773684"/>
                        <a:pt x="169809" y="850432"/>
                      </a:cubicBezTo>
                      <a:cubicBezTo>
                        <a:pt x="246513" y="929399"/>
                        <a:pt x="324086" y="969458"/>
                        <a:pt x="400356" y="969458"/>
                      </a:cubicBezTo>
                      <a:cubicBezTo>
                        <a:pt x="406518" y="969458"/>
                        <a:pt x="412720" y="969180"/>
                        <a:pt x="419038" y="968626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53" name="Freeform 102">
                  <a:extLst>
                    <a:ext uri="{FF2B5EF4-FFF2-40B4-BE49-F238E27FC236}">
                      <a16:creationId xmlns:a16="http://schemas.microsoft.com/office/drawing/2014/main" id="{555BAD05-D226-4F22-8601-839470776928}"/>
                    </a:ext>
                  </a:extLst>
                </p:cNvPr>
                <p:cNvSpPr/>
                <p:nvPr/>
              </p:nvSpPr>
              <p:spPr>
                <a:xfrm>
                  <a:off x="9335519" y="1786619"/>
                  <a:ext cx="446628" cy="443996"/>
                </a:xfrm>
                <a:custGeom>
                  <a:avLst/>
                  <a:gdLst>
                    <a:gd name="connsiteX0" fmla="*/ 163456 w 827635"/>
                    <a:gd name="connsiteY0" fmla="*/ 699868 h 822758"/>
                    <a:gd name="connsiteX1" fmla="*/ 33035 w 827635"/>
                    <a:gd name="connsiteY1" fmla="*/ 476199 h 822758"/>
                    <a:gd name="connsiteX2" fmla="*/ 81973 w 827635"/>
                    <a:gd name="connsiteY2" fmla="*/ 204429 h 822758"/>
                    <a:gd name="connsiteX3" fmla="*/ 395940 w 827635"/>
                    <a:gd name="connsiteY3" fmla="*/ 30527 h 822758"/>
                    <a:gd name="connsiteX4" fmla="*/ 503531 w 827635"/>
                    <a:gd name="connsiteY4" fmla="*/ 41146 h 822758"/>
                    <a:gd name="connsiteX5" fmla="*/ 785781 w 827635"/>
                    <a:gd name="connsiteY5" fmla="*/ 397271 h 822758"/>
                    <a:gd name="connsiteX6" fmla="*/ 754736 w 827635"/>
                    <a:gd name="connsiteY6" fmla="*/ 549382 h 822758"/>
                    <a:gd name="connsiteX7" fmla="*/ 508587 w 827635"/>
                    <a:gd name="connsiteY7" fmla="*/ 784342 h 822758"/>
                    <a:gd name="connsiteX8" fmla="*/ 439190 w 827635"/>
                    <a:gd name="connsiteY8" fmla="*/ 790563 h 822758"/>
                    <a:gd name="connsiteX9" fmla="*/ 414938 w 827635"/>
                    <a:gd name="connsiteY9" fmla="*/ 790325 h 822758"/>
                    <a:gd name="connsiteX10" fmla="*/ 390370 w 827635"/>
                    <a:gd name="connsiteY10" fmla="*/ 790048 h 822758"/>
                    <a:gd name="connsiteX11" fmla="*/ 350478 w 827635"/>
                    <a:gd name="connsiteY11" fmla="*/ 791554 h 822758"/>
                    <a:gd name="connsiteX12" fmla="*/ 163456 w 827635"/>
                    <a:gd name="connsiteY12" fmla="*/ 699868 h 822758"/>
                    <a:gd name="connsiteX13" fmla="*/ 395189 w 827635"/>
                    <a:gd name="connsiteY13" fmla="*/ 820597 h 822758"/>
                    <a:gd name="connsiteX14" fmla="*/ 420270 w 827635"/>
                    <a:gd name="connsiteY14" fmla="*/ 820835 h 822758"/>
                    <a:gd name="connsiteX15" fmla="*/ 445706 w 827635"/>
                    <a:gd name="connsiteY15" fmla="*/ 821112 h 822758"/>
                    <a:gd name="connsiteX16" fmla="*/ 522529 w 827635"/>
                    <a:gd name="connsiteY16" fmla="*/ 814218 h 822758"/>
                    <a:gd name="connsiteX17" fmla="*/ 793128 w 827635"/>
                    <a:gd name="connsiteY17" fmla="*/ 561348 h 822758"/>
                    <a:gd name="connsiteX18" fmla="*/ 827175 w 827635"/>
                    <a:gd name="connsiteY18" fmla="*/ 397985 h 822758"/>
                    <a:gd name="connsiteX19" fmla="*/ 516447 w 827635"/>
                    <a:gd name="connsiteY19" fmla="*/ 11152 h 822758"/>
                    <a:gd name="connsiteX20" fmla="*/ 400955 w 827635"/>
                    <a:gd name="connsiteY20" fmla="*/ -62 h 822758"/>
                    <a:gd name="connsiteX21" fmla="*/ 56220 w 827635"/>
                    <a:gd name="connsiteY21" fmla="*/ 188897 h 822758"/>
                    <a:gd name="connsiteX22" fmla="*/ 2661 w 827635"/>
                    <a:gd name="connsiteY22" fmla="*/ 479726 h 822758"/>
                    <a:gd name="connsiteX23" fmla="*/ 143984 w 827635"/>
                    <a:gd name="connsiteY23" fmla="*/ 721620 h 822758"/>
                    <a:gd name="connsiteX24" fmla="*/ 340050 w 827635"/>
                    <a:gd name="connsiteY24" fmla="*/ 822697 h 822758"/>
                    <a:gd name="connsiteX25" fmla="*/ 355967 w 827635"/>
                    <a:gd name="connsiteY25" fmla="*/ 822023 h 822758"/>
                    <a:gd name="connsiteX26" fmla="*/ 395189 w 827635"/>
                    <a:gd name="connsiteY26" fmla="*/ 820597 h 822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27635" h="822758">
                      <a:moveTo>
                        <a:pt x="163456" y="699868"/>
                      </a:moveTo>
                      <a:cubicBezTo>
                        <a:pt x="104961" y="638810"/>
                        <a:pt x="41803" y="566102"/>
                        <a:pt x="33035" y="476199"/>
                      </a:cubicBezTo>
                      <a:cubicBezTo>
                        <a:pt x="23240" y="376034"/>
                        <a:pt x="41053" y="276978"/>
                        <a:pt x="81973" y="204429"/>
                      </a:cubicBezTo>
                      <a:cubicBezTo>
                        <a:pt x="162982" y="60680"/>
                        <a:pt x="297432" y="30527"/>
                        <a:pt x="395940" y="30527"/>
                      </a:cubicBezTo>
                      <a:cubicBezTo>
                        <a:pt x="430303" y="30527"/>
                        <a:pt x="466522" y="33855"/>
                        <a:pt x="503531" y="41146"/>
                      </a:cubicBezTo>
                      <a:cubicBezTo>
                        <a:pt x="663930" y="72606"/>
                        <a:pt x="793562" y="236484"/>
                        <a:pt x="785781" y="397271"/>
                      </a:cubicBezTo>
                      <a:cubicBezTo>
                        <a:pt x="782898" y="456824"/>
                        <a:pt x="773102" y="506629"/>
                        <a:pt x="754736" y="549382"/>
                      </a:cubicBezTo>
                      <a:cubicBezTo>
                        <a:pt x="696516" y="684653"/>
                        <a:pt x="618311" y="759301"/>
                        <a:pt x="508587" y="784342"/>
                      </a:cubicBezTo>
                      <a:cubicBezTo>
                        <a:pt x="484730" y="789810"/>
                        <a:pt x="460162" y="790563"/>
                        <a:pt x="439190" y="790563"/>
                      </a:cubicBezTo>
                      <a:cubicBezTo>
                        <a:pt x="431132" y="790563"/>
                        <a:pt x="423034" y="790444"/>
                        <a:pt x="414938" y="790325"/>
                      </a:cubicBezTo>
                      <a:cubicBezTo>
                        <a:pt x="406722" y="790167"/>
                        <a:pt x="398546" y="790048"/>
                        <a:pt x="390370" y="790048"/>
                      </a:cubicBezTo>
                      <a:cubicBezTo>
                        <a:pt x="374729" y="790048"/>
                        <a:pt x="362051" y="790523"/>
                        <a:pt x="350478" y="791554"/>
                      </a:cubicBezTo>
                      <a:cubicBezTo>
                        <a:pt x="288506" y="797022"/>
                        <a:pt x="226692" y="765918"/>
                        <a:pt x="163456" y="699868"/>
                      </a:cubicBezTo>
                      <a:close/>
                      <a:moveTo>
                        <a:pt x="395189" y="820597"/>
                      </a:moveTo>
                      <a:cubicBezTo>
                        <a:pt x="403523" y="820597"/>
                        <a:pt x="411897" y="820715"/>
                        <a:pt x="420270" y="820835"/>
                      </a:cubicBezTo>
                      <a:cubicBezTo>
                        <a:pt x="428762" y="820954"/>
                        <a:pt x="437254" y="821112"/>
                        <a:pt x="445706" y="821112"/>
                      </a:cubicBezTo>
                      <a:cubicBezTo>
                        <a:pt x="468615" y="821112"/>
                        <a:pt x="495631" y="820280"/>
                        <a:pt x="522529" y="814218"/>
                      </a:cubicBezTo>
                      <a:cubicBezTo>
                        <a:pt x="643747" y="786918"/>
                        <a:pt x="729734" y="706564"/>
                        <a:pt x="793128" y="561348"/>
                      </a:cubicBezTo>
                      <a:cubicBezTo>
                        <a:pt x="813311" y="515069"/>
                        <a:pt x="824450" y="461658"/>
                        <a:pt x="827175" y="397985"/>
                      </a:cubicBezTo>
                      <a:cubicBezTo>
                        <a:pt x="834838" y="218218"/>
                        <a:pt x="695489" y="44672"/>
                        <a:pt x="516447" y="11152"/>
                      </a:cubicBezTo>
                      <a:cubicBezTo>
                        <a:pt x="476791" y="3702"/>
                        <a:pt x="437886" y="-62"/>
                        <a:pt x="400955" y="-62"/>
                      </a:cubicBezTo>
                      <a:cubicBezTo>
                        <a:pt x="246125" y="-62"/>
                        <a:pt x="126881" y="65276"/>
                        <a:pt x="56220" y="188897"/>
                      </a:cubicBezTo>
                      <a:cubicBezTo>
                        <a:pt x="11588" y="266914"/>
                        <a:pt x="-7924" y="372943"/>
                        <a:pt x="2661" y="479726"/>
                      </a:cubicBezTo>
                      <a:cubicBezTo>
                        <a:pt x="12496" y="578821"/>
                        <a:pt x="80748" y="656560"/>
                        <a:pt x="143984" y="721620"/>
                      </a:cubicBezTo>
                      <a:cubicBezTo>
                        <a:pt x="209116" y="788701"/>
                        <a:pt x="275077" y="822737"/>
                        <a:pt x="340050" y="822697"/>
                      </a:cubicBezTo>
                      <a:cubicBezTo>
                        <a:pt x="345303" y="822697"/>
                        <a:pt x="350636" y="822459"/>
                        <a:pt x="355967" y="822023"/>
                      </a:cubicBezTo>
                      <a:cubicBezTo>
                        <a:pt x="367224" y="821033"/>
                        <a:pt x="379706" y="820597"/>
                        <a:pt x="395189" y="820597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54" name="Freeform 103">
                  <a:extLst>
                    <a:ext uri="{FF2B5EF4-FFF2-40B4-BE49-F238E27FC236}">
                      <a16:creationId xmlns:a16="http://schemas.microsoft.com/office/drawing/2014/main" id="{362CBD8A-74B9-48A5-9F28-59E93B5B28F8}"/>
                    </a:ext>
                  </a:extLst>
                </p:cNvPr>
                <p:cNvSpPr/>
                <p:nvPr/>
              </p:nvSpPr>
              <p:spPr>
                <a:xfrm>
                  <a:off x="9344316" y="1728144"/>
                  <a:ext cx="90678" cy="38406"/>
                </a:xfrm>
                <a:custGeom>
                  <a:avLst/>
                  <a:gdLst>
                    <a:gd name="connsiteX0" fmla="*/ 8373 w 168034"/>
                    <a:gd name="connsiteY0" fmla="*/ 66575 h 71169"/>
                    <a:gd name="connsiteX1" fmla="*/ 164429 w 168034"/>
                    <a:gd name="connsiteY1" fmla="*/ 20533 h 71169"/>
                    <a:gd name="connsiteX2" fmla="*/ 147563 w 168034"/>
                    <a:gd name="connsiteY2" fmla="*/ 3536 h 71169"/>
                    <a:gd name="connsiteX3" fmla="*/ 14733 w 168034"/>
                    <a:gd name="connsiteY3" fmla="*/ 43435 h 71169"/>
                    <a:gd name="connsiteX4" fmla="*/ 8373 w 168034"/>
                    <a:gd name="connsiteY4" fmla="*/ 66575 h 71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034" h="71169">
                      <a:moveTo>
                        <a:pt x="8373" y="66575"/>
                      </a:moveTo>
                      <a:cubicBezTo>
                        <a:pt x="65605" y="79967"/>
                        <a:pt x="123825" y="63088"/>
                        <a:pt x="164429" y="20533"/>
                      </a:cubicBezTo>
                      <a:cubicBezTo>
                        <a:pt x="175133" y="9360"/>
                        <a:pt x="158267" y="-7598"/>
                        <a:pt x="147563" y="3536"/>
                      </a:cubicBezTo>
                      <a:cubicBezTo>
                        <a:pt x="112766" y="39989"/>
                        <a:pt x="63867" y="54965"/>
                        <a:pt x="14733" y="43435"/>
                      </a:cubicBezTo>
                      <a:cubicBezTo>
                        <a:pt x="-238" y="39909"/>
                        <a:pt x="-6636" y="63049"/>
                        <a:pt x="8373" y="66575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55" name="Freeform 104">
                  <a:extLst>
                    <a:ext uri="{FF2B5EF4-FFF2-40B4-BE49-F238E27FC236}">
                      <a16:creationId xmlns:a16="http://schemas.microsoft.com/office/drawing/2014/main" id="{2DC4C4C8-4BE6-416C-A7F8-0240DB510F75}"/>
                    </a:ext>
                  </a:extLst>
                </p:cNvPr>
                <p:cNvSpPr/>
                <p:nvPr/>
              </p:nvSpPr>
              <p:spPr>
                <a:xfrm>
                  <a:off x="9244603" y="1855632"/>
                  <a:ext cx="46789" cy="100609"/>
                </a:xfrm>
                <a:custGeom>
                  <a:avLst/>
                  <a:gdLst>
                    <a:gd name="connsiteX0" fmla="*/ 20527 w 86704"/>
                    <a:gd name="connsiteY0" fmla="*/ 183112 h 186436"/>
                    <a:gd name="connsiteX1" fmla="*/ 85184 w 86704"/>
                    <a:gd name="connsiteY1" fmla="*/ 11349 h 186436"/>
                    <a:gd name="connsiteX2" fmla="*/ 61209 w 86704"/>
                    <a:gd name="connsiteY2" fmla="*/ 11349 h 186436"/>
                    <a:gd name="connsiteX3" fmla="*/ 3582 w 86704"/>
                    <a:gd name="connsiteY3" fmla="*/ 166154 h 186436"/>
                    <a:gd name="connsiteX4" fmla="*/ 20527 w 86704"/>
                    <a:gd name="connsiteY4" fmla="*/ 183112 h 186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704" h="186436">
                      <a:moveTo>
                        <a:pt x="20527" y="183112"/>
                      </a:moveTo>
                      <a:cubicBezTo>
                        <a:pt x="68635" y="139171"/>
                        <a:pt x="92571" y="76251"/>
                        <a:pt x="85184" y="11349"/>
                      </a:cubicBezTo>
                      <a:cubicBezTo>
                        <a:pt x="83446" y="-3786"/>
                        <a:pt x="59472" y="-3985"/>
                        <a:pt x="61209" y="11349"/>
                      </a:cubicBezTo>
                      <a:cubicBezTo>
                        <a:pt x="67963" y="70545"/>
                        <a:pt x="47582" y="125977"/>
                        <a:pt x="3582" y="166154"/>
                      </a:cubicBezTo>
                      <a:cubicBezTo>
                        <a:pt x="-7833" y="176575"/>
                        <a:pt x="9152" y="193493"/>
                        <a:pt x="20527" y="18311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56" name="Freeform 105">
                  <a:extLst>
                    <a:ext uri="{FF2B5EF4-FFF2-40B4-BE49-F238E27FC236}">
                      <a16:creationId xmlns:a16="http://schemas.microsoft.com/office/drawing/2014/main" id="{7E13BE68-8FAB-4BB7-A4FD-66C5FDF199F8}"/>
                    </a:ext>
                  </a:extLst>
                </p:cNvPr>
                <p:cNvSpPr/>
                <p:nvPr/>
              </p:nvSpPr>
              <p:spPr>
                <a:xfrm>
                  <a:off x="9242770" y="2038606"/>
                  <a:ext cx="51991" cy="96802"/>
                </a:xfrm>
                <a:custGeom>
                  <a:avLst/>
                  <a:gdLst>
                    <a:gd name="connsiteX0" fmla="*/ 2950 w 96344"/>
                    <a:gd name="connsiteY0" fmla="*/ 20790 h 179381"/>
                    <a:gd name="connsiteX1" fmla="*/ 72900 w 96344"/>
                    <a:gd name="connsiteY1" fmla="*/ 170642 h 179381"/>
                    <a:gd name="connsiteX2" fmla="*/ 95967 w 96344"/>
                    <a:gd name="connsiteY2" fmla="*/ 164302 h 179381"/>
                    <a:gd name="connsiteX3" fmla="*/ 19894 w 96344"/>
                    <a:gd name="connsiteY3" fmla="*/ 3832 h 179381"/>
                    <a:gd name="connsiteX4" fmla="*/ 2950 w 96344"/>
                    <a:gd name="connsiteY4" fmla="*/ 20790 h 179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44" h="179381">
                      <a:moveTo>
                        <a:pt x="2950" y="20790"/>
                      </a:moveTo>
                      <a:cubicBezTo>
                        <a:pt x="40828" y="63701"/>
                        <a:pt x="63934" y="114180"/>
                        <a:pt x="72900" y="170642"/>
                      </a:cubicBezTo>
                      <a:cubicBezTo>
                        <a:pt x="75309" y="185857"/>
                        <a:pt x="98376" y="179398"/>
                        <a:pt x="95967" y="164302"/>
                      </a:cubicBezTo>
                      <a:cubicBezTo>
                        <a:pt x="86408" y="103799"/>
                        <a:pt x="60301" y="49675"/>
                        <a:pt x="19894" y="3832"/>
                      </a:cubicBezTo>
                      <a:cubicBezTo>
                        <a:pt x="9665" y="-7778"/>
                        <a:pt x="-7241" y="9260"/>
                        <a:pt x="2950" y="20790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57" name="Freeform 106">
                  <a:extLst>
                    <a:ext uri="{FF2B5EF4-FFF2-40B4-BE49-F238E27FC236}">
                      <a16:creationId xmlns:a16="http://schemas.microsoft.com/office/drawing/2014/main" id="{78C4EB35-A43C-495C-B097-E208D2D9569D}"/>
                    </a:ext>
                  </a:extLst>
                </p:cNvPr>
                <p:cNvSpPr/>
                <p:nvPr/>
              </p:nvSpPr>
              <p:spPr>
                <a:xfrm>
                  <a:off x="9542120" y="2283541"/>
                  <a:ext cx="88549" cy="25305"/>
                </a:xfrm>
                <a:custGeom>
                  <a:avLst/>
                  <a:gdLst>
                    <a:gd name="connsiteX0" fmla="*/ 148888 w 164088"/>
                    <a:gd name="connsiteY0" fmla="*/ 169 h 46892"/>
                    <a:gd name="connsiteX1" fmla="*/ 8474 w 164088"/>
                    <a:gd name="connsiteY1" fmla="*/ 23546 h 46892"/>
                    <a:gd name="connsiteX2" fmla="*/ 14872 w 164088"/>
                    <a:gd name="connsiteY2" fmla="*/ 46685 h 46892"/>
                    <a:gd name="connsiteX3" fmla="*/ 155247 w 164088"/>
                    <a:gd name="connsiteY3" fmla="*/ 23308 h 46892"/>
                    <a:gd name="connsiteX4" fmla="*/ 148888 w 164088"/>
                    <a:gd name="connsiteY4" fmla="*/ 169 h 4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088" h="46892">
                      <a:moveTo>
                        <a:pt x="148888" y="169"/>
                      </a:moveTo>
                      <a:cubicBezTo>
                        <a:pt x="102123" y="7974"/>
                        <a:pt x="55318" y="15740"/>
                        <a:pt x="8474" y="23546"/>
                      </a:cubicBezTo>
                      <a:cubicBezTo>
                        <a:pt x="-6654" y="26042"/>
                        <a:pt x="-216" y="49182"/>
                        <a:pt x="14872" y="46685"/>
                      </a:cubicBezTo>
                      <a:cubicBezTo>
                        <a:pt x="61677" y="38880"/>
                        <a:pt x="108481" y="31074"/>
                        <a:pt x="155247" y="23308"/>
                      </a:cubicBezTo>
                      <a:cubicBezTo>
                        <a:pt x="170453" y="20812"/>
                        <a:pt x="164015" y="-2327"/>
                        <a:pt x="148888" y="169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58" name="Freeform 107">
                  <a:extLst>
                    <a:ext uri="{FF2B5EF4-FFF2-40B4-BE49-F238E27FC236}">
                      <a16:creationId xmlns:a16="http://schemas.microsoft.com/office/drawing/2014/main" id="{6ADDFC9B-5916-4759-BAF3-878ADEAE010A}"/>
                    </a:ext>
                  </a:extLst>
                </p:cNvPr>
                <p:cNvSpPr/>
                <p:nvPr/>
              </p:nvSpPr>
              <p:spPr>
                <a:xfrm>
                  <a:off x="9744209" y="2161035"/>
                  <a:ext cx="62665" cy="69717"/>
                </a:xfrm>
                <a:custGeom>
                  <a:avLst/>
                  <a:gdLst>
                    <a:gd name="connsiteX0" fmla="*/ 98033 w 116123"/>
                    <a:gd name="connsiteY0" fmla="*/ 1557 h 129191"/>
                    <a:gd name="connsiteX1" fmla="*/ 711 w 116123"/>
                    <a:gd name="connsiteY1" fmla="*/ 114678 h 129191"/>
                    <a:gd name="connsiteX2" fmla="*/ 23817 w 116123"/>
                    <a:gd name="connsiteY2" fmla="*/ 121057 h 129191"/>
                    <a:gd name="connsiteX3" fmla="*/ 110119 w 116123"/>
                    <a:gd name="connsiteY3" fmla="*/ 22279 h 129191"/>
                    <a:gd name="connsiteX4" fmla="*/ 98033 w 116123"/>
                    <a:gd name="connsiteY4" fmla="*/ 1557 h 12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23" h="129191">
                      <a:moveTo>
                        <a:pt x="98033" y="1557"/>
                      </a:moveTo>
                      <a:cubicBezTo>
                        <a:pt x="52571" y="26717"/>
                        <a:pt x="19117" y="66181"/>
                        <a:pt x="711" y="114678"/>
                      </a:cubicBezTo>
                      <a:cubicBezTo>
                        <a:pt x="-4780" y="129140"/>
                        <a:pt x="18326" y="135361"/>
                        <a:pt x="23817" y="121057"/>
                      </a:cubicBezTo>
                      <a:cubicBezTo>
                        <a:pt x="40011" y="78423"/>
                        <a:pt x="70345" y="44269"/>
                        <a:pt x="110119" y="22279"/>
                      </a:cubicBezTo>
                      <a:cubicBezTo>
                        <a:pt x="123588" y="14830"/>
                        <a:pt x="111501" y="-5893"/>
                        <a:pt x="98033" y="1557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59" name="Freeform 108">
                  <a:extLst>
                    <a:ext uri="{FF2B5EF4-FFF2-40B4-BE49-F238E27FC236}">
                      <a16:creationId xmlns:a16="http://schemas.microsoft.com/office/drawing/2014/main" id="{FA46D587-C4A5-47D2-8888-D04BE5E61621}"/>
                    </a:ext>
                  </a:extLst>
                </p:cNvPr>
                <p:cNvSpPr/>
                <p:nvPr/>
              </p:nvSpPr>
              <p:spPr>
                <a:xfrm>
                  <a:off x="9839681" y="1932786"/>
                  <a:ext cx="23533" cy="92140"/>
                </a:xfrm>
                <a:custGeom>
                  <a:avLst/>
                  <a:gdLst>
                    <a:gd name="connsiteX0" fmla="*/ 23940 w 43608"/>
                    <a:gd name="connsiteY0" fmla="*/ 159295 h 170742"/>
                    <a:gd name="connsiteX1" fmla="*/ 43373 w 43608"/>
                    <a:gd name="connsiteY1" fmla="*/ 11345 h 170742"/>
                    <a:gd name="connsiteX2" fmla="*/ 19438 w 43608"/>
                    <a:gd name="connsiteY2" fmla="*/ 11345 h 170742"/>
                    <a:gd name="connsiteX3" fmla="*/ 5 w 43608"/>
                    <a:gd name="connsiteY3" fmla="*/ 159295 h 170742"/>
                    <a:gd name="connsiteX4" fmla="*/ 23940 w 43608"/>
                    <a:gd name="connsiteY4" fmla="*/ 159295 h 170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608" h="170742">
                      <a:moveTo>
                        <a:pt x="23940" y="159295"/>
                      </a:moveTo>
                      <a:cubicBezTo>
                        <a:pt x="30418" y="109965"/>
                        <a:pt x="36896" y="60635"/>
                        <a:pt x="43373" y="11345"/>
                      </a:cubicBezTo>
                      <a:cubicBezTo>
                        <a:pt x="45387" y="-3949"/>
                        <a:pt x="21452" y="-3791"/>
                        <a:pt x="19438" y="11345"/>
                      </a:cubicBezTo>
                      <a:cubicBezTo>
                        <a:pt x="12960" y="60635"/>
                        <a:pt x="6483" y="109965"/>
                        <a:pt x="5" y="159295"/>
                      </a:cubicBezTo>
                      <a:cubicBezTo>
                        <a:pt x="-2009" y="174549"/>
                        <a:pt x="21926" y="174391"/>
                        <a:pt x="23940" y="159295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0" name="Freeform 109">
                  <a:extLst>
                    <a:ext uri="{FF2B5EF4-FFF2-40B4-BE49-F238E27FC236}">
                      <a16:creationId xmlns:a16="http://schemas.microsoft.com/office/drawing/2014/main" id="{21FC7D0A-E96A-40AE-B122-8BB7219045AD}"/>
                    </a:ext>
                  </a:extLst>
                </p:cNvPr>
                <p:cNvSpPr/>
                <p:nvPr/>
              </p:nvSpPr>
              <p:spPr>
                <a:xfrm>
                  <a:off x="9758899" y="1736640"/>
                  <a:ext cx="61333" cy="107454"/>
                </a:xfrm>
                <a:custGeom>
                  <a:avLst/>
                  <a:gdLst>
                    <a:gd name="connsiteX0" fmla="*/ 110036 w 113655"/>
                    <a:gd name="connsiteY0" fmla="*/ 178502 h 199120"/>
                    <a:gd name="connsiteX1" fmla="*/ 23141 w 113655"/>
                    <a:gd name="connsiteY1" fmla="*/ 8561 h 199120"/>
                    <a:gd name="connsiteX2" fmla="*/ 75 w 113655"/>
                    <a:gd name="connsiteY2" fmla="*/ 14980 h 199120"/>
                    <a:gd name="connsiteX3" fmla="*/ 93091 w 113655"/>
                    <a:gd name="connsiteY3" fmla="*/ 195500 h 199120"/>
                    <a:gd name="connsiteX4" fmla="*/ 110036 w 113655"/>
                    <a:gd name="connsiteY4" fmla="*/ 178502 h 199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655" h="199120">
                      <a:moveTo>
                        <a:pt x="110036" y="178502"/>
                      </a:moveTo>
                      <a:cubicBezTo>
                        <a:pt x="63231" y="131510"/>
                        <a:pt x="34082" y="73978"/>
                        <a:pt x="23141" y="8561"/>
                      </a:cubicBezTo>
                      <a:cubicBezTo>
                        <a:pt x="20573" y="-6614"/>
                        <a:pt x="-2493" y="-155"/>
                        <a:pt x="75" y="14980"/>
                      </a:cubicBezTo>
                      <a:cubicBezTo>
                        <a:pt x="11648" y="84161"/>
                        <a:pt x="43641" y="145853"/>
                        <a:pt x="93091" y="195500"/>
                      </a:cubicBezTo>
                      <a:cubicBezTo>
                        <a:pt x="103954" y="206436"/>
                        <a:pt x="120898" y="189438"/>
                        <a:pt x="110036" y="17850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1" name="Freeform 110">
                  <a:extLst>
                    <a:ext uri="{FF2B5EF4-FFF2-40B4-BE49-F238E27FC236}">
                      <a16:creationId xmlns:a16="http://schemas.microsoft.com/office/drawing/2014/main" id="{F8F4E5B0-ECF6-4A05-AF5C-7D1B539B462D}"/>
                    </a:ext>
                  </a:extLst>
                </p:cNvPr>
                <p:cNvSpPr/>
                <p:nvPr/>
              </p:nvSpPr>
              <p:spPr>
                <a:xfrm>
                  <a:off x="9547041" y="1681313"/>
                  <a:ext cx="147660" cy="34753"/>
                </a:xfrm>
                <a:custGeom>
                  <a:avLst/>
                  <a:gdLst>
                    <a:gd name="connsiteX0" fmla="*/ 5916 w 273626"/>
                    <a:gd name="connsiteY0" fmla="*/ 22002 h 64400"/>
                    <a:gd name="connsiteX1" fmla="*/ 264863 w 273626"/>
                    <a:gd name="connsiteY1" fmla="*/ 55087 h 64400"/>
                    <a:gd name="connsiteX2" fmla="*/ 258504 w 273626"/>
                    <a:gd name="connsiteY2" fmla="*/ 31948 h 64400"/>
                    <a:gd name="connsiteX3" fmla="*/ 18002 w 273626"/>
                    <a:gd name="connsiteY3" fmla="*/ 1280 h 64400"/>
                    <a:gd name="connsiteX4" fmla="*/ 5916 w 273626"/>
                    <a:gd name="connsiteY4" fmla="*/ 22002 h 6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626" h="64400">
                      <a:moveTo>
                        <a:pt x="5916" y="22002"/>
                      </a:moveTo>
                      <a:cubicBezTo>
                        <a:pt x="87637" y="63170"/>
                        <a:pt x="175440" y="74462"/>
                        <a:pt x="264863" y="55087"/>
                      </a:cubicBezTo>
                      <a:cubicBezTo>
                        <a:pt x="279952" y="51838"/>
                        <a:pt x="273552" y="28699"/>
                        <a:pt x="258504" y="31948"/>
                      </a:cubicBezTo>
                      <a:cubicBezTo>
                        <a:pt x="175599" y="49897"/>
                        <a:pt x="93799" y="39515"/>
                        <a:pt x="18002" y="1280"/>
                      </a:cubicBezTo>
                      <a:cubicBezTo>
                        <a:pt x="4297" y="-5614"/>
                        <a:pt x="-7869" y="15069"/>
                        <a:pt x="5916" y="2200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2" name="Freeform 111">
                  <a:extLst>
                    <a:ext uri="{FF2B5EF4-FFF2-40B4-BE49-F238E27FC236}">
                      <a16:creationId xmlns:a16="http://schemas.microsoft.com/office/drawing/2014/main" id="{1F5A57F4-FBFA-4CC4-8E03-79D960B3178B}"/>
                    </a:ext>
                  </a:extLst>
                </p:cNvPr>
                <p:cNvSpPr/>
                <p:nvPr/>
              </p:nvSpPr>
              <p:spPr>
                <a:xfrm>
                  <a:off x="9314972" y="1813558"/>
                  <a:ext cx="89631" cy="371043"/>
                </a:xfrm>
                <a:custGeom>
                  <a:avLst/>
                  <a:gdLst>
                    <a:gd name="connsiteX0" fmla="*/ 157342 w 166093"/>
                    <a:gd name="connsiteY0" fmla="*/ 27241 h 687570"/>
                    <a:gd name="connsiteX1" fmla="*/ 164649 w 166093"/>
                    <a:gd name="connsiteY1" fmla="*/ 17969 h 687570"/>
                    <a:gd name="connsiteX2" fmla="*/ 159357 w 166093"/>
                    <a:gd name="connsiteY2" fmla="*/ 1248 h 687570"/>
                    <a:gd name="connsiteX3" fmla="*/ 143952 w 166093"/>
                    <a:gd name="connsiteY3" fmla="*/ 6241 h 687570"/>
                    <a:gd name="connsiteX4" fmla="*/ 139607 w 166093"/>
                    <a:gd name="connsiteY4" fmla="*/ 11154 h 687570"/>
                    <a:gd name="connsiteX5" fmla="*/ 128824 w 166093"/>
                    <a:gd name="connsiteY5" fmla="*/ 682912 h 687570"/>
                    <a:gd name="connsiteX6" fmla="*/ 138225 w 166093"/>
                    <a:gd name="connsiteY6" fmla="*/ 687508 h 687570"/>
                    <a:gd name="connsiteX7" fmla="*/ 145572 w 166093"/>
                    <a:gd name="connsiteY7" fmla="*/ 684932 h 687570"/>
                    <a:gd name="connsiteX8" fmla="*/ 147626 w 166093"/>
                    <a:gd name="connsiteY8" fmla="*/ 668093 h 687570"/>
                    <a:gd name="connsiteX9" fmla="*/ 157342 w 166093"/>
                    <a:gd name="connsiteY9" fmla="*/ 27241 h 687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093" h="687570">
                      <a:moveTo>
                        <a:pt x="157342" y="27241"/>
                      </a:moveTo>
                      <a:cubicBezTo>
                        <a:pt x="162280" y="21773"/>
                        <a:pt x="163622" y="20267"/>
                        <a:pt x="164649" y="17969"/>
                      </a:cubicBezTo>
                      <a:cubicBezTo>
                        <a:pt x="167533" y="11986"/>
                        <a:pt x="165321" y="4022"/>
                        <a:pt x="159357" y="1248"/>
                      </a:cubicBezTo>
                      <a:cubicBezTo>
                        <a:pt x="153313" y="-1604"/>
                        <a:pt x="146677" y="258"/>
                        <a:pt x="143952" y="6241"/>
                      </a:cubicBezTo>
                      <a:cubicBezTo>
                        <a:pt x="143202" y="7113"/>
                        <a:pt x="141740" y="8737"/>
                        <a:pt x="139607" y="11154"/>
                      </a:cubicBezTo>
                      <a:cubicBezTo>
                        <a:pt x="53266" y="106881"/>
                        <a:pt x="-120603" y="363991"/>
                        <a:pt x="128824" y="682912"/>
                      </a:cubicBezTo>
                      <a:cubicBezTo>
                        <a:pt x="131194" y="685923"/>
                        <a:pt x="134710" y="687508"/>
                        <a:pt x="138225" y="687508"/>
                      </a:cubicBezTo>
                      <a:cubicBezTo>
                        <a:pt x="140832" y="687508"/>
                        <a:pt x="143438" y="686675"/>
                        <a:pt x="145572" y="684932"/>
                      </a:cubicBezTo>
                      <a:cubicBezTo>
                        <a:pt x="150825" y="680851"/>
                        <a:pt x="151694" y="673323"/>
                        <a:pt x="147626" y="668093"/>
                      </a:cubicBezTo>
                      <a:cubicBezTo>
                        <a:pt x="-90545" y="363516"/>
                        <a:pt x="75108" y="118491"/>
                        <a:pt x="157342" y="27241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3" name="Freeform 112">
                  <a:extLst>
                    <a:ext uri="{FF2B5EF4-FFF2-40B4-BE49-F238E27FC236}">
                      <a16:creationId xmlns:a16="http://schemas.microsoft.com/office/drawing/2014/main" id="{9995CA18-A670-4C6D-95B4-5BB879CA4171}"/>
                    </a:ext>
                  </a:extLst>
                </p:cNvPr>
                <p:cNvSpPr/>
                <p:nvPr/>
              </p:nvSpPr>
              <p:spPr>
                <a:xfrm>
                  <a:off x="9570472" y="1972385"/>
                  <a:ext cx="230750" cy="278542"/>
                </a:xfrm>
                <a:custGeom>
                  <a:avLst/>
                  <a:gdLst>
                    <a:gd name="connsiteX0" fmla="*/ 301119 w 427598"/>
                    <a:gd name="connsiteY0" fmla="*/ 356000 h 516160"/>
                    <a:gd name="connsiteX1" fmla="*/ 15274 w 427598"/>
                    <a:gd name="connsiteY1" fmla="*/ 491985 h 516160"/>
                    <a:gd name="connsiteX2" fmla="*/ 11324 w 427598"/>
                    <a:gd name="connsiteY2" fmla="*/ 492143 h 516160"/>
                    <a:gd name="connsiteX3" fmla="*/ -129 w 427598"/>
                    <a:gd name="connsiteY3" fmla="*/ 504624 h 516160"/>
                    <a:gd name="connsiteX4" fmla="*/ 11838 w 427598"/>
                    <a:gd name="connsiteY4" fmla="*/ 516114 h 516160"/>
                    <a:gd name="connsiteX5" fmla="*/ 12351 w 427598"/>
                    <a:gd name="connsiteY5" fmla="*/ 516114 h 516160"/>
                    <a:gd name="connsiteX6" fmla="*/ 16104 w 427598"/>
                    <a:gd name="connsiteY6" fmla="*/ 515956 h 516160"/>
                    <a:gd name="connsiteX7" fmla="*/ 320236 w 427598"/>
                    <a:gd name="connsiteY7" fmla="*/ 370463 h 516160"/>
                    <a:gd name="connsiteX8" fmla="*/ 423680 w 427598"/>
                    <a:gd name="connsiteY8" fmla="*/ 10058 h 516160"/>
                    <a:gd name="connsiteX9" fmla="*/ 410015 w 427598"/>
                    <a:gd name="connsiteY9" fmla="*/ 113 h 516160"/>
                    <a:gd name="connsiteX10" fmla="*/ 400061 w 427598"/>
                    <a:gd name="connsiteY10" fmla="*/ 13862 h 516160"/>
                    <a:gd name="connsiteX11" fmla="*/ 301119 w 427598"/>
                    <a:gd name="connsiteY11" fmla="*/ 356000 h 51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7598" h="516160">
                      <a:moveTo>
                        <a:pt x="301119" y="356000"/>
                      </a:moveTo>
                      <a:cubicBezTo>
                        <a:pt x="256684" y="414959"/>
                        <a:pt x="170975" y="486438"/>
                        <a:pt x="15274" y="491985"/>
                      </a:cubicBezTo>
                      <a:lnTo>
                        <a:pt x="11324" y="492143"/>
                      </a:lnTo>
                      <a:cubicBezTo>
                        <a:pt x="4729" y="492421"/>
                        <a:pt x="-406" y="498007"/>
                        <a:pt x="-129" y="504624"/>
                      </a:cubicBezTo>
                      <a:cubicBezTo>
                        <a:pt x="147" y="511082"/>
                        <a:pt x="5440" y="516114"/>
                        <a:pt x="11838" y="516114"/>
                      </a:cubicBezTo>
                      <a:lnTo>
                        <a:pt x="12351" y="516114"/>
                      </a:lnTo>
                      <a:lnTo>
                        <a:pt x="16104" y="515956"/>
                      </a:lnTo>
                      <a:cubicBezTo>
                        <a:pt x="181243" y="510092"/>
                        <a:pt x="272642" y="433581"/>
                        <a:pt x="320236" y="370463"/>
                      </a:cubicBezTo>
                      <a:cubicBezTo>
                        <a:pt x="446707" y="202623"/>
                        <a:pt x="428617" y="40765"/>
                        <a:pt x="423680" y="10058"/>
                      </a:cubicBezTo>
                      <a:cubicBezTo>
                        <a:pt x="422614" y="3481"/>
                        <a:pt x="416334" y="-957"/>
                        <a:pt x="410015" y="113"/>
                      </a:cubicBezTo>
                      <a:cubicBezTo>
                        <a:pt x="403497" y="1143"/>
                        <a:pt x="398994" y="7324"/>
                        <a:pt x="400061" y="13862"/>
                      </a:cubicBezTo>
                      <a:cubicBezTo>
                        <a:pt x="404722" y="42905"/>
                        <a:pt x="421745" y="195926"/>
                        <a:pt x="301119" y="356000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5B3A552-A485-4C5E-BF5B-2573ED331AD4}"/>
              </a:ext>
            </a:extLst>
          </p:cNvPr>
          <p:cNvGrpSpPr/>
          <p:nvPr/>
        </p:nvGrpSpPr>
        <p:grpSpPr>
          <a:xfrm>
            <a:off x="1697633" y="1117270"/>
            <a:ext cx="3556647" cy="1784324"/>
            <a:chOff x="1697633" y="1117270"/>
            <a:chExt cx="3556647" cy="1784324"/>
          </a:xfrm>
        </p:grpSpPr>
        <p:grpSp>
          <p:nvGrpSpPr>
            <p:cNvPr id="112" name="Graphic 43">
              <a:extLst>
                <a:ext uri="{FF2B5EF4-FFF2-40B4-BE49-F238E27FC236}">
                  <a16:creationId xmlns:a16="http://schemas.microsoft.com/office/drawing/2014/main" id="{70EE533A-DDDF-4331-B3B9-F92A0BAFB91B}"/>
                </a:ext>
              </a:extLst>
            </p:cNvPr>
            <p:cNvGrpSpPr/>
            <p:nvPr/>
          </p:nvGrpSpPr>
          <p:grpSpPr>
            <a:xfrm rot="417027" flipH="1" flipV="1">
              <a:off x="3858043" y="2373351"/>
              <a:ext cx="1396237" cy="528243"/>
              <a:chOff x="5270499" y="2952750"/>
              <a:chExt cx="1652160" cy="946643"/>
            </a:xfrm>
            <a:solidFill>
              <a:schemeClr val="bg2">
                <a:lumMod val="25000"/>
              </a:schemeClr>
            </a:solidFill>
          </p:grpSpPr>
          <p:sp>
            <p:nvSpPr>
              <p:cNvPr id="113" name="Freeform 61">
                <a:extLst>
                  <a:ext uri="{FF2B5EF4-FFF2-40B4-BE49-F238E27FC236}">
                    <a16:creationId xmlns:a16="http://schemas.microsoft.com/office/drawing/2014/main" id="{2D516178-7847-439C-9A55-BBEED4598B6F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4" name="Freeform 62">
                <a:extLst>
                  <a:ext uri="{FF2B5EF4-FFF2-40B4-BE49-F238E27FC236}">
                    <a16:creationId xmlns:a16="http://schemas.microsoft.com/office/drawing/2014/main" id="{09CB8359-90D2-4A76-97DC-CD89FE7AF9C3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600E1C-BF43-4B49-967C-B7F0E374571E}"/>
                </a:ext>
              </a:extLst>
            </p:cNvPr>
            <p:cNvGrpSpPr/>
            <p:nvPr/>
          </p:nvGrpSpPr>
          <p:grpSpPr>
            <a:xfrm>
              <a:off x="1697633" y="1117270"/>
              <a:ext cx="3350597" cy="1334895"/>
              <a:chOff x="1697633" y="1117270"/>
              <a:chExt cx="3350597" cy="1334895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B7A8395-6582-4528-BDEB-EBF2ECF12E82}"/>
                  </a:ext>
                </a:extLst>
              </p:cNvPr>
              <p:cNvSpPr txBox="1"/>
              <p:nvPr/>
            </p:nvSpPr>
            <p:spPr>
              <a:xfrm>
                <a:off x="1697633" y="1117270"/>
                <a:ext cx="33505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itchFamily="2" charset="77"/>
                  </a:rPr>
                  <a:t>DATA EXTRACTION</a:t>
                </a:r>
                <a:endParaRPr lang="en-LT" sz="20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77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F1925787-F04A-47E6-A7B5-E8CAB7BE2081}"/>
                  </a:ext>
                </a:extLst>
              </p:cNvPr>
              <p:cNvGrpSpPr/>
              <p:nvPr/>
            </p:nvGrpSpPr>
            <p:grpSpPr>
              <a:xfrm>
                <a:off x="2808912" y="1550321"/>
                <a:ext cx="901492" cy="901844"/>
                <a:chOff x="9097952" y="1550321"/>
                <a:chExt cx="901492" cy="901844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165" name="Freeform 114">
                  <a:extLst>
                    <a:ext uri="{FF2B5EF4-FFF2-40B4-BE49-F238E27FC236}">
                      <a16:creationId xmlns:a16="http://schemas.microsoft.com/office/drawing/2014/main" id="{0368CE8B-BD84-4C61-B7A5-9BD0F50476DF}"/>
                    </a:ext>
                  </a:extLst>
                </p:cNvPr>
                <p:cNvSpPr/>
                <p:nvPr/>
              </p:nvSpPr>
              <p:spPr>
                <a:xfrm>
                  <a:off x="9097952" y="1550321"/>
                  <a:ext cx="901492" cy="901844"/>
                </a:xfrm>
                <a:custGeom>
                  <a:avLst/>
                  <a:gdLst>
                    <a:gd name="connsiteX0" fmla="*/ 598272 w 1670533"/>
                    <a:gd name="connsiteY0" fmla="*/ 1371675 h 1671185"/>
                    <a:gd name="connsiteX1" fmla="*/ 533022 w 1670533"/>
                    <a:gd name="connsiteY1" fmla="*/ 1330507 h 1671185"/>
                    <a:gd name="connsiteX2" fmla="*/ 527611 w 1670533"/>
                    <a:gd name="connsiteY2" fmla="*/ 1323375 h 1671185"/>
                    <a:gd name="connsiteX3" fmla="*/ 598786 w 1670533"/>
                    <a:gd name="connsiteY3" fmla="*/ 1364661 h 1671185"/>
                    <a:gd name="connsiteX4" fmla="*/ 610872 w 1670533"/>
                    <a:gd name="connsiteY4" fmla="*/ 1343939 h 1671185"/>
                    <a:gd name="connsiteX5" fmla="*/ 488824 w 1670533"/>
                    <a:gd name="connsiteY5" fmla="*/ 1273134 h 1671185"/>
                    <a:gd name="connsiteX6" fmla="*/ 476738 w 1670533"/>
                    <a:gd name="connsiteY6" fmla="*/ 1293856 h 1671185"/>
                    <a:gd name="connsiteX7" fmla="*/ 527097 w 1670533"/>
                    <a:gd name="connsiteY7" fmla="*/ 1323019 h 1671185"/>
                    <a:gd name="connsiteX8" fmla="*/ 522279 w 1670533"/>
                    <a:gd name="connsiteY8" fmla="*/ 1321711 h 1671185"/>
                    <a:gd name="connsiteX9" fmla="*/ 514655 w 1670533"/>
                    <a:gd name="connsiteY9" fmla="*/ 1321473 h 1671185"/>
                    <a:gd name="connsiteX10" fmla="*/ 493683 w 1670533"/>
                    <a:gd name="connsiteY10" fmla="*/ 1311568 h 1671185"/>
                    <a:gd name="connsiteX11" fmla="*/ 463743 w 1670533"/>
                    <a:gd name="connsiteY11" fmla="*/ 1305466 h 1671185"/>
                    <a:gd name="connsiteX12" fmla="*/ 445495 w 1670533"/>
                    <a:gd name="connsiteY12" fmla="*/ 1308002 h 1671185"/>
                    <a:gd name="connsiteX13" fmla="*/ 420217 w 1670533"/>
                    <a:gd name="connsiteY13" fmla="*/ 1267627 h 1671185"/>
                    <a:gd name="connsiteX14" fmla="*/ 399559 w 1670533"/>
                    <a:gd name="connsiteY14" fmla="*/ 1279751 h 1671185"/>
                    <a:gd name="connsiteX15" fmla="*/ 423258 w 1670533"/>
                    <a:gd name="connsiteY15" fmla="*/ 1317591 h 1671185"/>
                    <a:gd name="connsiteX16" fmla="*/ 414766 w 1670533"/>
                    <a:gd name="connsiteY16" fmla="*/ 1323692 h 1671185"/>
                    <a:gd name="connsiteX17" fmla="*/ 397347 w 1670533"/>
                    <a:gd name="connsiteY17" fmla="*/ 1338749 h 1671185"/>
                    <a:gd name="connsiteX18" fmla="*/ 366421 w 1670533"/>
                    <a:gd name="connsiteY18" fmla="*/ 1298374 h 1671185"/>
                    <a:gd name="connsiteX19" fmla="*/ 345764 w 1670533"/>
                    <a:gd name="connsiteY19" fmla="*/ 1310458 h 1671185"/>
                    <a:gd name="connsiteX20" fmla="*/ 379337 w 1670533"/>
                    <a:gd name="connsiteY20" fmla="*/ 1354360 h 1671185"/>
                    <a:gd name="connsiteX21" fmla="*/ 354058 w 1670533"/>
                    <a:gd name="connsiteY21" fmla="*/ 1376271 h 1671185"/>
                    <a:gd name="connsiteX22" fmla="*/ 320920 w 1670533"/>
                    <a:gd name="connsiteY22" fmla="*/ 1335737 h 1671185"/>
                    <a:gd name="connsiteX23" fmla="*/ 303975 w 1670533"/>
                    <a:gd name="connsiteY23" fmla="*/ 1352656 h 1671185"/>
                    <a:gd name="connsiteX24" fmla="*/ 336047 w 1670533"/>
                    <a:gd name="connsiteY24" fmla="*/ 1391922 h 1671185"/>
                    <a:gd name="connsiteX25" fmla="*/ 331071 w 1670533"/>
                    <a:gd name="connsiteY25" fmla="*/ 1396201 h 1671185"/>
                    <a:gd name="connsiteX26" fmla="*/ 321907 w 1670533"/>
                    <a:gd name="connsiteY26" fmla="*/ 1401788 h 1671185"/>
                    <a:gd name="connsiteX27" fmla="*/ 317523 w 1670533"/>
                    <a:gd name="connsiteY27" fmla="*/ 1400480 h 1671185"/>
                    <a:gd name="connsiteX28" fmla="*/ 316930 w 1670533"/>
                    <a:gd name="connsiteY28" fmla="*/ 1399648 h 1671185"/>
                    <a:gd name="connsiteX29" fmla="*/ 269059 w 1670533"/>
                    <a:gd name="connsiteY29" fmla="*/ 1355707 h 1671185"/>
                    <a:gd name="connsiteX30" fmla="*/ 252154 w 1670533"/>
                    <a:gd name="connsiteY30" fmla="*/ 1372666 h 1671185"/>
                    <a:gd name="connsiteX31" fmla="*/ 290190 w 1670533"/>
                    <a:gd name="connsiteY31" fmla="*/ 1407612 h 1671185"/>
                    <a:gd name="connsiteX32" fmla="*/ 270521 w 1670533"/>
                    <a:gd name="connsiteY32" fmla="*/ 1401471 h 1671185"/>
                    <a:gd name="connsiteX33" fmla="*/ 223953 w 1670533"/>
                    <a:gd name="connsiteY33" fmla="*/ 1365296 h 1671185"/>
                    <a:gd name="connsiteX34" fmla="*/ 181019 w 1670533"/>
                    <a:gd name="connsiteY34" fmla="*/ 1303643 h 1671185"/>
                    <a:gd name="connsiteX35" fmla="*/ 195554 w 1670533"/>
                    <a:gd name="connsiteY35" fmla="*/ 1242427 h 1671185"/>
                    <a:gd name="connsiteX36" fmla="*/ 300894 w 1670533"/>
                    <a:gd name="connsiteY36" fmla="*/ 1156050 h 1671185"/>
                    <a:gd name="connsiteX37" fmla="*/ 326094 w 1670533"/>
                    <a:gd name="connsiteY37" fmla="*/ 1079341 h 1671185"/>
                    <a:gd name="connsiteX38" fmla="*/ 303501 w 1670533"/>
                    <a:gd name="connsiteY38" fmla="*/ 1010041 h 1671185"/>
                    <a:gd name="connsiteX39" fmla="*/ 301211 w 1670533"/>
                    <a:gd name="connsiteY39" fmla="*/ 1004811 h 1671185"/>
                    <a:gd name="connsiteX40" fmla="*/ 300065 w 1670533"/>
                    <a:gd name="connsiteY40" fmla="*/ 995223 h 1671185"/>
                    <a:gd name="connsiteX41" fmla="*/ 292363 w 1670533"/>
                    <a:gd name="connsiteY41" fmla="*/ 984644 h 1671185"/>
                    <a:gd name="connsiteX42" fmla="*/ 271863 w 1670533"/>
                    <a:gd name="connsiteY42" fmla="*/ 943714 h 1671185"/>
                    <a:gd name="connsiteX43" fmla="*/ 238133 w 1670533"/>
                    <a:gd name="connsiteY43" fmla="*/ 913600 h 1671185"/>
                    <a:gd name="connsiteX44" fmla="*/ 242438 w 1670533"/>
                    <a:gd name="connsiteY44" fmla="*/ 904408 h 1671185"/>
                    <a:gd name="connsiteX45" fmla="*/ 240858 w 1670533"/>
                    <a:gd name="connsiteY45" fmla="*/ 856465 h 1671185"/>
                    <a:gd name="connsiteX46" fmla="*/ 216962 w 1670533"/>
                    <a:gd name="connsiteY46" fmla="*/ 856465 h 1671185"/>
                    <a:gd name="connsiteX47" fmla="*/ 218502 w 1670533"/>
                    <a:gd name="connsiteY47" fmla="*/ 904408 h 1671185"/>
                    <a:gd name="connsiteX48" fmla="*/ 219331 w 1670533"/>
                    <a:gd name="connsiteY48" fmla="*/ 907895 h 1671185"/>
                    <a:gd name="connsiteX49" fmla="*/ 207008 w 1670533"/>
                    <a:gd name="connsiteY49" fmla="*/ 906270 h 1671185"/>
                    <a:gd name="connsiteX50" fmla="*/ 182401 w 1670533"/>
                    <a:gd name="connsiteY50" fmla="*/ 906270 h 1671185"/>
                    <a:gd name="connsiteX51" fmla="*/ 184376 w 1670533"/>
                    <a:gd name="connsiteY51" fmla="*/ 897276 h 1671185"/>
                    <a:gd name="connsiteX52" fmla="*/ 176398 w 1670533"/>
                    <a:gd name="connsiteY52" fmla="*/ 849294 h 1671185"/>
                    <a:gd name="connsiteX53" fmla="*/ 153291 w 1670533"/>
                    <a:gd name="connsiteY53" fmla="*/ 855673 h 1671185"/>
                    <a:gd name="connsiteX54" fmla="*/ 161270 w 1670533"/>
                    <a:gd name="connsiteY54" fmla="*/ 903655 h 1671185"/>
                    <a:gd name="connsiteX55" fmla="*/ 162258 w 1670533"/>
                    <a:gd name="connsiteY55" fmla="*/ 906270 h 1671185"/>
                    <a:gd name="connsiteX56" fmla="*/ 121062 w 1670533"/>
                    <a:gd name="connsiteY56" fmla="*/ 906270 h 1671185"/>
                    <a:gd name="connsiteX57" fmla="*/ 117388 w 1670533"/>
                    <a:gd name="connsiteY57" fmla="*/ 856465 h 1671185"/>
                    <a:gd name="connsiteX58" fmla="*/ 93492 w 1670533"/>
                    <a:gd name="connsiteY58" fmla="*/ 856465 h 1671185"/>
                    <a:gd name="connsiteX59" fmla="*/ 97166 w 1670533"/>
                    <a:gd name="connsiteY59" fmla="*/ 906270 h 1671185"/>
                    <a:gd name="connsiteX60" fmla="*/ 80814 w 1670533"/>
                    <a:gd name="connsiteY60" fmla="*/ 906270 h 1671185"/>
                    <a:gd name="connsiteX61" fmla="*/ 76666 w 1670533"/>
                    <a:gd name="connsiteY61" fmla="*/ 905914 h 1671185"/>
                    <a:gd name="connsiteX62" fmla="*/ 76666 w 1670533"/>
                    <a:gd name="connsiteY62" fmla="*/ 905240 h 1671185"/>
                    <a:gd name="connsiteX63" fmla="*/ 68688 w 1670533"/>
                    <a:gd name="connsiteY63" fmla="*/ 857297 h 1671185"/>
                    <a:gd name="connsiteX64" fmla="*/ 45621 w 1670533"/>
                    <a:gd name="connsiteY64" fmla="*/ 863676 h 1671185"/>
                    <a:gd name="connsiteX65" fmla="*/ 51151 w 1670533"/>
                    <a:gd name="connsiteY65" fmla="*/ 896801 h 1671185"/>
                    <a:gd name="connsiteX66" fmla="*/ 30178 w 1670533"/>
                    <a:gd name="connsiteY66" fmla="*/ 865697 h 1671185"/>
                    <a:gd name="connsiteX67" fmla="*/ 23029 w 1670533"/>
                    <a:gd name="connsiteY67" fmla="*/ 794575 h 1671185"/>
                    <a:gd name="connsiteX68" fmla="*/ 25991 w 1670533"/>
                    <a:gd name="connsiteY68" fmla="*/ 759272 h 1671185"/>
                    <a:gd name="connsiteX69" fmla="*/ 76113 w 1670533"/>
                    <a:gd name="connsiteY69" fmla="*/ 716163 h 1671185"/>
                    <a:gd name="connsiteX70" fmla="*/ 201242 w 1670533"/>
                    <a:gd name="connsiteY70" fmla="*/ 713745 h 1671185"/>
                    <a:gd name="connsiteX71" fmla="*/ 256301 w 1670533"/>
                    <a:gd name="connsiteY71" fmla="*/ 688030 h 1671185"/>
                    <a:gd name="connsiteX72" fmla="*/ 291691 w 1670533"/>
                    <a:gd name="connsiteY72" fmla="*/ 633272 h 1671185"/>
                    <a:gd name="connsiteX73" fmla="*/ 312072 w 1670533"/>
                    <a:gd name="connsiteY73" fmla="*/ 569362 h 1671185"/>
                    <a:gd name="connsiteX74" fmla="*/ 303777 w 1670533"/>
                    <a:gd name="connsiteY74" fmla="*/ 522449 h 1671185"/>
                    <a:gd name="connsiteX75" fmla="*/ 303383 w 1670533"/>
                    <a:gd name="connsiteY75" fmla="*/ 516624 h 1671185"/>
                    <a:gd name="connsiteX76" fmla="*/ 310808 w 1670533"/>
                    <a:gd name="connsiteY76" fmla="*/ 510760 h 1671185"/>
                    <a:gd name="connsiteX77" fmla="*/ 318787 w 1670533"/>
                    <a:gd name="connsiteY77" fmla="*/ 494752 h 1671185"/>
                    <a:gd name="connsiteX78" fmla="*/ 298169 w 1670533"/>
                    <a:gd name="connsiteY78" fmla="*/ 482668 h 1671185"/>
                    <a:gd name="connsiteX79" fmla="*/ 290151 w 1670533"/>
                    <a:gd name="connsiteY79" fmla="*/ 498636 h 1671185"/>
                    <a:gd name="connsiteX80" fmla="*/ 289045 w 1670533"/>
                    <a:gd name="connsiteY80" fmla="*/ 502717 h 1671185"/>
                    <a:gd name="connsiteX81" fmla="*/ 288176 w 1670533"/>
                    <a:gd name="connsiteY81" fmla="*/ 501686 h 1671185"/>
                    <a:gd name="connsiteX82" fmla="*/ 275181 w 1670533"/>
                    <a:gd name="connsiteY82" fmla="*/ 491662 h 1671185"/>
                    <a:gd name="connsiteX83" fmla="*/ 275221 w 1670533"/>
                    <a:gd name="connsiteY83" fmla="*/ 491622 h 1671185"/>
                    <a:gd name="connsiteX84" fmla="*/ 287109 w 1670533"/>
                    <a:gd name="connsiteY84" fmla="*/ 451643 h 1671185"/>
                    <a:gd name="connsiteX85" fmla="*/ 264043 w 1670533"/>
                    <a:gd name="connsiteY85" fmla="*/ 445264 h 1671185"/>
                    <a:gd name="connsiteX86" fmla="*/ 254761 w 1670533"/>
                    <a:gd name="connsiteY86" fmla="*/ 476328 h 1671185"/>
                    <a:gd name="connsiteX87" fmla="*/ 229522 w 1670533"/>
                    <a:gd name="connsiteY87" fmla="*/ 457389 h 1671185"/>
                    <a:gd name="connsiteX88" fmla="*/ 227271 w 1670533"/>
                    <a:gd name="connsiteY88" fmla="*/ 455685 h 1671185"/>
                    <a:gd name="connsiteX89" fmla="*/ 239397 w 1670533"/>
                    <a:gd name="connsiteY89" fmla="*/ 407742 h 1671185"/>
                    <a:gd name="connsiteX90" fmla="*/ 216330 w 1670533"/>
                    <a:gd name="connsiteY90" fmla="*/ 401363 h 1671185"/>
                    <a:gd name="connsiteX91" fmla="*/ 206495 w 1670533"/>
                    <a:gd name="connsiteY91" fmla="*/ 440113 h 1671185"/>
                    <a:gd name="connsiteX92" fmla="*/ 189037 w 1670533"/>
                    <a:gd name="connsiteY92" fmla="*/ 426998 h 1671185"/>
                    <a:gd name="connsiteX93" fmla="*/ 190735 w 1670533"/>
                    <a:gd name="connsiteY93" fmla="*/ 423512 h 1671185"/>
                    <a:gd name="connsiteX94" fmla="*/ 203454 w 1670533"/>
                    <a:gd name="connsiteY94" fmla="*/ 375767 h 1671185"/>
                    <a:gd name="connsiteX95" fmla="*/ 183547 w 1670533"/>
                    <a:gd name="connsiteY95" fmla="*/ 364038 h 1671185"/>
                    <a:gd name="connsiteX96" fmla="*/ 252193 w 1670533"/>
                    <a:gd name="connsiteY96" fmla="*/ 278652 h 1671185"/>
                    <a:gd name="connsiteX97" fmla="*/ 273088 w 1670533"/>
                    <a:gd name="connsiteY97" fmla="*/ 261179 h 1671185"/>
                    <a:gd name="connsiteX98" fmla="*/ 340392 w 1670533"/>
                    <a:gd name="connsiteY98" fmla="*/ 257494 h 1671185"/>
                    <a:gd name="connsiteX99" fmla="*/ 446996 w 1670533"/>
                    <a:gd name="connsiteY99" fmla="*/ 339512 h 1671185"/>
                    <a:gd name="connsiteX100" fmla="*/ 492497 w 1670533"/>
                    <a:gd name="connsiteY100" fmla="*/ 355084 h 1671185"/>
                    <a:gd name="connsiteX101" fmla="*/ 496724 w 1670533"/>
                    <a:gd name="connsiteY101" fmla="*/ 354965 h 1671185"/>
                    <a:gd name="connsiteX102" fmla="*/ 580419 w 1670533"/>
                    <a:gd name="connsiteY102" fmla="*/ 325248 h 1671185"/>
                    <a:gd name="connsiteX103" fmla="*/ 588951 w 1670533"/>
                    <a:gd name="connsiteY103" fmla="*/ 319503 h 1671185"/>
                    <a:gd name="connsiteX104" fmla="*/ 590334 w 1670533"/>
                    <a:gd name="connsiteY104" fmla="*/ 316611 h 1671185"/>
                    <a:gd name="connsiteX105" fmla="*/ 632872 w 1670533"/>
                    <a:gd name="connsiteY105" fmla="*/ 256900 h 1671185"/>
                    <a:gd name="connsiteX106" fmla="*/ 634768 w 1670533"/>
                    <a:gd name="connsiteY106" fmla="*/ 250917 h 1671185"/>
                    <a:gd name="connsiteX107" fmla="*/ 683547 w 1670533"/>
                    <a:gd name="connsiteY107" fmla="*/ 232968 h 1671185"/>
                    <a:gd name="connsiteX108" fmla="*/ 666603 w 1670533"/>
                    <a:gd name="connsiteY108" fmla="*/ 216009 h 1671185"/>
                    <a:gd name="connsiteX109" fmla="*/ 637888 w 1670533"/>
                    <a:gd name="connsiteY109" fmla="*/ 227381 h 1671185"/>
                    <a:gd name="connsiteX110" fmla="*/ 636901 w 1670533"/>
                    <a:gd name="connsiteY110" fmla="*/ 217436 h 1671185"/>
                    <a:gd name="connsiteX111" fmla="*/ 634413 w 1670533"/>
                    <a:gd name="connsiteY111" fmla="*/ 202458 h 1671185"/>
                    <a:gd name="connsiteX112" fmla="*/ 675569 w 1670533"/>
                    <a:gd name="connsiteY112" fmla="*/ 201864 h 1671185"/>
                    <a:gd name="connsiteX113" fmla="*/ 675569 w 1670533"/>
                    <a:gd name="connsiteY113" fmla="*/ 177893 h 1671185"/>
                    <a:gd name="connsiteX114" fmla="*/ 630463 w 1670533"/>
                    <a:gd name="connsiteY114" fmla="*/ 178566 h 1671185"/>
                    <a:gd name="connsiteX115" fmla="*/ 625802 w 1670533"/>
                    <a:gd name="connsiteY115" fmla="*/ 150553 h 1671185"/>
                    <a:gd name="connsiteX116" fmla="*/ 675687 w 1670533"/>
                    <a:gd name="connsiteY116" fmla="*/ 147026 h 1671185"/>
                    <a:gd name="connsiteX117" fmla="*/ 675687 w 1670533"/>
                    <a:gd name="connsiteY117" fmla="*/ 123055 h 1671185"/>
                    <a:gd name="connsiteX118" fmla="*/ 621813 w 1670533"/>
                    <a:gd name="connsiteY118" fmla="*/ 126819 h 1671185"/>
                    <a:gd name="connsiteX119" fmla="*/ 617389 w 1670533"/>
                    <a:gd name="connsiteY119" fmla="*/ 100153 h 1671185"/>
                    <a:gd name="connsiteX120" fmla="*/ 666880 w 1670533"/>
                    <a:gd name="connsiteY120" fmla="*/ 93259 h 1671185"/>
                    <a:gd name="connsiteX121" fmla="*/ 660481 w 1670533"/>
                    <a:gd name="connsiteY121" fmla="*/ 70160 h 1671185"/>
                    <a:gd name="connsiteX122" fmla="*/ 617231 w 1670533"/>
                    <a:gd name="connsiteY122" fmla="*/ 76143 h 1671185"/>
                    <a:gd name="connsiteX123" fmla="*/ 651120 w 1670533"/>
                    <a:gd name="connsiteY123" fmla="*/ 38145 h 1671185"/>
                    <a:gd name="connsiteX124" fmla="*/ 702862 w 1670533"/>
                    <a:gd name="connsiteY124" fmla="*/ 25901 h 1671185"/>
                    <a:gd name="connsiteX125" fmla="*/ 798012 w 1670533"/>
                    <a:gd name="connsiteY125" fmla="*/ 28278 h 1671185"/>
                    <a:gd name="connsiteX126" fmla="*/ 840591 w 1670533"/>
                    <a:gd name="connsiteY126" fmla="*/ 74121 h 1671185"/>
                    <a:gd name="connsiteX127" fmla="*/ 849516 w 1670533"/>
                    <a:gd name="connsiteY127" fmla="*/ 161132 h 1671185"/>
                    <a:gd name="connsiteX128" fmla="*/ 870924 w 1670533"/>
                    <a:gd name="connsiteY128" fmla="*/ 206421 h 1671185"/>
                    <a:gd name="connsiteX129" fmla="*/ 924206 w 1670533"/>
                    <a:gd name="connsiteY129" fmla="*/ 241368 h 1671185"/>
                    <a:gd name="connsiteX130" fmla="*/ 1046807 w 1670533"/>
                    <a:gd name="connsiteY130" fmla="*/ 243784 h 1671185"/>
                    <a:gd name="connsiteX131" fmla="*/ 1078010 w 1670533"/>
                    <a:gd name="connsiteY131" fmla="*/ 223617 h 1671185"/>
                    <a:gd name="connsiteX132" fmla="*/ 1107989 w 1670533"/>
                    <a:gd name="connsiteY132" fmla="*/ 240060 h 1671185"/>
                    <a:gd name="connsiteX133" fmla="*/ 1120036 w 1670533"/>
                    <a:gd name="connsiteY133" fmla="*/ 219338 h 1671185"/>
                    <a:gd name="connsiteX134" fmla="*/ 1091913 w 1670533"/>
                    <a:gd name="connsiteY134" fmla="*/ 203924 h 1671185"/>
                    <a:gd name="connsiteX135" fmla="*/ 1099971 w 1670533"/>
                    <a:gd name="connsiteY135" fmla="*/ 190215 h 1671185"/>
                    <a:gd name="connsiteX136" fmla="*/ 1147724 w 1670533"/>
                    <a:gd name="connsiteY136" fmla="*/ 212483 h 1671185"/>
                    <a:gd name="connsiteX137" fmla="*/ 1159811 w 1670533"/>
                    <a:gd name="connsiteY137" fmla="*/ 191761 h 1671185"/>
                    <a:gd name="connsiteX138" fmla="*/ 1112137 w 1670533"/>
                    <a:gd name="connsiteY138" fmla="*/ 169572 h 1671185"/>
                    <a:gd name="connsiteX139" fmla="*/ 1128449 w 1670533"/>
                    <a:gd name="connsiteY139" fmla="*/ 141836 h 1671185"/>
                    <a:gd name="connsiteX140" fmla="*/ 1188051 w 1670533"/>
                    <a:gd name="connsiteY140" fmla="*/ 175515 h 1671185"/>
                    <a:gd name="connsiteX141" fmla="*/ 1200137 w 1670533"/>
                    <a:gd name="connsiteY141" fmla="*/ 154832 h 1671185"/>
                    <a:gd name="connsiteX142" fmla="*/ 1140614 w 1670533"/>
                    <a:gd name="connsiteY142" fmla="*/ 121193 h 1671185"/>
                    <a:gd name="connsiteX143" fmla="*/ 1146380 w 1670533"/>
                    <a:gd name="connsiteY143" fmla="*/ 111367 h 1671185"/>
                    <a:gd name="connsiteX144" fmla="*/ 1158309 w 1670533"/>
                    <a:gd name="connsiteY144" fmla="*/ 97855 h 1671185"/>
                    <a:gd name="connsiteX145" fmla="*/ 1164313 w 1670533"/>
                    <a:gd name="connsiteY145" fmla="*/ 107166 h 1671185"/>
                    <a:gd name="connsiteX146" fmla="*/ 1236199 w 1670533"/>
                    <a:gd name="connsiteY146" fmla="*/ 139063 h 1671185"/>
                    <a:gd name="connsiteX147" fmla="*/ 1248245 w 1670533"/>
                    <a:gd name="connsiteY147" fmla="*/ 118380 h 1671185"/>
                    <a:gd name="connsiteX148" fmla="*/ 1178848 w 1670533"/>
                    <a:gd name="connsiteY148" fmla="*/ 87554 h 1671185"/>
                    <a:gd name="connsiteX149" fmla="*/ 1197768 w 1670533"/>
                    <a:gd name="connsiteY149" fmla="*/ 86286 h 1671185"/>
                    <a:gd name="connsiteX150" fmla="*/ 1258633 w 1670533"/>
                    <a:gd name="connsiteY150" fmla="*/ 105859 h 1671185"/>
                    <a:gd name="connsiteX151" fmla="*/ 1332099 w 1670533"/>
                    <a:gd name="connsiteY151" fmla="*/ 168621 h 1671185"/>
                    <a:gd name="connsiteX152" fmla="*/ 1333284 w 1670533"/>
                    <a:gd name="connsiteY152" fmla="*/ 226351 h 1671185"/>
                    <a:gd name="connsiteX153" fmla="*/ 1273169 w 1670533"/>
                    <a:gd name="connsiteY153" fmla="*/ 320335 h 1671185"/>
                    <a:gd name="connsiteX154" fmla="*/ 1265308 w 1670533"/>
                    <a:gd name="connsiteY154" fmla="*/ 385078 h 1671185"/>
                    <a:gd name="connsiteX155" fmla="*/ 1300461 w 1670533"/>
                    <a:gd name="connsiteY155" fmla="*/ 457111 h 1671185"/>
                    <a:gd name="connsiteX156" fmla="*/ 1338695 w 1670533"/>
                    <a:gd name="connsiteY156" fmla="*/ 503984 h 1671185"/>
                    <a:gd name="connsiteX157" fmla="*/ 1405209 w 1670533"/>
                    <a:gd name="connsiteY157" fmla="*/ 524548 h 1671185"/>
                    <a:gd name="connsiteX158" fmla="*/ 1429026 w 1670533"/>
                    <a:gd name="connsiteY158" fmla="*/ 588222 h 1671185"/>
                    <a:gd name="connsiteX159" fmla="*/ 1452133 w 1670533"/>
                    <a:gd name="connsiteY159" fmla="*/ 581843 h 1671185"/>
                    <a:gd name="connsiteX160" fmla="*/ 1428196 w 1670533"/>
                    <a:gd name="connsiteY160" fmla="*/ 517892 h 1671185"/>
                    <a:gd name="connsiteX161" fmla="*/ 1427841 w 1670533"/>
                    <a:gd name="connsiteY161" fmla="*/ 517297 h 1671185"/>
                    <a:gd name="connsiteX162" fmla="*/ 1466825 w 1670533"/>
                    <a:gd name="connsiteY162" fmla="*/ 501845 h 1671185"/>
                    <a:gd name="connsiteX163" fmla="*/ 1467141 w 1670533"/>
                    <a:gd name="connsiteY163" fmla="*/ 510760 h 1671185"/>
                    <a:gd name="connsiteX164" fmla="*/ 1491117 w 1670533"/>
                    <a:gd name="connsiteY164" fmla="*/ 566746 h 1671185"/>
                    <a:gd name="connsiteX165" fmla="*/ 1511773 w 1670533"/>
                    <a:gd name="connsiteY165" fmla="*/ 554622 h 1671185"/>
                    <a:gd name="connsiteX166" fmla="*/ 1487838 w 1670533"/>
                    <a:gd name="connsiteY166" fmla="*/ 498675 h 1671185"/>
                    <a:gd name="connsiteX167" fmla="*/ 1484995 w 1670533"/>
                    <a:gd name="connsiteY167" fmla="*/ 494634 h 1671185"/>
                    <a:gd name="connsiteX168" fmla="*/ 1519357 w 1670533"/>
                    <a:gd name="connsiteY168" fmla="*/ 481043 h 1671185"/>
                    <a:gd name="connsiteX169" fmla="*/ 1533813 w 1670533"/>
                    <a:gd name="connsiteY169" fmla="*/ 531879 h 1671185"/>
                    <a:gd name="connsiteX170" fmla="*/ 1556919 w 1670533"/>
                    <a:gd name="connsiteY170" fmla="*/ 525499 h 1671185"/>
                    <a:gd name="connsiteX171" fmla="*/ 1541989 w 1670533"/>
                    <a:gd name="connsiteY171" fmla="*/ 473158 h 1671185"/>
                    <a:gd name="connsiteX172" fmla="*/ 1565253 w 1670533"/>
                    <a:gd name="connsiteY172" fmla="*/ 472326 h 1671185"/>
                    <a:gd name="connsiteX173" fmla="*/ 1565727 w 1670533"/>
                    <a:gd name="connsiteY173" fmla="*/ 475892 h 1671185"/>
                    <a:gd name="connsiteX174" fmla="*/ 1589703 w 1670533"/>
                    <a:gd name="connsiteY174" fmla="*/ 543884 h 1671185"/>
                    <a:gd name="connsiteX175" fmla="*/ 1612769 w 1670533"/>
                    <a:gd name="connsiteY175" fmla="*/ 537505 h 1671185"/>
                    <a:gd name="connsiteX176" fmla="*/ 1597326 w 1670533"/>
                    <a:gd name="connsiteY176" fmla="*/ 493722 h 1671185"/>
                    <a:gd name="connsiteX177" fmla="*/ 1623236 w 1670533"/>
                    <a:gd name="connsiteY177" fmla="*/ 532711 h 1671185"/>
                    <a:gd name="connsiteX178" fmla="*/ 1635441 w 1670533"/>
                    <a:gd name="connsiteY178" fmla="*/ 624952 h 1671185"/>
                    <a:gd name="connsiteX179" fmla="*/ 1603922 w 1670533"/>
                    <a:gd name="connsiteY179" fmla="*/ 664336 h 1671185"/>
                    <a:gd name="connsiteX180" fmla="*/ 1466351 w 1670533"/>
                    <a:gd name="connsiteY180" fmla="*/ 720560 h 1671185"/>
                    <a:gd name="connsiteX181" fmla="*/ 1425431 w 1670533"/>
                    <a:gd name="connsiteY181" fmla="*/ 761292 h 1671185"/>
                    <a:gd name="connsiteX182" fmla="*/ 1410264 w 1670533"/>
                    <a:gd name="connsiteY182" fmla="*/ 832573 h 1671185"/>
                    <a:gd name="connsiteX183" fmla="*/ 1423101 w 1670533"/>
                    <a:gd name="connsiteY183" fmla="*/ 909282 h 1671185"/>
                    <a:gd name="connsiteX184" fmla="*/ 1444984 w 1670533"/>
                    <a:gd name="connsiteY184" fmla="*/ 939672 h 1671185"/>
                    <a:gd name="connsiteX185" fmla="*/ 1422588 w 1670533"/>
                    <a:gd name="connsiteY185" fmla="*/ 1017371 h 1671185"/>
                    <a:gd name="connsiteX186" fmla="*/ 1445693 w 1670533"/>
                    <a:gd name="connsiteY186" fmla="*/ 1023711 h 1671185"/>
                    <a:gd name="connsiteX187" fmla="*/ 1466114 w 1670533"/>
                    <a:gd name="connsiteY187" fmla="*/ 952747 h 1671185"/>
                    <a:gd name="connsiteX188" fmla="*/ 1487047 w 1670533"/>
                    <a:gd name="connsiteY188" fmla="*/ 963049 h 1671185"/>
                    <a:gd name="connsiteX189" fmla="*/ 1485153 w 1670533"/>
                    <a:gd name="connsiteY189" fmla="*/ 968398 h 1671185"/>
                    <a:gd name="connsiteX190" fmla="*/ 1477332 w 1670533"/>
                    <a:gd name="connsiteY190" fmla="*/ 1040352 h 1671185"/>
                    <a:gd name="connsiteX191" fmla="*/ 1501267 w 1670533"/>
                    <a:gd name="connsiteY191" fmla="*/ 1040352 h 1671185"/>
                    <a:gd name="connsiteX192" fmla="*/ 1508534 w 1670533"/>
                    <a:gd name="connsiteY192" fmla="*/ 973629 h 1671185"/>
                    <a:gd name="connsiteX193" fmla="*/ 1535354 w 1670533"/>
                    <a:gd name="connsiteY193" fmla="*/ 986783 h 1671185"/>
                    <a:gd name="connsiteX194" fmla="*/ 1533813 w 1670533"/>
                    <a:gd name="connsiteY194" fmla="*/ 989240 h 1671185"/>
                    <a:gd name="connsiteX195" fmla="*/ 1509877 w 1670533"/>
                    <a:gd name="connsiteY195" fmla="*/ 1053190 h 1671185"/>
                    <a:gd name="connsiteX196" fmla="*/ 1532944 w 1670533"/>
                    <a:gd name="connsiteY196" fmla="*/ 1059530 h 1671185"/>
                    <a:gd name="connsiteX197" fmla="*/ 1556327 w 1670533"/>
                    <a:gd name="connsiteY197" fmla="*/ 997124 h 1671185"/>
                    <a:gd name="connsiteX198" fmla="*/ 1591046 w 1670533"/>
                    <a:gd name="connsiteY198" fmla="*/ 1014162 h 1671185"/>
                    <a:gd name="connsiteX199" fmla="*/ 1585673 w 1670533"/>
                    <a:gd name="connsiteY199" fmla="*/ 1021215 h 1671185"/>
                    <a:gd name="connsiteX200" fmla="*/ 1569717 w 1670533"/>
                    <a:gd name="connsiteY200" fmla="*/ 1081163 h 1671185"/>
                    <a:gd name="connsiteX201" fmla="*/ 1592822 w 1670533"/>
                    <a:gd name="connsiteY201" fmla="*/ 1087543 h 1671185"/>
                    <a:gd name="connsiteX202" fmla="*/ 1608779 w 1670533"/>
                    <a:gd name="connsiteY202" fmla="*/ 1027594 h 1671185"/>
                    <a:gd name="connsiteX203" fmla="*/ 1609056 w 1670533"/>
                    <a:gd name="connsiteY203" fmla="*/ 1023038 h 1671185"/>
                    <a:gd name="connsiteX204" fmla="*/ 1617786 w 1670533"/>
                    <a:gd name="connsiteY204" fmla="*/ 1027317 h 1671185"/>
                    <a:gd name="connsiteX205" fmla="*/ 1646618 w 1670533"/>
                    <a:gd name="connsiteY205" fmla="*/ 1077717 h 1671185"/>
                    <a:gd name="connsiteX206" fmla="*/ 1620352 w 1670533"/>
                    <a:gd name="connsiteY206" fmla="*/ 1150661 h 1671185"/>
                    <a:gd name="connsiteX207" fmla="*/ 1568610 w 1670533"/>
                    <a:gd name="connsiteY207" fmla="*/ 1198208 h 1671185"/>
                    <a:gd name="connsiteX208" fmla="*/ 1520463 w 1670533"/>
                    <a:gd name="connsiteY208" fmla="*/ 1200110 h 1671185"/>
                    <a:gd name="connsiteX209" fmla="*/ 1409554 w 1670533"/>
                    <a:gd name="connsiteY209" fmla="*/ 1147333 h 1671185"/>
                    <a:gd name="connsiteX210" fmla="*/ 1360616 w 1670533"/>
                    <a:gd name="connsiteY210" fmla="*/ 1141944 h 1671185"/>
                    <a:gd name="connsiteX211" fmla="*/ 1287071 w 1670533"/>
                    <a:gd name="connsiteY211" fmla="*/ 1179387 h 1671185"/>
                    <a:gd name="connsiteX212" fmla="*/ 1234382 w 1670533"/>
                    <a:gd name="connsiteY212" fmla="*/ 1267587 h 1671185"/>
                    <a:gd name="connsiteX213" fmla="*/ 1237502 w 1670533"/>
                    <a:gd name="connsiteY213" fmla="*/ 1311092 h 1671185"/>
                    <a:gd name="connsiteX214" fmla="*/ 1177781 w 1670533"/>
                    <a:gd name="connsiteY214" fmla="*/ 1359709 h 1671185"/>
                    <a:gd name="connsiteX215" fmla="*/ 1194727 w 1670533"/>
                    <a:gd name="connsiteY215" fmla="*/ 1376667 h 1671185"/>
                    <a:gd name="connsiteX216" fmla="*/ 1249194 w 1670533"/>
                    <a:gd name="connsiteY216" fmla="*/ 1332330 h 1671185"/>
                    <a:gd name="connsiteX217" fmla="*/ 1249510 w 1670533"/>
                    <a:gd name="connsiteY217" fmla="*/ 1332766 h 1671185"/>
                    <a:gd name="connsiteX218" fmla="*/ 1259226 w 1670533"/>
                    <a:gd name="connsiteY218" fmla="*/ 1344573 h 1671185"/>
                    <a:gd name="connsiteX219" fmla="*/ 1213171 w 1670533"/>
                    <a:gd name="connsiteY219" fmla="*/ 1387127 h 1671185"/>
                    <a:gd name="connsiteX220" fmla="*/ 1230076 w 1670533"/>
                    <a:gd name="connsiteY220" fmla="*/ 1404086 h 1671185"/>
                    <a:gd name="connsiteX221" fmla="*/ 1274432 w 1670533"/>
                    <a:gd name="connsiteY221" fmla="*/ 1363077 h 1671185"/>
                    <a:gd name="connsiteX222" fmla="*/ 1291771 w 1670533"/>
                    <a:gd name="connsiteY222" fmla="*/ 1384116 h 1671185"/>
                    <a:gd name="connsiteX223" fmla="*/ 1248956 w 1670533"/>
                    <a:gd name="connsiteY223" fmla="*/ 1426987 h 1671185"/>
                    <a:gd name="connsiteX224" fmla="*/ 1265900 w 1670533"/>
                    <a:gd name="connsiteY224" fmla="*/ 1443946 h 1671185"/>
                    <a:gd name="connsiteX225" fmla="*/ 1307096 w 1670533"/>
                    <a:gd name="connsiteY225" fmla="*/ 1402699 h 1671185"/>
                    <a:gd name="connsiteX226" fmla="*/ 1326332 w 1670533"/>
                    <a:gd name="connsiteY226" fmla="*/ 1426037 h 1671185"/>
                    <a:gd name="connsiteX227" fmla="*/ 1332731 w 1670533"/>
                    <a:gd name="connsiteY227" fmla="*/ 1436339 h 1671185"/>
                    <a:gd name="connsiteX228" fmla="*/ 1281660 w 1670533"/>
                    <a:gd name="connsiteY228" fmla="*/ 1483767 h 1671185"/>
                    <a:gd name="connsiteX229" fmla="*/ 1298604 w 1670533"/>
                    <a:gd name="connsiteY229" fmla="*/ 1500725 h 1671185"/>
                    <a:gd name="connsiteX230" fmla="*/ 1337588 w 1670533"/>
                    <a:gd name="connsiteY230" fmla="*/ 1464510 h 1671185"/>
                    <a:gd name="connsiteX231" fmla="*/ 1322896 w 1670533"/>
                    <a:gd name="connsiteY231" fmla="*/ 1495930 h 1671185"/>
                    <a:gd name="connsiteX232" fmla="*/ 1265624 w 1670533"/>
                    <a:gd name="connsiteY232" fmla="*/ 1541061 h 1671185"/>
                    <a:gd name="connsiteX233" fmla="*/ 1213409 w 1670533"/>
                    <a:gd name="connsiteY233" fmla="*/ 1565468 h 1671185"/>
                    <a:gd name="connsiteX234" fmla="*/ 1151397 w 1670533"/>
                    <a:gd name="connsiteY234" fmla="*/ 1539198 h 1671185"/>
                    <a:gd name="connsiteX235" fmla="*/ 1105184 w 1670533"/>
                    <a:gd name="connsiteY235" fmla="*/ 1446561 h 1671185"/>
                    <a:gd name="connsiteX236" fmla="*/ 1072520 w 1670533"/>
                    <a:gd name="connsiteY236" fmla="*/ 1413357 h 1671185"/>
                    <a:gd name="connsiteX237" fmla="*/ 958688 w 1670533"/>
                    <a:gd name="connsiteY237" fmla="*/ 1388871 h 1671185"/>
                    <a:gd name="connsiteX238" fmla="*/ 869463 w 1670533"/>
                    <a:gd name="connsiteY238" fmla="*/ 1414903 h 1671185"/>
                    <a:gd name="connsiteX239" fmla="*/ 834744 w 1670533"/>
                    <a:gd name="connsiteY239" fmla="*/ 1459874 h 1671185"/>
                    <a:gd name="connsiteX240" fmla="*/ 767322 w 1670533"/>
                    <a:gd name="connsiteY240" fmla="*/ 1456110 h 1671185"/>
                    <a:gd name="connsiteX241" fmla="*/ 767322 w 1670533"/>
                    <a:gd name="connsiteY241" fmla="*/ 1480121 h 1671185"/>
                    <a:gd name="connsiteX242" fmla="*/ 830203 w 1670533"/>
                    <a:gd name="connsiteY242" fmla="*/ 1483608 h 1671185"/>
                    <a:gd name="connsiteX243" fmla="*/ 826292 w 1670533"/>
                    <a:gd name="connsiteY243" fmla="*/ 1510987 h 1671185"/>
                    <a:gd name="connsiteX244" fmla="*/ 762464 w 1670533"/>
                    <a:gd name="connsiteY244" fmla="*/ 1500804 h 1671185"/>
                    <a:gd name="connsiteX245" fmla="*/ 756105 w 1670533"/>
                    <a:gd name="connsiteY245" fmla="*/ 1523904 h 1671185"/>
                    <a:gd name="connsiteX246" fmla="*/ 822934 w 1670533"/>
                    <a:gd name="connsiteY246" fmla="*/ 1534602 h 1671185"/>
                    <a:gd name="connsiteX247" fmla="*/ 819459 w 1670533"/>
                    <a:gd name="connsiteY247" fmla="*/ 1558930 h 1671185"/>
                    <a:gd name="connsiteX248" fmla="*/ 763294 w 1670533"/>
                    <a:gd name="connsiteY248" fmla="*/ 1551957 h 1671185"/>
                    <a:gd name="connsiteX249" fmla="*/ 763294 w 1670533"/>
                    <a:gd name="connsiteY249" fmla="*/ 1575928 h 1671185"/>
                    <a:gd name="connsiteX250" fmla="*/ 816101 w 1670533"/>
                    <a:gd name="connsiteY250" fmla="*/ 1582505 h 1671185"/>
                    <a:gd name="connsiteX251" fmla="*/ 814048 w 1670533"/>
                    <a:gd name="connsiteY251" fmla="*/ 1596690 h 1671185"/>
                    <a:gd name="connsiteX252" fmla="*/ 813139 w 1670533"/>
                    <a:gd name="connsiteY252" fmla="*/ 1600058 h 1671185"/>
                    <a:gd name="connsiteX253" fmla="*/ 751365 w 1670533"/>
                    <a:gd name="connsiteY253" fmla="*/ 1600058 h 1671185"/>
                    <a:gd name="connsiteX254" fmla="*/ 751365 w 1670533"/>
                    <a:gd name="connsiteY254" fmla="*/ 1624030 h 1671185"/>
                    <a:gd name="connsiteX255" fmla="*/ 801251 w 1670533"/>
                    <a:gd name="connsiteY255" fmla="*/ 1624030 h 1671185"/>
                    <a:gd name="connsiteX256" fmla="*/ 780751 w 1670533"/>
                    <a:gd name="connsiteY256" fmla="*/ 1638056 h 1671185"/>
                    <a:gd name="connsiteX257" fmla="*/ 717121 w 1670533"/>
                    <a:gd name="connsiteY257" fmla="*/ 1647565 h 1671185"/>
                    <a:gd name="connsiteX258" fmla="*/ 642589 w 1670533"/>
                    <a:gd name="connsiteY258" fmla="*/ 1627318 h 1671185"/>
                    <a:gd name="connsiteX259" fmla="*/ 615967 w 1670533"/>
                    <a:gd name="connsiteY259" fmla="*/ 1576958 h 1671185"/>
                    <a:gd name="connsiteX260" fmla="*/ 628725 w 1670533"/>
                    <a:gd name="connsiteY260" fmla="*/ 1439231 h 1671185"/>
                    <a:gd name="connsiteX261" fmla="*/ 598272 w 1670533"/>
                    <a:gd name="connsiteY261" fmla="*/ 1371675 h 1671185"/>
                    <a:gd name="connsiteX262" fmla="*/ 1360853 w 1670533"/>
                    <a:gd name="connsiteY262" fmla="*/ 488175 h 1671185"/>
                    <a:gd name="connsiteX263" fmla="*/ 1358246 w 1670533"/>
                    <a:gd name="connsiteY263" fmla="*/ 490038 h 1671185"/>
                    <a:gd name="connsiteX264" fmla="*/ 1355087 w 1670533"/>
                    <a:gd name="connsiteY264" fmla="*/ 487660 h 1671185"/>
                    <a:gd name="connsiteX265" fmla="*/ 1351966 w 1670533"/>
                    <a:gd name="connsiteY265" fmla="*/ 484173 h 1671185"/>
                    <a:gd name="connsiteX266" fmla="*/ 1360853 w 1670533"/>
                    <a:gd name="connsiteY266" fmla="*/ 488175 h 1671185"/>
                    <a:gd name="connsiteX267" fmla="*/ 631885 w 1670533"/>
                    <a:gd name="connsiteY267" fmla="*/ 1647803 h 1671185"/>
                    <a:gd name="connsiteX268" fmla="*/ 716212 w 1670533"/>
                    <a:gd name="connsiteY268" fmla="*/ 1670705 h 1671185"/>
                    <a:gd name="connsiteX269" fmla="*/ 851728 w 1670533"/>
                    <a:gd name="connsiteY269" fmla="*/ 1575334 h 1671185"/>
                    <a:gd name="connsiteX270" fmla="*/ 1061856 w 1670533"/>
                    <a:gd name="connsiteY270" fmla="*/ 1433921 h 1671185"/>
                    <a:gd name="connsiteX271" fmla="*/ 1084488 w 1670533"/>
                    <a:gd name="connsiteY271" fmla="*/ 1456902 h 1671185"/>
                    <a:gd name="connsiteX272" fmla="*/ 1130739 w 1670533"/>
                    <a:gd name="connsiteY272" fmla="*/ 1549579 h 1671185"/>
                    <a:gd name="connsiteX273" fmla="*/ 1221031 w 1670533"/>
                    <a:gd name="connsiteY273" fmla="*/ 1587340 h 1671185"/>
                    <a:gd name="connsiteX274" fmla="*/ 1277473 w 1670533"/>
                    <a:gd name="connsiteY274" fmla="*/ 1560951 h 1671185"/>
                    <a:gd name="connsiteX275" fmla="*/ 1349201 w 1670533"/>
                    <a:gd name="connsiteY275" fmla="*/ 1395924 h 1671185"/>
                    <a:gd name="connsiteX276" fmla="*/ 1367449 w 1670533"/>
                    <a:gd name="connsiteY276" fmla="*/ 1160250 h 1671185"/>
                    <a:gd name="connsiteX277" fmla="*/ 1510549 w 1670533"/>
                    <a:gd name="connsiteY277" fmla="*/ 1221030 h 1671185"/>
                    <a:gd name="connsiteX278" fmla="*/ 1580065 w 1670533"/>
                    <a:gd name="connsiteY278" fmla="*/ 1218376 h 1671185"/>
                    <a:gd name="connsiteX279" fmla="*/ 1639469 w 1670533"/>
                    <a:gd name="connsiteY279" fmla="*/ 1163736 h 1671185"/>
                    <a:gd name="connsiteX280" fmla="*/ 1634769 w 1670533"/>
                    <a:gd name="connsiteY280" fmla="*/ 998234 h 1671185"/>
                    <a:gd name="connsiteX281" fmla="*/ 1611505 w 1670533"/>
                    <a:gd name="connsiteY281" fmla="*/ 982147 h 1671185"/>
                    <a:gd name="connsiteX282" fmla="*/ 1440007 w 1670533"/>
                    <a:gd name="connsiteY282" fmla="*/ 788949 h 1671185"/>
                    <a:gd name="connsiteX283" fmla="*/ 1612651 w 1670533"/>
                    <a:gd name="connsiteY283" fmla="*/ 685772 h 1671185"/>
                    <a:gd name="connsiteX284" fmla="*/ 1658310 w 1670533"/>
                    <a:gd name="connsiteY284" fmla="*/ 628399 h 1671185"/>
                    <a:gd name="connsiteX285" fmla="*/ 1644328 w 1670533"/>
                    <a:gd name="connsiteY285" fmla="*/ 523122 h 1671185"/>
                    <a:gd name="connsiteX286" fmla="*/ 1536617 w 1670533"/>
                    <a:gd name="connsiteY286" fmla="*/ 439241 h 1671185"/>
                    <a:gd name="connsiteX287" fmla="*/ 1414056 w 1670533"/>
                    <a:gd name="connsiteY287" fmla="*/ 476606 h 1671185"/>
                    <a:gd name="connsiteX288" fmla="*/ 1352756 w 1670533"/>
                    <a:gd name="connsiteY288" fmla="*/ 238871 h 1671185"/>
                    <a:gd name="connsiteX289" fmla="*/ 1350741 w 1670533"/>
                    <a:gd name="connsiteY289" fmla="*/ 154872 h 1671185"/>
                    <a:gd name="connsiteX290" fmla="*/ 1269061 w 1670533"/>
                    <a:gd name="connsiteY290" fmla="*/ 85176 h 1671185"/>
                    <a:gd name="connsiteX291" fmla="*/ 1201322 w 1670533"/>
                    <a:gd name="connsiteY291" fmla="*/ 63384 h 1671185"/>
                    <a:gd name="connsiteX292" fmla="*/ 970774 w 1670533"/>
                    <a:gd name="connsiteY292" fmla="*/ 224528 h 1671185"/>
                    <a:gd name="connsiteX293" fmla="*/ 802120 w 1670533"/>
                    <a:gd name="connsiteY293" fmla="*/ 5456 h 1671185"/>
                    <a:gd name="connsiteX294" fmla="*/ 699623 w 1670533"/>
                    <a:gd name="connsiteY294" fmla="*/ 2960 h 1671185"/>
                    <a:gd name="connsiteX295" fmla="*/ 643774 w 1670533"/>
                    <a:gd name="connsiteY295" fmla="*/ 16154 h 1671185"/>
                    <a:gd name="connsiteX296" fmla="*/ 586502 w 1670533"/>
                    <a:gd name="connsiteY296" fmla="*/ 112555 h 1671185"/>
                    <a:gd name="connsiteX297" fmla="*/ 569874 w 1670533"/>
                    <a:gd name="connsiteY297" fmla="*/ 303892 h 1671185"/>
                    <a:gd name="connsiteX298" fmla="*/ 567188 w 1670533"/>
                    <a:gd name="connsiteY298" fmla="*/ 306269 h 1671185"/>
                    <a:gd name="connsiteX299" fmla="*/ 354414 w 1670533"/>
                    <a:gd name="connsiteY299" fmla="*/ 239109 h 1671185"/>
                    <a:gd name="connsiteX300" fmla="*/ 257605 w 1670533"/>
                    <a:gd name="connsiteY300" fmla="*/ 243943 h 1671185"/>
                    <a:gd name="connsiteX301" fmla="*/ 237501 w 1670533"/>
                    <a:gd name="connsiteY301" fmla="*/ 260743 h 1671185"/>
                    <a:gd name="connsiteX302" fmla="*/ 157360 w 1670533"/>
                    <a:gd name="connsiteY302" fmla="*/ 433298 h 1671185"/>
                    <a:gd name="connsiteX303" fmla="*/ 228653 w 1670533"/>
                    <a:gd name="connsiteY303" fmla="*/ 499309 h 1671185"/>
                    <a:gd name="connsiteX304" fmla="*/ 225888 w 1670533"/>
                    <a:gd name="connsiteY304" fmla="*/ 683118 h 1671185"/>
                    <a:gd name="connsiteX305" fmla="*/ 75600 w 1670533"/>
                    <a:gd name="connsiteY305" fmla="*/ 692983 h 1671185"/>
                    <a:gd name="connsiteX306" fmla="*/ 3121 w 1670533"/>
                    <a:gd name="connsiteY306" fmla="*/ 755943 h 1671185"/>
                    <a:gd name="connsiteX307" fmla="*/ -78 w 1670533"/>
                    <a:gd name="connsiteY307" fmla="*/ 794060 h 1671185"/>
                    <a:gd name="connsiteX308" fmla="*/ 7625 w 1670533"/>
                    <a:gd name="connsiteY308" fmla="*/ 870848 h 1671185"/>
                    <a:gd name="connsiteX309" fmla="*/ 168064 w 1670533"/>
                    <a:gd name="connsiteY309" fmla="*/ 943119 h 1671185"/>
                    <a:gd name="connsiteX310" fmla="*/ 277512 w 1670533"/>
                    <a:gd name="connsiteY310" fmla="*/ 999106 h 1671185"/>
                    <a:gd name="connsiteX311" fmla="*/ 180901 w 1670533"/>
                    <a:gd name="connsiteY311" fmla="*/ 1224478 h 1671185"/>
                    <a:gd name="connsiteX312" fmla="*/ 160085 w 1670533"/>
                    <a:gd name="connsiteY312" fmla="*/ 1313549 h 1671185"/>
                    <a:gd name="connsiteX313" fmla="*/ 207483 w 1670533"/>
                    <a:gd name="connsiteY313" fmla="*/ 1381541 h 1671185"/>
                    <a:gd name="connsiteX314" fmla="*/ 258988 w 1670533"/>
                    <a:gd name="connsiteY314" fmla="*/ 1421599 h 1671185"/>
                    <a:gd name="connsiteX315" fmla="*/ 371161 w 1670533"/>
                    <a:gd name="connsiteY315" fmla="*/ 1394775 h 1671185"/>
                    <a:gd name="connsiteX316" fmla="*/ 514103 w 1670533"/>
                    <a:gd name="connsiteY316" fmla="*/ 1365732 h 1671185"/>
                    <a:gd name="connsiteX317" fmla="*/ 605619 w 1670533"/>
                    <a:gd name="connsiteY317" fmla="*/ 1429286 h 1671185"/>
                    <a:gd name="connsiteX318" fmla="*/ 592940 w 1670533"/>
                    <a:gd name="connsiteY318" fmla="*/ 1574818 h 1671185"/>
                    <a:gd name="connsiteX319" fmla="*/ 631885 w 1670533"/>
                    <a:gd name="connsiteY319" fmla="*/ 1647803 h 167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</a:cxnLst>
                  <a:rect l="l" t="t" r="r" b="b"/>
                  <a:pathLst>
                    <a:path w="1670533" h="1671185">
                      <a:moveTo>
                        <a:pt x="598272" y="1371675"/>
                      </a:moveTo>
                      <a:cubicBezTo>
                        <a:pt x="577694" y="1356301"/>
                        <a:pt x="555694" y="1342592"/>
                        <a:pt x="533022" y="1330507"/>
                      </a:cubicBezTo>
                      <a:cubicBezTo>
                        <a:pt x="532113" y="1327655"/>
                        <a:pt x="530415" y="1325000"/>
                        <a:pt x="527611" y="1323375"/>
                      </a:cubicBezTo>
                      <a:cubicBezTo>
                        <a:pt x="551349" y="1337124"/>
                        <a:pt x="575008" y="1350873"/>
                        <a:pt x="598786" y="1364661"/>
                      </a:cubicBezTo>
                      <a:cubicBezTo>
                        <a:pt x="612136" y="1372388"/>
                        <a:pt x="624183" y="1351665"/>
                        <a:pt x="610872" y="1343939"/>
                      </a:cubicBezTo>
                      <a:cubicBezTo>
                        <a:pt x="570150" y="1320324"/>
                        <a:pt x="529507" y="1296749"/>
                        <a:pt x="488824" y="1273134"/>
                      </a:cubicBezTo>
                      <a:cubicBezTo>
                        <a:pt x="475474" y="1265368"/>
                        <a:pt x="463387" y="1286090"/>
                        <a:pt x="476738" y="1293856"/>
                      </a:cubicBezTo>
                      <a:cubicBezTo>
                        <a:pt x="493524" y="1303564"/>
                        <a:pt x="510311" y="1313311"/>
                        <a:pt x="527097" y="1323019"/>
                      </a:cubicBezTo>
                      <a:cubicBezTo>
                        <a:pt x="525676" y="1322345"/>
                        <a:pt x="524095" y="1321830"/>
                        <a:pt x="522279" y="1321711"/>
                      </a:cubicBezTo>
                      <a:cubicBezTo>
                        <a:pt x="519751" y="1321513"/>
                        <a:pt x="517223" y="1321592"/>
                        <a:pt x="514655" y="1321473"/>
                      </a:cubicBezTo>
                      <a:cubicBezTo>
                        <a:pt x="507664" y="1318105"/>
                        <a:pt x="500752" y="1314579"/>
                        <a:pt x="493683" y="1311568"/>
                      </a:cubicBezTo>
                      <a:cubicBezTo>
                        <a:pt x="484124" y="1307526"/>
                        <a:pt x="474052" y="1305466"/>
                        <a:pt x="463743" y="1305466"/>
                      </a:cubicBezTo>
                      <a:cubicBezTo>
                        <a:pt x="457503" y="1305466"/>
                        <a:pt x="451420" y="1306496"/>
                        <a:pt x="445495" y="1308002"/>
                      </a:cubicBezTo>
                      <a:cubicBezTo>
                        <a:pt x="437082" y="1294570"/>
                        <a:pt x="428630" y="1281098"/>
                        <a:pt x="420217" y="1267627"/>
                      </a:cubicBezTo>
                      <a:cubicBezTo>
                        <a:pt x="412041" y="1254591"/>
                        <a:pt x="391344" y="1266636"/>
                        <a:pt x="399559" y="1279751"/>
                      </a:cubicBezTo>
                      <a:lnTo>
                        <a:pt x="423258" y="1317591"/>
                      </a:lnTo>
                      <a:cubicBezTo>
                        <a:pt x="420296" y="1319453"/>
                        <a:pt x="417413" y="1321394"/>
                        <a:pt x="414766" y="1323692"/>
                      </a:cubicBezTo>
                      <a:lnTo>
                        <a:pt x="397347" y="1338749"/>
                      </a:lnTo>
                      <a:cubicBezTo>
                        <a:pt x="387038" y="1325277"/>
                        <a:pt x="376730" y="1311845"/>
                        <a:pt x="366421" y="1298374"/>
                      </a:cubicBezTo>
                      <a:cubicBezTo>
                        <a:pt x="357178" y="1286289"/>
                        <a:pt x="336363" y="1298215"/>
                        <a:pt x="345764" y="1310458"/>
                      </a:cubicBezTo>
                      <a:cubicBezTo>
                        <a:pt x="356942" y="1325118"/>
                        <a:pt x="368159" y="1339739"/>
                        <a:pt x="379337" y="1354360"/>
                      </a:cubicBezTo>
                      <a:lnTo>
                        <a:pt x="354058" y="1376271"/>
                      </a:lnTo>
                      <a:cubicBezTo>
                        <a:pt x="342999" y="1362760"/>
                        <a:pt x="331979" y="1349249"/>
                        <a:pt x="320920" y="1335737"/>
                      </a:cubicBezTo>
                      <a:cubicBezTo>
                        <a:pt x="311164" y="1323771"/>
                        <a:pt x="294298" y="1340809"/>
                        <a:pt x="303975" y="1352656"/>
                      </a:cubicBezTo>
                      <a:lnTo>
                        <a:pt x="336047" y="1391922"/>
                      </a:lnTo>
                      <a:lnTo>
                        <a:pt x="331071" y="1396201"/>
                      </a:lnTo>
                      <a:cubicBezTo>
                        <a:pt x="328305" y="1398578"/>
                        <a:pt x="325067" y="1400124"/>
                        <a:pt x="321907" y="1401788"/>
                      </a:cubicBezTo>
                      <a:cubicBezTo>
                        <a:pt x="320683" y="1401114"/>
                        <a:pt x="319221" y="1400639"/>
                        <a:pt x="317523" y="1400480"/>
                      </a:cubicBezTo>
                      <a:cubicBezTo>
                        <a:pt x="317286" y="1400243"/>
                        <a:pt x="317207" y="1399925"/>
                        <a:pt x="316930" y="1399648"/>
                      </a:cubicBezTo>
                      <a:cubicBezTo>
                        <a:pt x="300973" y="1385028"/>
                        <a:pt x="285016" y="1370367"/>
                        <a:pt x="269059" y="1355707"/>
                      </a:cubicBezTo>
                      <a:cubicBezTo>
                        <a:pt x="257723" y="1345286"/>
                        <a:pt x="240739" y="1362205"/>
                        <a:pt x="252154" y="1372666"/>
                      </a:cubicBezTo>
                      <a:cubicBezTo>
                        <a:pt x="264833" y="1384314"/>
                        <a:pt x="277512" y="1395963"/>
                        <a:pt x="290190" y="1407612"/>
                      </a:cubicBezTo>
                      <a:cubicBezTo>
                        <a:pt x="283357" y="1406741"/>
                        <a:pt x="276603" y="1405037"/>
                        <a:pt x="270521" y="1401471"/>
                      </a:cubicBezTo>
                      <a:cubicBezTo>
                        <a:pt x="253418" y="1391486"/>
                        <a:pt x="237737" y="1379322"/>
                        <a:pt x="223953" y="1365296"/>
                      </a:cubicBezTo>
                      <a:cubicBezTo>
                        <a:pt x="206298" y="1347387"/>
                        <a:pt x="191841" y="1326624"/>
                        <a:pt x="181019" y="1303643"/>
                      </a:cubicBezTo>
                      <a:cubicBezTo>
                        <a:pt x="171145" y="1282683"/>
                        <a:pt x="177109" y="1257523"/>
                        <a:pt x="195554" y="1242427"/>
                      </a:cubicBezTo>
                      <a:lnTo>
                        <a:pt x="300894" y="1156050"/>
                      </a:lnTo>
                      <a:cubicBezTo>
                        <a:pt x="323408" y="1137625"/>
                        <a:pt x="333282" y="1107473"/>
                        <a:pt x="326094" y="1079341"/>
                      </a:cubicBezTo>
                      <a:cubicBezTo>
                        <a:pt x="320051" y="1055845"/>
                        <a:pt x="312507" y="1032547"/>
                        <a:pt x="303501" y="1010041"/>
                      </a:cubicBezTo>
                      <a:cubicBezTo>
                        <a:pt x="302830" y="1008298"/>
                        <a:pt x="301921" y="1006594"/>
                        <a:pt x="301211" y="1004811"/>
                      </a:cubicBezTo>
                      <a:cubicBezTo>
                        <a:pt x="302238" y="1001959"/>
                        <a:pt x="302158" y="998630"/>
                        <a:pt x="300065" y="995223"/>
                      </a:cubicBezTo>
                      <a:cubicBezTo>
                        <a:pt x="297734" y="991340"/>
                        <a:pt x="294970" y="988170"/>
                        <a:pt x="292363" y="984644"/>
                      </a:cubicBezTo>
                      <a:cubicBezTo>
                        <a:pt x="286004" y="970736"/>
                        <a:pt x="279289" y="956987"/>
                        <a:pt x="271863" y="943714"/>
                      </a:cubicBezTo>
                      <a:cubicBezTo>
                        <a:pt x="264162" y="930044"/>
                        <a:pt x="252115" y="919980"/>
                        <a:pt x="238133" y="913600"/>
                      </a:cubicBezTo>
                      <a:cubicBezTo>
                        <a:pt x="240739" y="911699"/>
                        <a:pt x="242557" y="908727"/>
                        <a:pt x="242438" y="904408"/>
                      </a:cubicBezTo>
                      <a:cubicBezTo>
                        <a:pt x="241924" y="888440"/>
                        <a:pt x="241411" y="872473"/>
                        <a:pt x="240858" y="856465"/>
                      </a:cubicBezTo>
                      <a:cubicBezTo>
                        <a:pt x="240384" y="841092"/>
                        <a:pt x="216448" y="841013"/>
                        <a:pt x="216962" y="856465"/>
                      </a:cubicBezTo>
                      <a:cubicBezTo>
                        <a:pt x="217475" y="872473"/>
                        <a:pt x="217989" y="888440"/>
                        <a:pt x="218502" y="904408"/>
                      </a:cubicBezTo>
                      <a:cubicBezTo>
                        <a:pt x="218542" y="905755"/>
                        <a:pt x="218976" y="906785"/>
                        <a:pt x="219331" y="907895"/>
                      </a:cubicBezTo>
                      <a:cubicBezTo>
                        <a:pt x="215263" y="907221"/>
                        <a:pt x="211195" y="906270"/>
                        <a:pt x="207008" y="906270"/>
                      </a:cubicBezTo>
                      <a:lnTo>
                        <a:pt x="182401" y="906270"/>
                      </a:lnTo>
                      <a:cubicBezTo>
                        <a:pt x="184021" y="903854"/>
                        <a:pt x="184929" y="900842"/>
                        <a:pt x="184376" y="897276"/>
                      </a:cubicBezTo>
                      <a:cubicBezTo>
                        <a:pt x="181691" y="881269"/>
                        <a:pt x="179044" y="865301"/>
                        <a:pt x="176398" y="849294"/>
                      </a:cubicBezTo>
                      <a:cubicBezTo>
                        <a:pt x="173830" y="834118"/>
                        <a:pt x="150764" y="840577"/>
                        <a:pt x="153291" y="855673"/>
                      </a:cubicBezTo>
                      <a:cubicBezTo>
                        <a:pt x="155938" y="871680"/>
                        <a:pt x="158584" y="887688"/>
                        <a:pt x="161270" y="903655"/>
                      </a:cubicBezTo>
                      <a:cubicBezTo>
                        <a:pt x="161467" y="904725"/>
                        <a:pt x="161902" y="905399"/>
                        <a:pt x="162258" y="906270"/>
                      </a:cubicBezTo>
                      <a:lnTo>
                        <a:pt x="121062" y="906270"/>
                      </a:lnTo>
                      <a:lnTo>
                        <a:pt x="117388" y="856465"/>
                      </a:lnTo>
                      <a:cubicBezTo>
                        <a:pt x="116282" y="841171"/>
                        <a:pt x="92347" y="841013"/>
                        <a:pt x="93492" y="856465"/>
                      </a:cubicBezTo>
                      <a:lnTo>
                        <a:pt x="97166" y="906270"/>
                      </a:lnTo>
                      <a:lnTo>
                        <a:pt x="80814" y="906270"/>
                      </a:lnTo>
                      <a:cubicBezTo>
                        <a:pt x="79391" y="906270"/>
                        <a:pt x="78049" y="906033"/>
                        <a:pt x="76666" y="905914"/>
                      </a:cubicBezTo>
                      <a:cubicBezTo>
                        <a:pt x="76627" y="905676"/>
                        <a:pt x="76706" y="905478"/>
                        <a:pt x="76666" y="905240"/>
                      </a:cubicBezTo>
                      <a:cubicBezTo>
                        <a:pt x="74020" y="889272"/>
                        <a:pt x="71334" y="873265"/>
                        <a:pt x="68688" y="857297"/>
                      </a:cubicBezTo>
                      <a:cubicBezTo>
                        <a:pt x="66160" y="842122"/>
                        <a:pt x="43093" y="848540"/>
                        <a:pt x="45621" y="863676"/>
                      </a:cubicBezTo>
                      <a:lnTo>
                        <a:pt x="51151" y="896801"/>
                      </a:lnTo>
                      <a:cubicBezTo>
                        <a:pt x="40842" y="889590"/>
                        <a:pt x="33179" y="878812"/>
                        <a:pt x="30178" y="865697"/>
                      </a:cubicBezTo>
                      <a:cubicBezTo>
                        <a:pt x="24924" y="842320"/>
                        <a:pt x="22475" y="818388"/>
                        <a:pt x="23029" y="794575"/>
                      </a:cubicBezTo>
                      <a:cubicBezTo>
                        <a:pt x="23305" y="782807"/>
                        <a:pt x="24293" y="770960"/>
                        <a:pt x="25991" y="759272"/>
                      </a:cubicBezTo>
                      <a:cubicBezTo>
                        <a:pt x="29585" y="734785"/>
                        <a:pt x="50637" y="716638"/>
                        <a:pt x="76113" y="716163"/>
                      </a:cubicBezTo>
                      <a:lnTo>
                        <a:pt x="201242" y="713745"/>
                      </a:lnTo>
                      <a:cubicBezTo>
                        <a:pt x="222729" y="713310"/>
                        <a:pt x="242833" y="703919"/>
                        <a:pt x="256301" y="688030"/>
                      </a:cubicBezTo>
                      <a:cubicBezTo>
                        <a:pt x="270402" y="671349"/>
                        <a:pt x="282330" y="652925"/>
                        <a:pt x="291691" y="633272"/>
                      </a:cubicBezTo>
                      <a:cubicBezTo>
                        <a:pt x="301289" y="613025"/>
                        <a:pt x="308162" y="591510"/>
                        <a:pt x="312072" y="569362"/>
                      </a:cubicBezTo>
                      <a:cubicBezTo>
                        <a:pt x="314916" y="553315"/>
                        <a:pt x="311519" y="536871"/>
                        <a:pt x="303777" y="522449"/>
                      </a:cubicBezTo>
                      <a:cubicBezTo>
                        <a:pt x="304015" y="520467"/>
                        <a:pt x="303975" y="518526"/>
                        <a:pt x="303383" y="516624"/>
                      </a:cubicBezTo>
                      <a:cubicBezTo>
                        <a:pt x="306345" y="516109"/>
                        <a:pt x="309031" y="514326"/>
                        <a:pt x="310808" y="510760"/>
                      </a:cubicBezTo>
                      <a:cubicBezTo>
                        <a:pt x="313494" y="505451"/>
                        <a:pt x="316140" y="500102"/>
                        <a:pt x="318787" y="494752"/>
                      </a:cubicBezTo>
                      <a:cubicBezTo>
                        <a:pt x="325659" y="481003"/>
                        <a:pt x="305002" y="468840"/>
                        <a:pt x="298169" y="482668"/>
                      </a:cubicBezTo>
                      <a:cubicBezTo>
                        <a:pt x="295443" y="487977"/>
                        <a:pt x="292837" y="493326"/>
                        <a:pt x="290151" y="498636"/>
                      </a:cubicBezTo>
                      <a:cubicBezTo>
                        <a:pt x="289479" y="500023"/>
                        <a:pt x="289242" y="501370"/>
                        <a:pt x="289045" y="502717"/>
                      </a:cubicBezTo>
                      <a:cubicBezTo>
                        <a:pt x="288690" y="502400"/>
                        <a:pt x="288492" y="502004"/>
                        <a:pt x="288176" y="501686"/>
                      </a:cubicBezTo>
                      <a:cubicBezTo>
                        <a:pt x="287188" y="500815"/>
                        <a:pt x="283476" y="497922"/>
                        <a:pt x="275181" y="491662"/>
                      </a:cubicBezTo>
                      <a:lnTo>
                        <a:pt x="275221" y="491622"/>
                      </a:lnTo>
                      <a:cubicBezTo>
                        <a:pt x="279171" y="478309"/>
                        <a:pt x="283160" y="464956"/>
                        <a:pt x="287109" y="451643"/>
                      </a:cubicBezTo>
                      <a:cubicBezTo>
                        <a:pt x="291573" y="436825"/>
                        <a:pt x="268467" y="430485"/>
                        <a:pt x="264043" y="445264"/>
                      </a:cubicBezTo>
                      <a:cubicBezTo>
                        <a:pt x="260962" y="455606"/>
                        <a:pt x="257882" y="465947"/>
                        <a:pt x="254761" y="476328"/>
                      </a:cubicBezTo>
                      <a:cubicBezTo>
                        <a:pt x="247731" y="471019"/>
                        <a:pt x="239476" y="464877"/>
                        <a:pt x="229522" y="457389"/>
                      </a:cubicBezTo>
                      <a:cubicBezTo>
                        <a:pt x="228811" y="456834"/>
                        <a:pt x="227982" y="456239"/>
                        <a:pt x="227271" y="455685"/>
                      </a:cubicBezTo>
                      <a:cubicBezTo>
                        <a:pt x="231300" y="439677"/>
                        <a:pt x="235368" y="423749"/>
                        <a:pt x="239397" y="407742"/>
                      </a:cubicBezTo>
                      <a:cubicBezTo>
                        <a:pt x="243228" y="392765"/>
                        <a:pt x="220161" y="386425"/>
                        <a:pt x="216330" y="401363"/>
                      </a:cubicBezTo>
                      <a:cubicBezTo>
                        <a:pt x="213051" y="414280"/>
                        <a:pt x="209773" y="427197"/>
                        <a:pt x="206495" y="440113"/>
                      </a:cubicBezTo>
                      <a:cubicBezTo>
                        <a:pt x="200136" y="435359"/>
                        <a:pt x="194211" y="430881"/>
                        <a:pt x="189037" y="426998"/>
                      </a:cubicBezTo>
                      <a:cubicBezTo>
                        <a:pt x="189708" y="425968"/>
                        <a:pt x="190380" y="424898"/>
                        <a:pt x="190735" y="423512"/>
                      </a:cubicBezTo>
                      <a:cubicBezTo>
                        <a:pt x="194962" y="407583"/>
                        <a:pt x="199228" y="391655"/>
                        <a:pt x="203454" y="375767"/>
                      </a:cubicBezTo>
                      <a:cubicBezTo>
                        <a:pt x="206811" y="363127"/>
                        <a:pt x="190973" y="356827"/>
                        <a:pt x="183547" y="364038"/>
                      </a:cubicBezTo>
                      <a:cubicBezTo>
                        <a:pt x="193856" y="327388"/>
                        <a:pt x="216725" y="307933"/>
                        <a:pt x="252193" y="278652"/>
                      </a:cubicBezTo>
                      <a:cubicBezTo>
                        <a:pt x="258632" y="273343"/>
                        <a:pt x="265425" y="267716"/>
                        <a:pt x="273088" y="261179"/>
                      </a:cubicBezTo>
                      <a:cubicBezTo>
                        <a:pt x="291059" y="243943"/>
                        <a:pt x="320604" y="242319"/>
                        <a:pt x="340392" y="257494"/>
                      </a:cubicBezTo>
                      <a:lnTo>
                        <a:pt x="446996" y="339512"/>
                      </a:lnTo>
                      <a:cubicBezTo>
                        <a:pt x="460070" y="349537"/>
                        <a:pt x="476185" y="355084"/>
                        <a:pt x="492497" y="355084"/>
                      </a:cubicBezTo>
                      <a:cubicBezTo>
                        <a:pt x="492853" y="355559"/>
                        <a:pt x="495302" y="355044"/>
                        <a:pt x="496724" y="354965"/>
                      </a:cubicBezTo>
                      <a:cubicBezTo>
                        <a:pt x="518210" y="353697"/>
                        <a:pt x="550125" y="347516"/>
                        <a:pt x="580419" y="325248"/>
                      </a:cubicBezTo>
                      <a:cubicBezTo>
                        <a:pt x="583698" y="324971"/>
                        <a:pt x="586857" y="323386"/>
                        <a:pt x="588951" y="319503"/>
                      </a:cubicBezTo>
                      <a:cubicBezTo>
                        <a:pt x="589464" y="318552"/>
                        <a:pt x="589820" y="317561"/>
                        <a:pt x="590334" y="316611"/>
                      </a:cubicBezTo>
                      <a:cubicBezTo>
                        <a:pt x="613044" y="296601"/>
                        <a:pt x="626197" y="273660"/>
                        <a:pt x="632872" y="256900"/>
                      </a:cubicBezTo>
                      <a:cubicBezTo>
                        <a:pt x="633662" y="254958"/>
                        <a:pt x="634175" y="252937"/>
                        <a:pt x="634768" y="250917"/>
                      </a:cubicBezTo>
                      <a:cubicBezTo>
                        <a:pt x="652819" y="252264"/>
                        <a:pt x="670434" y="246360"/>
                        <a:pt x="683547" y="232968"/>
                      </a:cubicBezTo>
                      <a:cubicBezTo>
                        <a:pt x="694409" y="221953"/>
                        <a:pt x="677465" y="204994"/>
                        <a:pt x="666603" y="216009"/>
                      </a:cubicBezTo>
                      <a:cubicBezTo>
                        <a:pt x="658743" y="224092"/>
                        <a:pt x="648671" y="227936"/>
                        <a:pt x="637888" y="227381"/>
                      </a:cubicBezTo>
                      <a:cubicBezTo>
                        <a:pt x="637770" y="224092"/>
                        <a:pt x="637454" y="220764"/>
                        <a:pt x="636901" y="217436"/>
                      </a:cubicBezTo>
                      <a:lnTo>
                        <a:pt x="634413" y="202458"/>
                      </a:lnTo>
                      <a:cubicBezTo>
                        <a:pt x="648118" y="202300"/>
                        <a:pt x="661824" y="202102"/>
                        <a:pt x="675569" y="201864"/>
                      </a:cubicBezTo>
                      <a:cubicBezTo>
                        <a:pt x="690934" y="201705"/>
                        <a:pt x="691012" y="177694"/>
                        <a:pt x="675569" y="177893"/>
                      </a:cubicBezTo>
                      <a:cubicBezTo>
                        <a:pt x="660481" y="178130"/>
                        <a:pt x="645472" y="178328"/>
                        <a:pt x="630463" y="178566"/>
                      </a:cubicBezTo>
                      <a:lnTo>
                        <a:pt x="625802" y="150553"/>
                      </a:lnTo>
                      <a:cubicBezTo>
                        <a:pt x="642391" y="149364"/>
                        <a:pt x="659019" y="148176"/>
                        <a:pt x="675687" y="147026"/>
                      </a:cubicBezTo>
                      <a:cubicBezTo>
                        <a:pt x="690934" y="145957"/>
                        <a:pt x="691092" y="121986"/>
                        <a:pt x="675687" y="123055"/>
                      </a:cubicBezTo>
                      <a:cubicBezTo>
                        <a:pt x="657716" y="124284"/>
                        <a:pt x="639784" y="125551"/>
                        <a:pt x="621813" y="126819"/>
                      </a:cubicBezTo>
                      <a:lnTo>
                        <a:pt x="617389" y="100153"/>
                      </a:lnTo>
                      <a:cubicBezTo>
                        <a:pt x="633899" y="97816"/>
                        <a:pt x="650409" y="95557"/>
                        <a:pt x="666880" y="93259"/>
                      </a:cubicBezTo>
                      <a:cubicBezTo>
                        <a:pt x="682047" y="91199"/>
                        <a:pt x="675569" y="68059"/>
                        <a:pt x="660481" y="70160"/>
                      </a:cubicBezTo>
                      <a:cubicBezTo>
                        <a:pt x="646064" y="72140"/>
                        <a:pt x="631648" y="74121"/>
                        <a:pt x="617231" y="76143"/>
                      </a:cubicBezTo>
                      <a:cubicBezTo>
                        <a:pt x="620944" y="58748"/>
                        <a:pt x="633386" y="44088"/>
                        <a:pt x="651120" y="38145"/>
                      </a:cubicBezTo>
                      <a:cubicBezTo>
                        <a:pt x="667946" y="32479"/>
                        <a:pt x="685325" y="28358"/>
                        <a:pt x="702862" y="25901"/>
                      </a:cubicBezTo>
                      <a:cubicBezTo>
                        <a:pt x="734184" y="21464"/>
                        <a:pt x="766532" y="22295"/>
                        <a:pt x="798012" y="28278"/>
                      </a:cubicBezTo>
                      <a:cubicBezTo>
                        <a:pt x="821118" y="32637"/>
                        <a:pt x="838181" y="51101"/>
                        <a:pt x="840591" y="74121"/>
                      </a:cubicBezTo>
                      <a:lnTo>
                        <a:pt x="849516" y="161132"/>
                      </a:lnTo>
                      <a:cubicBezTo>
                        <a:pt x="851294" y="178724"/>
                        <a:pt x="858917" y="194811"/>
                        <a:pt x="870924" y="206421"/>
                      </a:cubicBezTo>
                      <a:cubicBezTo>
                        <a:pt x="886604" y="221596"/>
                        <a:pt x="904537" y="233324"/>
                        <a:pt x="924206" y="241368"/>
                      </a:cubicBezTo>
                      <a:cubicBezTo>
                        <a:pt x="961927" y="256781"/>
                        <a:pt x="1005019" y="257454"/>
                        <a:pt x="1046807" y="243784"/>
                      </a:cubicBezTo>
                      <a:cubicBezTo>
                        <a:pt x="1058815" y="239822"/>
                        <a:pt x="1069439" y="232769"/>
                        <a:pt x="1078010" y="223617"/>
                      </a:cubicBezTo>
                      <a:cubicBezTo>
                        <a:pt x="1088003" y="229085"/>
                        <a:pt x="1097997" y="234592"/>
                        <a:pt x="1107989" y="240060"/>
                      </a:cubicBezTo>
                      <a:cubicBezTo>
                        <a:pt x="1121458" y="247469"/>
                        <a:pt x="1133584" y="226747"/>
                        <a:pt x="1120036" y="219338"/>
                      </a:cubicBezTo>
                      <a:cubicBezTo>
                        <a:pt x="1110675" y="214187"/>
                        <a:pt x="1101314" y="209075"/>
                        <a:pt x="1091913" y="203924"/>
                      </a:cubicBezTo>
                      <a:lnTo>
                        <a:pt x="1099971" y="190215"/>
                      </a:lnTo>
                      <a:lnTo>
                        <a:pt x="1147724" y="212483"/>
                      </a:lnTo>
                      <a:cubicBezTo>
                        <a:pt x="1161627" y="218941"/>
                        <a:pt x="1173792" y="198298"/>
                        <a:pt x="1159811" y="191761"/>
                      </a:cubicBezTo>
                      <a:cubicBezTo>
                        <a:pt x="1143932" y="184351"/>
                        <a:pt x="1128014" y="176942"/>
                        <a:pt x="1112137" y="169572"/>
                      </a:cubicBezTo>
                      <a:lnTo>
                        <a:pt x="1128449" y="141836"/>
                      </a:lnTo>
                      <a:cubicBezTo>
                        <a:pt x="1148316" y="153089"/>
                        <a:pt x="1168183" y="164302"/>
                        <a:pt x="1188051" y="175515"/>
                      </a:cubicBezTo>
                      <a:cubicBezTo>
                        <a:pt x="1201520" y="183123"/>
                        <a:pt x="1213567" y="162400"/>
                        <a:pt x="1200137" y="154832"/>
                      </a:cubicBezTo>
                      <a:cubicBezTo>
                        <a:pt x="1180309" y="143619"/>
                        <a:pt x="1160482" y="132406"/>
                        <a:pt x="1140614" y="121193"/>
                      </a:cubicBezTo>
                      <a:lnTo>
                        <a:pt x="1146380" y="111367"/>
                      </a:lnTo>
                      <a:cubicBezTo>
                        <a:pt x="1149541" y="106057"/>
                        <a:pt x="1153727" y="101699"/>
                        <a:pt x="1158309" y="97855"/>
                      </a:cubicBezTo>
                      <a:cubicBezTo>
                        <a:pt x="1158151" y="101540"/>
                        <a:pt x="1159731" y="105146"/>
                        <a:pt x="1164313" y="107166"/>
                      </a:cubicBezTo>
                      <a:cubicBezTo>
                        <a:pt x="1188287" y="117785"/>
                        <a:pt x="1212224" y="128444"/>
                        <a:pt x="1236199" y="139063"/>
                      </a:cubicBezTo>
                      <a:cubicBezTo>
                        <a:pt x="1250141" y="145283"/>
                        <a:pt x="1262346" y="124640"/>
                        <a:pt x="1248245" y="118380"/>
                      </a:cubicBezTo>
                      <a:cubicBezTo>
                        <a:pt x="1225100" y="108117"/>
                        <a:pt x="1201994" y="97816"/>
                        <a:pt x="1178848" y="87554"/>
                      </a:cubicBezTo>
                      <a:cubicBezTo>
                        <a:pt x="1185010" y="86048"/>
                        <a:pt x="1191329" y="85295"/>
                        <a:pt x="1197768" y="86286"/>
                      </a:cubicBezTo>
                      <a:cubicBezTo>
                        <a:pt x="1219096" y="89614"/>
                        <a:pt x="1239635" y="96191"/>
                        <a:pt x="1258633" y="105859"/>
                      </a:cubicBezTo>
                      <a:cubicBezTo>
                        <a:pt x="1287585" y="120519"/>
                        <a:pt x="1312271" y="141598"/>
                        <a:pt x="1332099" y="168621"/>
                      </a:cubicBezTo>
                      <a:cubicBezTo>
                        <a:pt x="1344304" y="185223"/>
                        <a:pt x="1344777" y="208402"/>
                        <a:pt x="1333284" y="226351"/>
                      </a:cubicBezTo>
                      <a:lnTo>
                        <a:pt x="1273169" y="320335"/>
                      </a:lnTo>
                      <a:cubicBezTo>
                        <a:pt x="1260845" y="339591"/>
                        <a:pt x="1257962" y="363206"/>
                        <a:pt x="1265308" y="385078"/>
                      </a:cubicBezTo>
                      <a:cubicBezTo>
                        <a:pt x="1273840" y="410555"/>
                        <a:pt x="1285689" y="434764"/>
                        <a:pt x="1300461" y="457111"/>
                      </a:cubicBezTo>
                      <a:cubicBezTo>
                        <a:pt x="1311639" y="473951"/>
                        <a:pt x="1324475" y="489720"/>
                        <a:pt x="1338695" y="503984"/>
                      </a:cubicBezTo>
                      <a:cubicBezTo>
                        <a:pt x="1356074" y="521418"/>
                        <a:pt x="1381313" y="528828"/>
                        <a:pt x="1405209" y="524548"/>
                      </a:cubicBezTo>
                      <a:cubicBezTo>
                        <a:pt x="1413148" y="545786"/>
                        <a:pt x="1421087" y="566984"/>
                        <a:pt x="1429026" y="588222"/>
                      </a:cubicBezTo>
                      <a:cubicBezTo>
                        <a:pt x="1434398" y="602565"/>
                        <a:pt x="1457583" y="596345"/>
                        <a:pt x="1452133" y="581843"/>
                      </a:cubicBezTo>
                      <a:cubicBezTo>
                        <a:pt x="1444153" y="560526"/>
                        <a:pt x="1436175" y="539209"/>
                        <a:pt x="1428196" y="517892"/>
                      </a:cubicBezTo>
                      <a:cubicBezTo>
                        <a:pt x="1428118" y="517654"/>
                        <a:pt x="1427920" y="517536"/>
                        <a:pt x="1427841" y="517297"/>
                      </a:cubicBezTo>
                      <a:lnTo>
                        <a:pt x="1466825" y="501845"/>
                      </a:lnTo>
                      <a:cubicBezTo>
                        <a:pt x="1465917" y="504579"/>
                        <a:pt x="1465798" y="507590"/>
                        <a:pt x="1467141" y="510760"/>
                      </a:cubicBezTo>
                      <a:cubicBezTo>
                        <a:pt x="1475120" y="529422"/>
                        <a:pt x="1483137" y="548084"/>
                        <a:pt x="1491117" y="566746"/>
                      </a:cubicBezTo>
                      <a:cubicBezTo>
                        <a:pt x="1497159" y="580892"/>
                        <a:pt x="1517817" y="568688"/>
                        <a:pt x="1511773" y="554622"/>
                      </a:cubicBezTo>
                      <a:cubicBezTo>
                        <a:pt x="1503795" y="535999"/>
                        <a:pt x="1495816" y="517337"/>
                        <a:pt x="1487838" y="498675"/>
                      </a:cubicBezTo>
                      <a:cubicBezTo>
                        <a:pt x="1487087" y="496932"/>
                        <a:pt x="1486140" y="495624"/>
                        <a:pt x="1484995" y="494634"/>
                      </a:cubicBezTo>
                      <a:lnTo>
                        <a:pt x="1519357" y="481043"/>
                      </a:lnTo>
                      <a:lnTo>
                        <a:pt x="1533813" y="531879"/>
                      </a:lnTo>
                      <a:cubicBezTo>
                        <a:pt x="1538039" y="546697"/>
                        <a:pt x="1561145" y="540398"/>
                        <a:pt x="1556919" y="525499"/>
                      </a:cubicBezTo>
                      <a:cubicBezTo>
                        <a:pt x="1551942" y="508066"/>
                        <a:pt x="1546966" y="490632"/>
                        <a:pt x="1541989" y="473158"/>
                      </a:cubicBezTo>
                      <a:cubicBezTo>
                        <a:pt x="1549692" y="471296"/>
                        <a:pt x="1557591" y="470702"/>
                        <a:pt x="1565253" y="472326"/>
                      </a:cubicBezTo>
                      <a:cubicBezTo>
                        <a:pt x="1565293" y="473476"/>
                        <a:pt x="1565293" y="474624"/>
                        <a:pt x="1565727" y="475892"/>
                      </a:cubicBezTo>
                      <a:cubicBezTo>
                        <a:pt x="1573745" y="498556"/>
                        <a:pt x="1581723" y="521220"/>
                        <a:pt x="1589703" y="543884"/>
                      </a:cubicBezTo>
                      <a:cubicBezTo>
                        <a:pt x="1594798" y="558347"/>
                        <a:pt x="1617944" y="552086"/>
                        <a:pt x="1612769" y="537505"/>
                      </a:cubicBezTo>
                      <a:cubicBezTo>
                        <a:pt x="1607634" y="522924"/>
                        <a:pt x="1602499" y="508304"/>
                        <a:pt x="1597326" y="493722"/>
                      </a:cubicBezTo>
                      <a:cubicBezTo>
                        <a:pt x="1607792" y="505609"/>
                        <a:pt x="1616759" y="518486"/>
                        <a:pt x="1623236" y="532711"/>
                      </a:cubicBezTo>
                      <a:cubicBezTo>
                        <a:pt x="1639429" y="568292"/>
                        <a:pt x="1638798" y="602486"/>
                        <a:pt x="1635441" y="624952"/>
                      </a:cubicBezTo>
                      <a:cubicBezTo>
                        <a:pt x="1632834" y="642346"/>
                        <a:pt x="1620747" y="657442"/>
                        <a:pt x="1603922" y="664336"/>
                      </a:cubicBezTo>
                      <a:lnTo>
                        <a:pt x="1466351" y="720560"/>
                      </a:lnTo>
                      <a:cubicBezTo>
                        <a:pt x="1447550" y="728247"/>
                        <a:pt x="1433015" y="742710"/>
                        <a:pt x="1425431" y="761292"/>
                      </a:cubicBezTo>
                      <a:cubicBezTo>
                        <a:pt x="1416032" y="784115"/>
                        <a:pt x="1410937" y="808086"/>
                        <a:pt x="1410264" y="832573"/>
                      </a:cubicBezTo>
                      <a:cubicBezTo>
                        <a:pt x="1409554" y="858803"/>
                        <a:pt x="1413898" y="884597"/>
                        <a:pt x="1423101" y="909282"/>
                      </a:cubicBezTo>
                      <a:cubicBezTo>
                        <a:pt x="1427565" y="921248"/>
                        <a:pt x="1435267" y="931510"/>
                        <a:pt x="1444984" y="939672"/>
                      </a:cubicBezTo>
                      <a:cubicBezTo>
                        <a:pt x="1437517" y="965545"/>
                        <a:pt x="1430092" y="991459"/>
                        <a:pt x="1422588" y="1017371"/>
                      </a:cubicBezTo>
                      <a:cubicBezTo>
                        <a:pt x="1418362" y="1032230"/>
                        <a:pt x="1441428" y="1038570"/>
                        <a:pt x="1445693" y="1023711"/>
                      </a:cubicBezTo>
                      <a:cubicBezTo>
                        <a:pt x="1452487" y="1000057"/>
                        <a:pt x="1459320" y="976402"/>
                        <a:pt x="1466114" y="952747"/>
                      </a:cubicBezTo>
                      <a:lnTo>
                        <a:pt x="1487047" y="963049"/>
                      </a:lnTo>
                      <a:cubicBezTo>
                        <a:pt x="1486100" y="964555"/>
                        <a:pt x="1485389" y="966298"/>
                        <a:pt x="1485153" y="968398"/>
                      </a:cubicBezTo>
                      <a:lnTo>
                        <a:pt x="1477332" y="1040352"/>
                      </a:lnTo>
                      <a:cubicBezTo>
                        <a:pt x="1475634" y="1055687"/>
                        <a:pt x="1499609" y="1055568"/>
                        <a:pt x="1501267" y="1040352"/>
                      </a:cubicBezTo>
                      <a:lnTo>
                        <a:pt x="1508534" y="973629"/>
                      </a:lnTo>
                      <a:lnTo>
                        <a:pt x="1535354" y="986783"/>
                      </a:lnTo>
                      <a:cubicBezTo>
                        <a:pt x="1534801" y="987575"/>
                        <a:pt x="1534208" y="988249"/>
                        <a:pt x="1533813" y="989240"/>
                      </a:cubicBezTo>
                      <a:cubicBezTo>
                        <a:pt x="1525835" y="1010556"/>
                        <a:pt x="1517857" y="1031873"/>
                        <a:pt x="1509877" y="1053190"/>
                      </a:cubicBezTo>
                      <a:cubicBezTo>
                        <a:pt x="1504466" y="1067652"/>
                        <a:pt x="1527612" y="1073913"/>
                        <a:pt x="1532944" y="1059530"/>
                      </a:cubicBezTo>
                      <a:cubicBezTo>
                        <a:pt x="1540765" y="1038768"/>
                        <a:pt x="1548545" y="1017926"/>
                        <a:pt x="1556327" y="997124"/>
                      </a:cubicBezTo>
                      <a:lnTo>
                        <a:pt x="1591046" y="1014162"/>
                      </a:lnTo>
                      <a:cubicBezTo>
                        <a:pt x="1588596" y="1015509"/>
                        <a:pt x="1586622" y="1017728"/>
                        <a:pt x="1585673" y="1021215"/>
                      </a:cubicBezTo>
                      <a:cubicBezTo>
                        <a:pt x="1580381" y="1041184"/>
                        <a:pt x="1575049" y="1061155"/>
                        <a:pt x="1569717" y="1081163"/>
                      </a:cubicBezTo>
                      <a:cubicBezTo>
                        <a:pt x="1565727" y="1096101"/>
                        <a:pt x="1588834" y="1102441"/>
                        <a:pt x="1592822" y="1087543"/>
                      </a:cubicBezTo>
                      <a:cubicBezTo>
                        <a:pt x="1598155" y="1067573"/>
                        <a:pt x="1603448" y="1047564"/>
                        <a:pt x="1608779" y="1027594"/>
                      </a:cubicBezTo>
                      <a:cubicBezTo>
                        <a:pt x="1609214" y="1025930"/>
                        <a:pt x="1609214" y="1024464"/>
                        <a:pt x="1609056" y="1023038"/>
                      </a:cubicBezTo>
                      <a:lnTo>
                        <a:pt x="1617786" y="1027317"/>
                      </a:lnTo>
                      <a:cubicBezTo>
                        <a:pt x="1637099" y="1036826"/>
                        <a:pt x="1648672" y="1057073"/>
                        <a:pt x="1646618" y="1077717"/>
                      </a:cubicBezTo>
                      <a:cubicBezTo>
                        <a:pt x="1643933" y="1104580"/>
                        <a:pt x="1635085" y="1129107"/>
                        <a:pt x="1620352" y="1150661"/>
                      </a:cubicBezTo>
                      <a:cubicBezTo>
                        <a:pt x="1607002" y="1170235"/>
                        <a:pt x="1589623" y="1186242"/>
                        <a:pt x="1568610" y="1198208"/>
                      </a:cubicBezTo>
                      <a:cubicBezTo>
                        <a:pt x="1553918" y="1206608"/>
                        <a:pt x="1535670" y="1207321"/>
                        <a:pt x="1520463" y="1200110"/>
                      </a:cubicBezTo>
                      <a:lnTo>
                        <a:pt x="1409554" y="1147333"/>
                      </a:lnTo>
                      <a:cubicBezTo>
                        <a:pt x="1394229" y="1140043"/>
                        <a:pt x="1377008" y="1138101"/>
                        <a:pt x="1360616" y="1141944"/>
                      </a:cubicBezTo>
                      <a:cubicBezTo>
                        <a:pt x="1332731" y="1148442"/>
                        <a:pt x="1307965" y="1161042"/>
                        <a:pt x="1287071" y="1179387"/>
                      </a:cubicBezTo>
                      <a:cubicBezTo>
                        <a:pt x="1254485" y="1208034"/>
                        <a:pt x="1240425" y="1243140"/>
                        <a:pt x="1234382" y="1267587"/>
                      </a:cubicBezTo>
                      <a:cubicBezTo>
                        <a:pt x="1230788" y="1282088"/>
                        <a:pt x="1232288" y="1297184"/>
                        <a:pt x="1237502" y="1311092"/>
                      </a:cubicBezTo>
                      <a:cubicBezTo>
                        <a:pt x="1217595" y="1327298"/>
                        <a:pt x="1197688" y="1343503"/>
                        <a:pt x="1177781" y="1359709"/>
                      </a:cubicBezTo>
                      <a:cubicBezTo>
                        <a:pt x="1165813" y="1369456"/>
                        <a:pt x="1182877" y="1386335"/>
                        <a:pt x="1194727" y="1376667"/>
                      </a:cubicBezTo>
                      <a:cubicBezTo>
                        <a:pt x="1212895" y="1361888"/>
                        <a:pt x="1231024" y="1347109"/>
                        <a:pt x="1249194" y="1332330"/>
                      </a:cubicBezTo>
                      <a:cubicBezTo>
                        <a:pt x="1249312" y="1332449"/>
                        <a:pt x="1249390" y="1332647"/>
                        <a:pt x="1249510" y="1332766"/>
                      </a:cubicBezTo>
                      <a:lnTo>
                        <a:pt x="1259226" y="1344573"/>
                      </a:lnTo>
                      <a:cubicBezTo>
                        <a:pt x="1243861" y="1358758"/>
                        <a:pt x="1228496" y="1372943"/>
                        <a:pt x="1213171" y="1387127"/>
                      </a:cubicBezTo>
                      <a:cubicBezTo>
                        <a:pt x="1201836" y="1397588"/>
                        <a:pt x="1218780" y="1414507"/>
                        <a:pt x="1230076" y="1404086"/>
                      </a:cubicBezTo>
                      <a:cubicBezTo>
                        <a:pt x="1244888" y="1390416"/>
                        <a:pt x="1259660" y="1376747"/>
                        <a:pt x="1274432" y="1363077"/>
                      </a:cubicBezTo>
                      <a:lnTo>
                        <a:pt x="1291771" y="1384116"/>
                      </a:lnTo>
                      <a:cubicBezTo>
                        <a:pt x="1277513" y="1398420"/>
                        <a:pt x="1263215" y="1412684"/>
                        <a:pt x="1248956" y="1426987"/>
                      </a:cubicBezTo>
                      <a:cubicBezTo>
                        <a:pt x="1238055" y="1437884"/>
                        <a:pt x="1254960" y="1454882"/>
                        <a:pt x="1265900" y="1443946"/>
                      </a:cubicBezTo>
                      <a:cubicBezTo>
                        <a:pt x="1279606" y="1430197"/>
                        <a:pt x="1293351" y="1416448"/>
                        <a:pt x="1307096" y="1402699"/>
                      </a:cubicBezTo>
                      <a:lnTo>
                        <a:pt x="1326332" y="1426037"/>
                      </a:lnTo>
                      <a:cubicBezTo>
                        <a:pt x="1328939" y="1429286"/>
                        <a:pt x="1330993" y="1432773"/>
                        <a:pt x="1332731" y="1436339"/>
                      </a:cubicBezTo>
                      <a:cubicBezTo>
                        <a:pt x="1315707" y="1452148"/>
                        <a:pt x="1298684" y="1467957"/>
                        <a:pt x="1281660" y="1483767"/>
                      </a:cubicBezTo>
                      <a:cubicBezTo>
                        <a:pt x="1270324" y="1494267"/>
                        <a:pt x="1287309" y="1511185"/>
                        <a:pt x="1298604" y="1500725"/>
                      </a:cubicBezTo>
                      <a:cubicBezTo>
                        <a:pt x="1311599" y="1488640"/>
                        <a:pt x="1324595" y="1476555"/>
                        <a:pt x="1337588" y="1464510"/>
                      </a:cubicBezTo>
                      <a:cubicBezTo>
                        <a:pt x="1336404" y="1475921"/>
                        <a:pt x="1331586" y="1487055"/>
                        <a:pt x="1322896" y="1495930"/>
                      </a:cubicBezTo>
                      <a:cubicBezTo>
                        <a:pt x="1305753" y="1513444"/>
                        <a:pt x="1286479" y="1528619"/>
                        <a:pt x="1265624" y="1541061"/>
                      </a:cubicBezTo>
                      <a:cubicBezTo>
                        <a:pt x="1249154" y="1550926"/>
                        <a:pt x="1231577" y="1559128"/>
                        <a:pt x="1213409" y="1565468"/>
                      </a:cubicBezTo>
                      <a:cubicBezTo>
                        <a:pt x="1190105" y="1573551"/>
                        <a:pt x="1162654" y="1561783"/>
                        <a:pt x="1151397" y="1539198"/>
                      </a:cubicBezTo>
                      <a:lnTo>
                        <a:pt x="1105184" y="1446561"/>
                      </a:lnTo>
                      <a:cubicBezTo>
                        <a:pt x="1098075" y="1432258"/>
                        <a:pt x="1086740" y="1420807"/>
                        <a:pt x="1072520" y="1413357"/>
                      </a:cubicBezTo>
                      <a:cubicBezTo>
                        <a:pt x="1048585" y="1400837"/>
                        <a:pt x="1008534" y="1385780"/>
                        <a:pt x="958688" y="1388871"/>
                      </a:cubicBezTo>
                      <a:cubicBezTo>
                        <a:pt x="927406" y="1390892"/>
                        <a:pt x="897388" y="1399648"/>
                        <a:pt x="869463" y="1414903"/>
                      </a:cubicBezTo>
                      <a:cubicBezTo>
                        <a:pt x="852360" y="1424253"/>
                        <a:pt x="840116" y="1440736"/>
                        <a:pt x="834744" y="1459874"/>
                      </a:cubicBezTo>
                      <a:cubicBezTo>
                        <a:pt x="812270" y="1458646"/>
                        <a:pt x="789796" y="1457378"/>
                        <a:pt x="767322" y="1456110"/>
                      </a:cubicBezTo>
                      <a:cubicBezTo>
                        <a:pt x="751879" y="1455278"/>
                        <a:pt x="751997" y="1479249"/>
                        <a:pt x="767322" y="1480121"/>
                      </a:cubicBezTo>
                      <a:cubicBezTo>
                        <a:pt x="788295" y="1481270"/>
                        <a:pt x="809229" y="1482459"/>
                        <a:pt x="830203" y="1483608"/>
                      </a:cubicBezTo>
                      <a:lnTo>
                        <a:pt x="826292" y="1510987"/>
                      </a:lnTo>
                      <a:cubicBezTo>
                        <a:pt x="805042" y="1507619"/>
                        <a:pt x="783714" y="1504212"/>
                        <a:pt x="762464" y="1500804"/>
                      </a:cubicBezTo>
                      <a:cubicBezTo>
                        <a:pt x="747415" y="1498387"/>
                        <a:pt x="740938" y="1521487"/>
                        <a:pt x="756105" y="1523904"/>
                      </a:cubicBezTo>
                      <a:cubicBezTo>
                        <a:pt x="778381" y="1527470"/>
                        <a:pt x="800658" y="1531036"/>
                        <a:pt x="822934" y="1534602"/>
                      </a:cubicBezTo>
                      <a:lnTo>
                        <a:pt x="819459" y="1558930"/>
                      </a:lnTo>
                      <a:cubicBezTo>
                        <a:pt x="800737" y="1556593"/>
                        <a:pt x="782015" y="1554294"/>
                        <a:pt x="763294" y="1551957"/>
                      </a:cubicBezTo>
                      <a:cubicBezTo>
                        <a:pt x="748087" y="1550015"/>
                        <a:pt x="748245" y="1574026"/>
                        <a:pt x="763294" y="1575928"/>
                      </a:cubicBezTo>
                      <a:cubicBezTo>
                        <a:pt x="780909" y="1578107"/>
                        <a:pt x="798525" y="1580326"/>
                        <a:pt x="816101" y="1582505"/>
                      </a:cubicBezTo>
                      <a:lnTo>
                        <a:pt x="814048" y="1596690"/>
                      </a:lnTo>
                      <a:cubicBezTo>
                        <a:pt x="813889" y="1597879"/>
                        <a:pt x="813376" y="1598909"/>
                        <a:pt x="813139" y="1600058"/>
                      </a:cubicBezTo>
                      <a:lnTo>
                        <a:pt x="751365" y="1600058"/>
                      </a:lnTo>
                      <a:cubicBezTo>
                        <a:pt x="735961" y="1600058"/>
                        <a:pt x="735961" y="1624030"/>
                        <a:pt x="751365" y="1624030"/>
                      </a:cubicBezTo>
                      <a:lnTo>
                        <a:pt x="801251" y="1624030"/>
                      </a:lnTo>
                      <a:cubicBezTo>
                        <a:pt x="795721" y="1630250"/>
                        <a:pt x="788849" y="1635282"/>
                        <a:pt x="780751" y="1638056"/>
                      </a:cubicBezTo>
                      <a:cubicBezTo>
                        <a:pt x="760133" y="1645188"/>
                        <a:pt x="739121" y="1648437"/>
                        <a:pt x="717121" y="1647565"/>
                      </a:cubicBezTo>
                      <a:cubicBezTo>
                        <a:pt x="691210" y="1646496"/>
                        <a:pt x="666090" y="1639720"/>
                        <a:pt x="642589" y="1627318"/>
                      </a:cubicBezTo>
                      <a:cubicBezTo>
                        <a:pt x="624499" y="1617730"/>
                        <a:pt x="613993" y="1597958"/>
                        <a:pt x="615967" y="1576958"/>
                      </a:cubicBezTo>
                      <a:lnTo>
                        <a:pt x="628725" y="1439231"/>
                      </a:lnTo>
                      <a:cubicBezTo>
                        <a:pt x="631134" y="1412961"/>
                        <a:pt x="619759" y="1387722"/>
                        <a:pt x="598272" y="1371675"/>
                      </a:cubicBezTo>
                      <a:close/>
                      <a:moveTo>
                        <a:pt x="1360853" y="488175"/>
                      </a:moveTo>
                      <a:cubicBezTo>
                        <a:pt x="1359866" y="488690"/>
                        <a:pt x="1359036" y="489284"/>
                        <a:pt x="1358246" y="490038"/>
                      </a:cubicBezTo>
                      <a:cubicBezTo>
                        <a:pt x="1357259" y="489166"/>
                        <a:pt x="1356034" y="488611"/>
                        <a:pt x="1355087" y="487660"/>
                      </a:cubicBezTo>
                      <a:cubicBezTo>
                        <a:pt x="1353980" y="486550"/>
                        <a:pt x="1353071" y="485283"/>
                        <a:pt x="1351966" y="484173"/>
                      </a:cubicBezTo>
                      <a:cubicBezTo>
                        <a:pt x="1354889" y="485679"/>
                        <a:pt x="1357891" y="486868"/>
                        <a:pt x="1360853" y="488175"/>
                      </a:cubicBezTo>
                      <a:close/>
                      <a:moveTo>
                        <a:pt x="631885" y="1647803"/>
                      </a:moveTo>
                      <a:cubicBezTo>
                        <a:pt x="658427" y="1661829"/>
                        <a:pt x="686786" y="1669516"/>
                        <a:pt x="716212" y="1670705"/>
                      </a:cubicBezTo>
                      <a:cubicBezTo>
                        <a:pt x="802633" y="1674112"/>
                        <a:pt x="838101" y="1657946"/>
                        <a:pt x="851728" y="1575334"/>
                      </a:cubicBezTo>
                      <a:cubicBezTo>
                        <a:pt x="869739" y="1466570"/>
                        <a:pt x="935305" y="1367792"/>
                        <a:pt x="1061856" y="1433921"/>
                      </a:cubicBezTo>
                      <a:cubicBezTo>
                        <a:pt x="1071730" y="1439072"/>
                        <a:pt x="1079551" y="1447037"/>
                        <a:pt x="1084488" y="1456902"/>
                      </a:cubicBezTo>
                      <a:lnTo>
                        <a:pt x="1130739" y="1549579"/>
                      </a:lnTo>
                      <a:cubicBezTo>
                        <a:pt x="1147053" y="1582228"/>
                        <a:pt x="1187024" y="1599147"/>
                        <a:pt x="1221031" y="1587340"/>
                      </a:cubicBezTo>
                      <a:cubicBezTo>
                        <a:pt x="1240662" y="1580485"/>
                        <a:pt x="1259660" y="1571609"/>
                        <a:pt x="1277473" y="1560951"/>
                      </a:cubicBezTo>
                      <a:cubicBezTo>
                        <a:pt x="1345922" y="1520060"/>
                        <a:pt x="1390634" y="1471682"/>
                        <a:pt x="1349201" y="1395924"/>
                      </a:cubicBezTo>
                      <a:cubicBezTo>
                        <a:pt x="1320881" y="1344137"/>
                        <a:pt x="1246151" y="1166154"/>
                        <a:pt x="1367449" y="1160250"/>
                      </a:cubicBezTo>
                      <a:cubicBezTo>
                        <a:pt x="1412160" y="1158071"/>
                        <a:pt x="1471762" y="1202567"/>
                        <a:pt x="1510549" y="1221030"/>
                      </a:cubicBezTo>
                      <a:cubicBezTo>
                        <a:pt x="1532471" y="1231451"/>
                        <a:pt x="1558894" y="1230461"/>
                        <a:pt x="1580065" y="1218376"/>
                      </a:cubicBezTo>
                      <a:cubicBezTo>
                        <a:pt x="1604159" y="1204587"/>
                        <a:pt x="1624144" y="1186242"/>
                        <a:pt x="1639469" y="1163736"/>
                      </a:cubicBezTo>
                      <a:cubicBezTo>
                        <a:pt x="1679836" y="1104541"/>
                        <a:pt x="1683075" y="1039917"/>
                        <a:pt x="1634769" y="998234"/>
                      </a:cubicBezTo>
                      <a:cubicBezTo>
                        <a:pt x="1628054" y="992410"/>
                        <a:pt x="1620274" y="987021"/>
                        <a:pt x="1611505" y="982147"/>
                      </a:cubicBezTo>
                      <a:cubicBezTo>
                        <a:pt x="1535630" y="940306"/>
                        <a:pt x="1406236" y="901317"/>
                        <a:pt x="1440007" y="788949"/>
                      </a:cubicBezTo>
                      <a:cubicBezTo>
                        <a:pt x="1458886" y="725989"/>
                        <a:pt x="1555892" y="708951"/>
                        <a:pt x="1612651" y="685772"/>
                      </a:cubicBezTo>
                      <a:cubicBezTo>
                        <a:pt x="1637021" y="675787"/>
                        <a:pt x="1654478" y="653797"/>
                        <a:pt x="1658310" y="628399"/>
                      </a:cubicBezTo>
                      <a:cubicBezTo>
                        <a:pt x="1662141" y="602843"/>
                        <a:pt x="1662773" y="563854"/>
                        <a:pt x="1644328" y="523122"/>
                      </a:cubicBezTo>
                      <a:cubicBezTo>
                        <a:pt x="1625448" y="481638"/>
                        <a:pt x="1585753" y="440153"/>
                        <a:pt x="1536617" y="439241"/>
                      </a:cubicBezTo>
                      <a:cubicBezTo>
                        <a:pt x="1492854" y="438449"/>
                        <a:pt x="1459162" y="478428"/>
                        <a:pt x="1414056" y="476606"/>
                      </a:cubicBezTo>
                      <a:cubicBezTo>
                        <a:pt x="1276999" y="471098"/>
                        <a:pt x="1300461" y="320652"/>
                        <a:pt x="1352756" y="238871"/>
                      </a:cubicBezTo>
                      <a:cubicBezTo>
                        <a:pt x="1369385" y="212879"/>
                        <a:pt x="1368554" y="179160"/>
                        <a:pt x="1350741" y="154872"/>
                      </a:cubicBezTo>
                      <a:cubicBezTo>
                        <a:pt x="1328741" y="124957"/>
                        <a:pt x="1301291" y="101501"/>
                        <a:pt x="1269061" y="85176"/>
                      </a:cubicBezTo>
                      <a:cubicBezTo>
                        <a:pt x="1247889" y="74439"/>
                        <a:pt x="1225060" y="67148"/>
                        <a:pt x="1201322" y="63384"/>
                      </a:cubicBezTo>
                      <a:cubicBezTo>
                        <a:pt x="1081881" y="44603"/>
                        <a:pt x="1093217" y="253967"/>
                        <a:pt x="970774" y="224528"/>
                      </a:cubicBezTo>
                      <a:cubicBezTo>
                        <a:pt x="868238" y="199883"/>
                        <a:pt x="894189" y="22930"/>
                        <a:pt x="802120" y="5456"/>
                      </a:cubicBezTo>
                      <a:cubicBezTo>
                        <a:pt x="768231" y="-923"/>
                        <a:pt x="733433" y="-1795"/>
                        <a:pt x="699623" y="2960"/>
                      </a:cubicBezTo>
                      <a:cubicBezTo>
                        <a:pt x="680744" y="5614"/>
                        <a:pt x="661982" y="10052"/>
                        <a:pt x="643774" y="16154"/>
                      </a:cubicBezTo>
                      <a:cubicBezTo>
                        <a:pt x="596298" y="32083"/>
                        <a:pt x="580537" y="66990"/>
                        <a:pt x="586502" y="112555"/>
                      </a:cubicBezTo>
                      <a:cubicBezTo>
                        <a:pt x="595705" y="182370"/>
                        <a:pt x="604039" y="237643"/>
                        <a:pt x="569874" y="303892"/>
                      </a:cubicBezTo>
                      <a:cubicBezTo>
                        <a:pt x="568886" y="304645"/>
                        <a:pt x="568254" y="305516"/>
                        <a:pt x="567188" y="306269"/>
                      </a:cubicBezTo>
                      <a:cubicBezTo>
                        <a:pt x="495381" y="359521"/>
                        <a:pt x="408920" y="280990"/>
                        <a:pt x="354414" y="239109"/>
                      </a:cubicBezTo>
                      <a:cubicBezTo>
                        <a:pt x="325857" y="217158"/>
                        <a:pt x="282686" y="219932"/>
                        <a:pt x="257605" y="243943"/>
                      </a:cubicBezTo>
                      <a:cubicBezTo>
                        <a:pt x="250614" y="249966"/>
                        <a:pt x="243899" y="255473"/>
                        <a:pt x="237501" y="260743"/>
                      </a:cubicBezTo>
                      <a:cubicBezTo>
                        <a:pt x="191328" y="298899"/>
                        <a:pt x="132437" y="367842"/>
                        <a:pt x="157360" y="433298"/>
                      </a:cubicBezTo>
                      <a:cubicBezTo>
                        <a:pt x="171855" y="471494"/>
                        <a:pt x="200096" y="478508"/>
                        <a:pt x="228653" y="499309"/>
                      </a:cubicBezTo>
                      <a:cubicBezTo>
                        <a:pt x="287505" y="542181"/>
                        <a:pt x="291771" y="643336"/>
                        <a:pt x="225888" y="683118"/>
                      </a:cubicBezTo>
                      <a:cubicBezTo>
                        <a:pt x="188998" y="705425"/>
                        <a:pt x="117467" y="692151"/>
                        <a:pt x="75600" y="692983"/>
                      </a:cubicBezTo>
                      <a:cubicBezTo>
                        <a:pt x="38827" y="693697"/>
                        <a:pt x="8335" y="720164"/>
                        <a:pt x="3121" y="755943"/>
                      </a:cubicBezTo>
                      <a:cubicBezTo>
                        <a:pt x="1305" y="768543"/>
                        <a:pt x="238" y="781341"/>
                        <a:pt x="-78" y="794060"/>
                      </a:cubicBezTo>
                      <a:cubicBezTo>
                        <a:pt x="-670" y="819735"/>
                        <a:pt x="1936" y="845569"/>
                        <a:pt x="7625" y="870848"/>
                      </a:cubicBezTo>
                      <a:cubicBezTo>
                        <a:pt x="25201" y="948746"/>
                        <a:pt x="106448" y="937731"/>
                        <a:pt x="168064" y="943119"/>
                      </a:cubicBezTo>
                      <a:cubicBezTo>
                        <a:pt x="212815" y="947042"/>
                        <a:pt x="251799" y="960672"/>
                        <a:pt x="277512" y="999106"/>
                      </a:cubicBezTo>
                      <a:cubicBezTo>
                        <a:pt x="352557" y="1111118"/>
                        <a:pt x="258632" y="1160765"/>
                        <a:pt x="180901" y="1224478"/>
                      </a:cubicBezTo>
                      <a:cubicBezTo>
                        <a:pt x="154239" y="1246349"/>
                        <a:pt x="145669" y="1282960"/>
                        <a:pt x="160085" y="1313549"/>
                      </a:cubicBezTo>
                      <a:cubicBezTo>
                        <a:pt x="172053" y="1338867"/>
                        <a:pt x="188050" y="1361769"/>
                        <a:pt x="207483" y="1381541"/>
                      </a:cubicBezTo>
                      <a:cubicBezTo>
                        <a:pt x="222689" y="1397033"/>
                        <a:pt x="239989" y="1410465"/>
                        <a:pt x="258988" y="1421599"/>
                      </a:cubicBezTo>
                      <a:cubicBezTo>
                        <a:pt x="313376" y="1453337"/>
                        <a:pt x="332571" y="1428374"/>
                        <a:pt x="371161" y="1394775"/>
                      </a:cubicBezTo>
                      <a:cubicBezTo>
                        <a:pt x="415753" y="1355984"/>
                        <a:pt x="459319" y="1349565"/>
                        <a:pt x="514103" y="1365732"/>
                      </a:cubicBezTo>
                      <a:cubicBezTo>
                        <a:pt x="554746" y="1377737"/>
                        <a:pt x="597641" y="1381818"/>
                        <a:pt x="605619" y="1429286"/>
                      </a:cubicBezTo>
                      <a:cubicBezTo>
                        <a:pt x="612966" y="1473504"/>
                        <a:pt x="597087" y="1530164"/>
                        <a:pt x="592940" y="1574818"/>
                      </a:cubicBezTo>
                      <a:cubicBezTo>
                        <a:pt x="590136" y="1605169"/>
                        <a:pt x="605421" y="1633816"/>
                        <a:pt x="631885" y="1647803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6" name="Freeform 115">
                  <a:extLst>
                    <a:ext uri="{FF2B5EF4-FFF2-40B4-BE49-F238E27FC236}">
                      <a16:creationId xmlns:a16="http://schemas.microsoft.com/office/drawing/2014/main" id="{C8338C61-D52D-4C05-A9A5-F303E199F90B}"/>
                    </a:ext>
                  </a:extLst>
                </p:cNvPr>
                <p:cNvSpPr/>
                <p:nvPr/>
              </p:nvSpPr>
              <p:spPr>
                <a:xfrm>
                  <a:off x="9295685" y="1747020"/>
                  <a:ext cx="526284" cy="523195"/>
                </a:xfrm>
                <a:custGeom>
                  <a:avLst/>
                  <a:gdLst>
                    <a:gd name="connsiteX0" fmla="*/ 186398 w 975245"/>
                    <a:gd name="connsiteY0" fmla="*/ 834306 h 969519"/>
                    <a:gd name="connsiteX1" fmla="*/ 26195 w 975245"/>
                    <a:gd name="connsiteY1" fmla="*/ 563170 h 969519"/>
                    <a:gd name="connsiteX2" fmla="*/ 86390 w 975245"/>
                    <a:gd name="connsiteY2" fmla="*/ 234027 h 969519"/>
                    <a:gd name="connsiteX3" fmla="*/ 472440 w 975245"/>
                    <a:gd name="connsiteY3" fmla="*/ 23117 h 969519"/>
                    <a:gd name="connsiteX4" fmla="*/ 604520 w 975245"/>
                    <a:gd name="connsiteY4" fmla="*/ 35955 h 969519"/>
                    <a:gd name="connsiteX5" fmla="*/ 951625 w 975245"/>
                    <a:gd name="connsiteY5" fmla="*/ 467838 h 969519"/>
                    <a:gd name="connsiteX6" fmla="*/ 913431 w 975245"/>
                    <a:gd name="connsiteY6" fmla="*/ 652083 h 969519"/>
                    <a:gd name="connsiteX7" fmla="*/ 610800 w 975245"/>
                    <a:gd name="connsiteY7" fmla="*/ 936849 h 969519"/>
                    <a:gd name="connsiteX8" fmla="*/ 525367 w 975245"/>
                    <a:gd name="connsiteY8" fmla="*/ 944337 h 969519"/>
                    <a:gd name="connsiteX9" fmla="*/ 495664 w 975245"/>
                    <a:gd name="connsiteY9" fmla="*/ 944059 h 969519"/>
                    <a:gd name="connsiteX10" fmla="*/ 465646 w 975245"/>
                    <a:gd name="connsiteY10" fmla="*/ 943743 h 969519"/>
                    <a:gd name="connsiteX11" fmla="*/ 416985 w 975245"/>
                    <a:gd name="connsiteY11" fmla="*/ 945566 h 969519"/>
                    <a:gd name="connsiteX12" fmla="*/ 186398 w 975245"/>
                    <a:gd name="connsiteY12" fmla="*/ 834306 h 969519"/>
                    <a:gd name="connsiteX13" fmla="*/ 419038 w 975245"/>
                    <a:gd name="connsiteY13" fmla="*/ 968626 h 969519"/>
                    <a:gd name="connsiteX14" fmla="*/ 465646 w 975245"/>
                    <a:gd name="connsiteY14" fmla="*/ 966922 h 969519"/>
                    <a:gd name="connsiteX15" fmla="*/ 495308 w 975245"/>
                    <a:gd name="connsiteY15" fmla="*/ 967239 h 969519"/>
                    <a:gd name="connsiteX16" fmla="*/ 525367 w 975245"/>
                    <a:gd name="connsiteY16" fmla="*/ 967516 h 969519"/>
                    <a:gd name="connsiteX17" fmla="*/ 615855 w 975245"/>
                    <a:gd name="connsiteY17" fmla="*/ 959433 h 969519"/>
                    <a:gd name="connsiteX18" fmla="*/ 934601 w 975245"/>
                    <a:gd name="connsiteY18" fmla="*/ 661354 h 969519"/>
                    <a:gd name="connsiteX19" fmla="*/ 974731 w 975245"/>
                    <a:gd name="connsiteY19" fmla="*/ 468829 h 969519"/>
                    <a:gd name="connsiteX20" fmla="*/ 608746 w 975245"/>
                    <a:gd name="connsiteY20" fmla="*/ 13172 h 969519"/>
                    <a:gd name="connsiteX21" fmla="*/ 472440 w 975245"/>
                    <a:gd name="connsiteY21" fmla="*/ -62 h 969519"/>
                    <a:gd name="connsiteX22" fmla="*/ 66285 w 975245"/>
                    <a:gd name="connsiteY22" fmla="*/ 222497 h 969519"/>
                    <a:gd name="connsiteX23" fmla="*/ 3168 w 975245"/>
                    <a:gd name="connsiteY23" fmla="*/ 565468 h 969519"/>
                    <a:gd name="connsiteX24" fmla="*/ 169809 w 975245"/>
                    <a:gd name="connsiteY24" fmla="*/ 850432 h 969519"/>
                    <a:gd name="connsiteX25" fmla="*/ 400356 w 975245"/>
                    <a:gd name="connsiteY25" fmla="*/ 969458 h 969519"/>
                    <a:gd name="connsiteX26" fmla="*/ 419038 w 975245"/>
                    <a:gd name="connsiteY26" fmla="*/ 968626 h 969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75245" h="969519">
                      <a:moveTo>
                        <a:pt x="186398" y="834306"/>
                      </a:moveTo>
                      <a:cubicBezTo>
                        <a:pt x="114591" y="760370"/>
                        <a:pt x="37018" y="672369"/>
                        <a:pt x="26195" y="563170"/>
                      </a:cubicBezTo>
                      <a:cubicBezTo>
                        <a:pt x="14188" y="441926"/>
                        <a:pt x="36070" y="321949"/>
                        <a:pt x="86390" y="234027"/>
                      </a:cubicBezTo>
                      <a:cubicBezTo>
                        <a:pt x="185964" y="59728"/>
                        <a:pt x="351340" y="23117"/>
                        <a:pt x="472440" y="23117"/>
                      </a:cubicBezTo>
                      <a:cubicBezTo>
                        <a:pt x="514583" y="23117"/>
                        <a:pt x="559018" y="27436"/>
                        <a:pt x="604520" y="35955"/>
                      </a:cubicBezTo>
                      <a:cubicBezTo>
                        <a:pt x="804496" y="73438"/>
                        <a:pt x="960236" y="267191"/>
                        <a:pt x="951625" y="467838"/>
                      </a:cubicBezTo>
                      <a:cubicBezTo>
                        <a:pt x="948544" y="539991"/>
                        <a:pt x="936024" y="600296"/>
                        <a:pt x="913431" y="652083"/>
                      </a:cubicBezTo>
                      <a:cubicBezTo>
                        <a:pt x="841940" y="815960"/>
                        <a:pt x="745763" y="906458"/>
                        <a:pt x="610800" y="936849"/>
                      </a:cubicBezTo>
                      <a:cubicBezTo>
                        <a:pt x="581374" y="943465"/>
                        <a:pt x="551080" y="944337"/>
                        <a:pt x="525367" y="944337"/>
                      </a:cubicBezTo>
                      <a:cubicBezTo>
                        <a:pt x="515452" y="944337"/>
                        <a:pt x="505578" y="944218"/>
                        <a:pt x="495664" y="944059"/>
                      </a:cubicBezTo>
                      <a:cubicBezTo>
                        <a:pt x="485671" y="943901"/>
                        <a:pt x="475639" y="943743"/>
                        <a:pt x="465646" y="943743"/>
                      </a:cubicBezTo>
                      <a:cubicBezTo>
                        <a:pt x="446569" y="943743"/>
                        <a:pt x="431086" y="944337"/>
                        <a:pt x="416985" y="945566"/>
                      </a:cubicBezTo>
                      <a:cubicBezTo>
                        <a:pt x="340636" y="952222"/>
                        <a:pt x="264248" y="914501"/>
                        <a:pt x="186398" y="834306"/>
                      </a:cubicBezTo>
                      <a:close/>
                      <a:moveTo>
                        <a:pt x="419038" y="968626"/>
                      </a:moveTo>
                      <a:cubicBezTo>
                        <a:pt x="432429" y="967476"/>
                        <a:pt x="447240" y="966922"/>
                        <a:pt x="465646" y="966922"/>
                      </a:cubicBezTo>
                      <a:cubicBezTo>
                        <a:pt x="475521" y="966922"/>
                        <a:pt x="485395" y="967080"/>
                        <a:pt x="495308" y="967239"/>
                      </a:cubicBezTo>
                      <a:cubicBezTo>
                        <a:pt x="505342" y="967357"/>
                        <a:pt x="515334" y="967516"/>
                        <a:pt x="525367" y="967516"/>
                      </a:cubicBezTo>
                      <a:cubicBezTo>
                        <a:pt x="552383" y="967516"/>
                        <a:pt x="584218" y="966565"/>
                        <a:pt x="615855" y="959433"/>
                      </a:cubicBezTo>
                      <a:cubicBezTo>
                        <a:pt x="758600" y="927300"/>
                        <a:pt x="859912" y="832602"/>
                        <a:pt x="934601" y="661354"/>
                      </a:cubicBezTo>
                      <a:cubicBezTo>
                        <a:pt x="958418" y="606873"/>
                        <a:pt x="971532" y="543913"/>
                        <a:pt x="974731" y="468829"/>
                      </a:cubicBezTo>
                      <a:cubicBezTo>
                        <a:pt x="983776" y="257127"/>
                        <a:pt x="819585" y="52715"/>
                        <a:pt x="608746" y="13172"/>
                      </a:cubicBezTo>
                      <a:cubicBezTo>
                        <a:pt x="561901" y="4415"/>
                        <a:pt x="516045" y="-62"/>
                        <a:pt x="472440" y="-62"/>
                      </a:cubicBezTo>
                      <a:cubicBezTo>
                        <a:pt x="289961" y="-62"/>
                        <a:pt x="149507" y="76924"/>
                        <a:pt x="66285" y="222497"/>
                      </a:cubicBezTo>
                      <a:cubicBezTo>
                        <a:pt x="13675" y="314500"/>
                        <a:pt x="-9313" y="439509"/>
                        <a:pt x="3168" y="565468"/>
                      </a:cubicBezTo>
                      <a:cubicBezTo>
                        <a:pt x="14741" y="682076"/>
                        <a:pt x="95237" y="773684"/>
                        <a:pt x="169809" y="850432"/>
                      </a:cubicBezTo>
                      <a:cubicBezTo>
                        <a:pt x="246513" y="929399"/>
                        <a:pt x="324086" y="969458"/>
                        <a:pt x="400356" y="969458"/>
                      </a:cubicBezTo>
                      <a:cubicBezTo>
                        <a:pt x="406518" y="969458"/>
                        <a:pt x="412720" y="969180"/>
                        <a:pt x="419038" y="968626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7" name="Freeform 116">
                  <a:extLst>
                    <a:ext uri="{FF2B5EF4-FFF2-40B4-BE49-F238E27FC236}">
                      <a16:creationId xmlns:a16="http://schemas.microsoft.com/office/drawing/2014/main" id="{C981DD9D-0F5A-4861-B201-11952DFFE155}"/>
                    </a:ext>
                  </a:extLst>
                </p:cNvPr>
                <p:cNvSpPr/>
                <p:nvPr/>
              </p:nvSpPr>
              <p:spPr>
                <a:xfrm>
                  <a:off x="9335519" y="1786619"/>
                  <a:ext cx="446628" cy="443996"/>
                </a:xfrm>
                <a:custGeom>
                  <a:avLst/>
                  <a:gdLst>
                    <a:gd name="connsiteX0" fmla="*/ 163456 w 827635"/>
                    <a:gd name="connsiteY0" fmla="*/ 699868 h 822758"/>
                    <a:gd name="connsiteX1" fmla="*/ 33035 w 827635"/>
                    <a:gd name="connsiteY1" fmla="*/ 476199 h 822758"/>
                    <a:gd name="connsiteX2" fmla="*/ 81973 w 827635"/>
                    <a:gd name="connsiteY2" fmla="*/ 204429 h 822758"/>
                    <a:gd name="connsiteX3" fmla="*/ 395940 w 827635"/>
                    <a:gd name="connsiteY3" fmla="*/ 30527 h 822758"/>
                    <a:gd name="connsiteX4" fmla="*/ 503531 w 827635"/>
                    <a:gd name="connsiteY4" fmla="*/ 41146 h 822758"/>
                    <a:gd name="connsiteX5" fmla="*/ 785781 w 827635"/>
                    <a:gd name="connsiteY5" fmla="*/ 397271 h 822758"/>
                    <a:gd name="connsiteX6" fmla="*/ 754736 w 827635"/>
                    <a:gd name="connsiteY6" fmla="*/ 549382 h 822758"/>
                    <a:gd name="connsiteX7" fmla="*/ 508587 w 827635"/>
                    <a:gd name="connsiteY7" fmla="*/ 784342 h 822758"/>
                    <a:gd name="connsiteX8" fmla="*/ 439190 w 827635"/>
                    <a:gd name="connsiteY8" fmla="*/ 790563 h 822758"/>
                    <a:gd name="connsiteX9" fmla="*/ 414938 w 827635"/>
                    <a:gd name="connsiteY9" fmla="*/ 790325 h 822758"/>
                    <a:gd name="connsiteX10" fmla="*/ 390370 w 827635"/>
                    <a:gd name="connsiteY10" fmla="*/ 790048 h 822758"/>
                    <a:gd name="connsiteX11" fmla="*/ 350478 w 827635"/>
                    <a:gd name="connsiteY11" fmla="*/ 791554 h 822758"/>
                    <a:gd name="connsiteX12" fmla="*/ 163456 w 827635"/>
                    <a:gd name="connsiteY12" fmla="*/ 699868 h 822758"/>
                    <a:gd name="connsiteX13" fmla="*/ 395189 w 827635"/>
                    <a:gd name="connsiteY13" fmla="*/ 820597 h 822758"/>
                    <a:gd name="connsiteX14" fmla="*/ 420270 w 827635"/>
                    <a:gd name="connsiteY14" fmla="*/ 820835 h 822758"/>
                    <a:gd name="connsiteX15" fmla="*/ 445706 w 827635"/>
                    <a:gd name="connsiteY15" fmla="*/ 821112 h 822758"/>
                    <a:gd name="connsiteX16" fmla="*/ 522529 w 827635"/>
                    <a:gd name="connsiteY16" fmla="*/ 814218 h 822758"/>
                    <a:gd name="connsiteX17" fmla="*/ 793128 w 827635"/>
                    <a:gd name="connsiteY17" fmla="*/ 561348 h 822758"/>
                    <a:gd name="connsiteX18" fmla="*/ 827175 w 827635"/>
                    <a:gd name="connsiteY18" fmla="*/ 397985 h 822758"/>
                    <a:gd name="connsiteX19" fmla="*/ 516447 w 827635"/>
                    <a:gd name="connsiteY19" fmla="*/ 11152 h 822758"/>
                    <a:gd name="connsiteX20" fmla="*/ 400955 w 827635"/>
                    <a:gd name="connsiteY20" fmla="*/ -62 h 822758"/>
                    <a:gd name="connsiteX21" fmla="*/ 56220 w 827635"/>
                    <a:gd name="connsiteY21" fmla="*/ 188897 h 822758"/>
                    <a:gd name="connsiteX22" fmla="*/ 2661 w 827635"/>
                    <a:gd name="connsiteY22" fmla="*/ 479726 h 822758"/>
                    <a:gd name="connsiteX23" fmla="*/ 143984 w 827635"/>
                    <a:gd name="connsiteY23" fmla="*/ 721620 h 822758"/>
                    <a:gd name="connsiteX24" fmla="*/ 340050 w 827635"/>
                    <a:gd name="connsiteY24" fmla="*/ 822697 h 822758"/>
                    <a:gd name="connsiteX25" fmla="*/ 355967 w 827635"/>
                    <a:gd name="connsiteY25" fmla="*/ 822023 h 822758"/>
                    <a:gd name="connsiteX26" fmla="*/ 395189 w 827635"/>
                    <a:gd name="connsiteY26" fmla="*/ 820597 h 822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27635" h="822758">
                      <a:moveTo>
                        <a:pt x="163456" y="699868"/>
                      </a:moveTo>
                      <a:cubicBezTo>
                        <a:pt x="104961" y="638810"/>
                        <a:pt x="41803" y="566102"/>
                        <a:pt x="33035" y="476199"/>
                      </a:cubicBezTo>
                      <a:cubicBezTo>
                        <a:pt x="23240" y="376034"/>
                        <a:pt x="41053" y="276978"/>
                        <a:pt x="81973" y="204429"/>
                      </a:cubicBezTo>
                      <a:cubicBezTo>
                        <a:pt x="162982" y="60680"/>
                        <a:pt x="297432" y="30527"/>
                        <a:pt x="395940" y="30527"/>
                      </a:cubicBezTo>
                      <a:cubicBezTo>
                        <a:pt x="430303" y="30527"/>
                        <a:pt x="466522" y="33855"/>
                        <a:pt x="503531" y="41146"/>
                      </a:cubicBezTo>
                      <a:cubicBezTo>
                        <a:pt x="663930" y="72606"/>
                        <a:pt x="793562" y="236484"/>
                        <a:pt x="785781" y="397271"/>
                      </a:cubicBezTo>
                      <a:cubicBezTo>
                        <a:pt x="782898" y="456824"/>
                        <a:pt x="773102" y="506629"/>
                        <a:pt x="754736" y="549382"/>
                      </a:cubicBezTo>
                      <a:cubicBezTo>
                        <a:pt x="696516" y="684653"/>
                        <a:pt x="618311" y="759301"/>
                        <a:pt x="508587" y="784342"/>
                      </a:cubicBezTo>
                      <a:cubicBezTo>
                        <a:pt x="484730" y="789810"/>
                        <a:pt x="460162" y="790563"/>
                        <a:pt x="439190" y="790563"/>
                      </a:cubicBezTo>
                      <a:cubicBezTo>
                        <a:pt x="431132" y="790563"/>
                        <a:pt x="423034" y="790444"/>
                        <a:pt x="414938" y="790325"/>
                      </a:cubicBezTo>
                      <a:cubicBezTo>
                        <a:pt x="406722" y="790167"/>
                        <a:pt x="398546" y="790048"/>
                        <a:pt x="390370" y="790048"/>
                      </a:cubicBezTo>
                      <a:cubicBezTo>
                        <a:pt x="374729" y="790048"/>
                        <a:pt x="362051" y="790523"/>
                        <a:pt x="350478" y="791554"/>
                      </a:cubicBezTo>
                      <a:cubicBezTo>
                        <a:pt x="288506" y="797022"/>
                        <a:pt x="226692" y="765918"/>
                        <a:pt x="163456" y="699868"/>
                      </a:cubicBezTo>
                      <a:close/>
                      <a:moveTo>
                        <a:pt x="395189" y="820597"/>
                      </a:moveTo>
                      <a:cubicBezTo>
                        <a:pt x="403523" y="820597"/>
                        <a:pt x="411897" y="820715"/>
                        <a:pt x="420270" y="820835"/>
                      </a:cubicBezTo>
                      <a:cubicBezTo>
                        <a:pt x="428762" y="820954"/>
                        <a:pt x="437254" y="821112"/>
                        <a:pt x="445706" y="821112"/>
                      </a:cubicBezTo>
                      <a:cubicBezTo>
                        <a:pt x="468615" y="821112"/>
                        <a:pt x="495631" y="820280"/>
                        <a:pt x="522529" y="814218"/>
                      </a:cubicBezTo>
                      <a:cubicBezTo>
                        <a:pt x="643747" y="786918"/>
                        <a:pt x="729734" y="706564"/>
                        <a:pt x="793128" y="561348"/>
                      </a:cubicBezTo>
                      <a:cubicBezTo>
                        <a:pt x="813311" y="515069"/>
                        <a:pt x="824450" y="461658"/>
                        <a:pt x="827175" y="397985"/>
                      </a:cubicBezTo>
                      <a:cubicBezTo>
                        <a:pt x="834838" y="218218"/>
                        <a:pt x="695489" y="44672"/>
                        <a:pt x="516447" y="11152"/>
                      </a:cubicBezTo>
                      <a:cubicBezTo>
                        <a:pt x="476791" y="3702"/>
                        <a:pt x="437886" y="-62"/>
                        <a:pt x="400955" y="-62"/>
                      </a:cubicBezTo>
                      <a:cubicBezTo>
                        <a:pt x="246125" y="-62"/>
                        <a:pt x="126881" y="65276"/>
                        <a:pt x="56220" y="188897"/>
                      </a:cubicBezTo>
                      <a:cubicBezTo>
                        <a:pt x="11588" y="266914"/>
                        <a:pt x="-7924" y="372943"/>
                        <a:pt x="2661" y="479726"/>
                      </a:cubicBezTo>
                      <a:cubicBezTo>
                        <a:pt x="12496" y="578821"/>
                        <a:pt x="80748" y="656560"/>
                        <a:pt x="143984" y="721620"/>
                      </a:cubicBezTo>
                      <a:cubicBezTo>
                        <a:pt x="209116" y="788701"/>
                        <a:pt x="275077" y="822737"/>
                        <a:pt x="340050" y="822697"/>
                      </a:cubicBezTo>
                      <a:cubicBezTo>
                        <a:pt x="345303" y="822697"/>
                        <a:pt x="350636" y="822459"/>
                        <a:pt x="355967" y="822023"/>
                      </a:cubicBezTo>
                      <a:cubicBezTo>
                        <a:pt x="367224" y="821033"/>
                        <a:pt x="379706" y="820597"/>
                        <a:pt x="395189" y="820597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8" name="Freeform 117">
                  <a:extLst>
                    <a:ext uri="{FF2B5EF4-FFF2-40B4-BE49-F238E27FC236}">
                      <a16:creationId xmlns:a16="http://schemas.microsoft.com/office/drawing/2014/main" id="{BFB1D65E-DFBF-44F7-ADDC-20882BC178D2}"/>
                    </a:ext>
                  </a:extLst>
                </p:cNvPr>
                <p:cNvSpPr/>
                <p:nvPr/>
              </p:nvSpPr>
              <p:spPr>
                <a:xfrm>
                  <a:off x="9344316" y="1728144"/>
                  <a:ext cx="90678" cy="38406"/>
                </a:xfrm>
                <a:custGeom>
                  <a:avLst/>
                  <a:gdLst>
                    <a:gd name="connsiteX0" fmla="*/ 8373 w 168034"/>
                    <a:gd name="connsiteY0" fmla="*/ 66575 h 71169"/>
                    <a:gd name="connsiteX1" fmla="*/ 164429 w 168034"/>
                    <a:gd name="connsiteY1" fmla="*/ 20533 h 71169"/>
                    <a:gd name="connsiteX2" fmla="*/ 147563 w 168034"/>
                    <a:gd name="connsiteY2" fmla="*/ 3536 h 71169"/>
                    <a:gd name="connsiteX3" fmla="*/ 14733 w 168034"/>
                    <a:gd name="connsiteY3" fmla="*/ 43435 h 71169"/>
                    <a:gd name="connsiteX4" fmla="*/ 8373 w 168034"/>
                    <a:gd name="connsiteY4" fmla="*/ 66575 h 71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034" h="71169">
                      <a:moveTo>
                        <a:pt x="8373" y="66575"/>
                      </a:moveTo>
                      <a:cubicBezTo>
                        <a:pt x="65605" y="79967"/>
                        <a:pt x="123825" y="63088"/>
                        <a:pt x="164429" y="20533"/>
                      </a:cubicBezTo>
                      <a:cubicBezTo>
                        <a:pt x="175133" y="9360"/>
                        <a:pt x="158267" y="-7598"/>
                        <a:pt x="147563" y="3536"/>
                      </a:cubicBezTo>
                      <a:cubicBezTo>
                        <a:pt x="112766" y="39989"/>
                        <a:pt x="63867" y="54965"/>
                        <a:pt x="14733" y="43435"/>
                      </a:cubicBezTo>
                      <a:cubicBezTo>
                        <a:pt x="-238" y="39909"/>
                        <a:pt x="-6636" y="63049"/>
                        <a:pt x="8373" y="66575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9" name="Freeform 118">
                  <a:extLst>
                    <a:ext uri="{FF2B5EF4-FFF2-40B4-BE49-F238E27FC236}">
                      <a16:creationId xmlns:a16="http://schemas.microsoft.com/office/drawing/2014/main" id="{C3056D4E-E99C-4E49-B654-F3886D11A05C}"/>
                    </a:ext>
                  </a:extLst>
                </p:cNvPr>
                <p:cNvSpPr/>
                <p:nvPr/>
              </p:nvSpPr>
              <p:spPr>
                <a:xfrm>
                  <a:off x="9244603" y="1855632"/>
                  <a:ext cx="46789" cy="100609"/>
                </a:xfrm>
                <a:custGeom>
                  <a:avLst/>
                  <a:gdLst>
                    <a:gd name="connsiteX0" fmla="*/ 20527 w 86704"/>
                    <a:gd name="connsiteY0" fmla="*/ 183112 h 186436"/>
                    <a:gd name="connsiteX1" fmla="*/ 85184 w 86704"/>
                    <a:gd name="connsiteY1" fmla="*/ 11349 h 186436"/>
                    <a:gd name="connsiteX2" fmla="*/ 61209 w 86704"/>
                    <a:gd name="connsiteY2" fmla="*/ 11349 h 186436"/>
                    <a:gd name="connsiteX3" fmla="*/ 3582 w 86704"/>
                    <a:gd name="connsiteY3" fmla="*/ 166154 h 186436"/>
                    <a:gd name="connsiteX4" fmla="*/ 20527 w 86704"/>
                    <a:gd name="connsiteY4" fmla="*/ 183112 h 186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704" h="186436">
                      <a:moveTo>
                        <a:pt x="20527" y="183112"/>
                      </a:moveTo>
                      <a:cubicBezTo>
                        <a:pt x="68635" y="139171"/>
                        <a:pt x="92571" y="76251"/>
                        <a:pt x="85184" y="11349"/>
                      </a:cubicBezTo>
                      <a:cubicBezTo>
                        <a:pt x="83446" y="-3786"/>
                        <a:pt x="59472" y="-3985"/>
                        <a:pt x="61209" y="11349"/>
                      </a:cubicBezTo>
                      <a:cubicBezTo>
                        <a:pt x="67963" y="70545"/>
                        <a:pt x="47582" y="125977"/>
                        <a:pt x="3582" y="166154"/>
                      </a:cubicBezTo>
                      <a:cubicBezTo>
                        <a:pt x="-7833" y="176575"/>
                        <a:pt x="9152" y="193493"/>
                        <a:pt x="20527" y="18311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0" name="Freeform 119">
                  <a:extLst>
                    <a:ext uri="{FF2B5EF4-FFF2-40B4-BE49-F238E27FC236}">
                      <a16:creationId xmlns:a16="http://schemas.microsoft.com/office/drawing/2014/main" id="{C5EE17F5-8EDA-49D8-81D9-373CC75CA3AE}"/>
                    </a:ext>
                  </a:extLst>
                </p:cNvPr>
                <p:cNvSpPr/>
                <p:nvPr/>
              </p:nvSpPr>
              <p:spPr>
                <a:xfrm>
                  <a:off x="9242770" y="2038606"/>
                  <a:ext cx="51991" cy="96802"/>
                </a:xfrm>
                <a:custGeom>
                  <a:avLst/>
                  <a:gdLst>
                    <a:gd name="connsiteX0" fmla="*/ 2950 w 96344"/>
                    <a:gd name="connsiteY0" fmla="*/ 20790 h 179381"/>
                    <a:gd name="connsiteX1" fmla="*/ 72900 w 96344"/>
                    <a:gd name="connsiteY1" fmla="*/ 170642 h 179381"/>
                    <a:gd name="connsiteX2" fmla="*/ 95967 w 96344"/>
                    <a:gd name="connsiteY2" fmla="*/ 164302 h 179381"/>
                    <a:gd name="connsiteX3" fmla="*/ 19894 w 96344"/>
                    <a:gd name="connsiteY3" fmla="*/ 3832 h 179381"/>
                    <a:gd name="connsiteX4" fmla="*/ 2950 w 96344"/>
                    <a:gd name="connsiteY4" fmla="*/ 20790 h 179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44" h="179381">
                      <a:moveTo>
                        <a:pt x="2950" y="20790"/>
                      </a:moveTo>
                      <a:cubicBezTo>
                        <a:pt x="40828" y="63701"/>
                        <a:pt x="63934" y="114180"/>
                        <a:pt x="72900" y="170642"/>
                      </a:cubicBezTo>
                      <a:cubicBezTo>
                        <a:pt x="75309" y="185857"/>
                        <a:pt x="98376" y="179398"/>
                        <a:pt x="95967" y="164302"/>
                      </a:cubicBezTo>
                      <a:cubicBezTo>
                        <a:pt x="86408" y="103799"/>
                        <a:pt x="60301" y="49675"/>
                        <a:pt x="19894" y="3832"/>
                      </a:cubicBezTo>
                      <a:cubicBezTo>
                        <a:pt x="9665" y="-7778"/>
                        <a:pt x="-7241" y="9260"/>
                        <a:pt x="2950" y="20790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1" name="Freeform 120">
                  <a:extLst>
                    <a:ext uri="{FF2B5EF4-FFF2-40B4-BE49-F238E27FC236}">
                      <a16:creationId xmlns:a16="http://schemas.microsoft.com/office/drawing/2014/main" id="{A780E244-00C1-41BF-8BF5-4D21AA8E3269}"/>
                    </a:ext>
                  </a:extLst>
                </p:cNvPr>
                <p:cNvSpPr/>
                <p:nvPr/>
              </p:nvSpPr>
              <p:spPr>
                <a:xfrm>
                  <a:off x="9542120" y="2283541"/>
                  <a:ext cx="88549" cy="25305"/>
                </a:xfrm>
                <a:custGeom>
                  <a:avLst/>
                  <a:gdLst>
                    <a:gd name="connsiteX0" fmla="*/ 148888 w 164088"/>
                    <a:gd name="connsiteY0" fmla="*/ 169 h 46892"/>
                    <a:gd name="connsiteX1" fmla="*/ 8474 w 164088"/>
                    <a:gd name="connsiteY1" fmla="*/ 23546 h 46892"/>
                    <a:gd name="connsiteX2" fmla="*/ 14872 w 164088"/>
                    <a:gd name="connsiteY2" fmla="*/ 46685 h 46892"/>
                    <a:gd name="connsiteX3" fmla="*/ 155247 w 164088"/>
                    <a:gd name="connsiteY3" fmla="*/ 23308 h 46892"/>
                    <a:gd name="connsiteX4" fmla="*/ 148888 w 164088"/>
                    <a:gd name="connsiteY4" fmla="*/ 169 h 4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088" h="46892">
                      <a:moveTo>
                        <a:pt x="148888" y="169"/>
                      </a:moveTo>
                      <a:cubicBezTo>
                        <a:pt x="102123" y="7974"/>
                        <a:pt x="55318" y="15740"/>
                        <a:pt x="8474" y="23546"/>
                      </a:cubicBezTo>
                      <a:cubicBezTo>
                        <a:pt x="-6654" y="26042"/>
                        <a:pt x="-216" y="49182"/>
                        <a:pt x="14872" y="46685"/>
                      </a:cubicBezTo>
                      <a:cubicBezTo>
                        <a:pt x="61677" y="38880"/>
                        <a:pt x="108481" y="31074"/>
                        <a:pt x="155247" y="23308"/>
                      </a:cubicBezTo>
                      <a:cubicBezTo>
                        <a:pt x="170453" y="20812"/>
                        <a:pt x="164015" y="-2327"/>
                        <a:pt x="148888" y="169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2" name="Freeform 121">
                  <a:extLst>
                    <a:ext uri="{FF2B5EF4-FFF2-40B4-BE49-F238E27FC236}">
                      <a16:creationId xmlns:a16="http://schemas.microsoft.com/office/drawing/2014/main" id="{195E6119-125C-40C9-9E13-84EAA07E88F2}"/>
                    </a:ext>
                  </a:extLst>
                </p:cNvPr>
                <p:cNvSpPr/>
                <p:nvPr/>
              </p:nvSpPr>
              <p:spPr>
                <a:xfrm>
                  <a:off x="9744209" y="2161035"/>
                  <a:ext cx="62665" cy="69717"/>
                </a:xfrm>
                <a:custGeom>
                  <a:avLst/>
                  <a:gdLst>
                    <a:gd name="connsiteX0" fmla="*/ 98033 w 116123"/>
                    <a:gd name="connsiteY0" fmla="*/ 1557 h 129191"/>
                    <a:gd name="connsiteX1" fmla="*/ 711 w 116123"/>
                    <a:gd name="connsiteY1" fmla="*/ 114678 h 129191"/>
                    <a:gd name="connsiteX2" fmla="*/ 23817 w 116123"/>
                    <a:gd name="connsiteY2" fmla="*/ 121057 h 129191"/>
                    <a:gd name="connsiteX3" fmla="*/ 110119 w 116123"/>
                    <a:gd name="connsiteY3" fmla="*/ 22279 h 129191"/>
                    <a:gd name="connsiteX4" fmla="*/ 98033 w 116123"/>
                    <a:gd name="connsiteY4" fmla="*/ 1557 h 12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23" h="129191">
                      <a:moveTo>
                        <a:pt x="98033" y="1557"/>
                      </a:moveTo>
                      <a:cubicBezTo>
                        <a:pt x="52571" y="26717"/>
                        <a:pt x="19117" y="66181"/>
                        <a:pt x="711" y="114678"/>
                      </a:cubicBezTo>
                      <a:cubicBezTo>
                        <a:pt x="-4780" y="129140"/>
                        <a:pt x="18326" y="135361"/>
                        <a:pt x="23817" y="121057"/>
                      </a:cubicBezTo>
                      <a:cubicBezTo>
                        <a:pt x="40011" y="78423"/>
                        <a:pt x="70345" y="44269"/>
                        <a:pt x="110119" y="22279"/>
                      </a:cubicBezTo>
                      <a:cubicBezTo>
                        <a:pt x="123588" y="14830"/>
                        <a:pt x="111501" y="-5893"/>
                        <a:pt x="98033" y="1557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3" name="Freeform 122">
                  <a:extLst>
                    <a:ext uri="{FF2B5EF4-FFF2-40B4-BE49-F238E27FC236}">
                      <a16:creationId xmlns:a16="http://schemas.microsoft.com/office/drawing/2014/main" id="{479D30A5-F14D-4B48-86AD-D0D3F67BBF8B}"/>
                    </a:ext>
                  </a:extLst>
                </p:cNvPr>
                <p:cNvSpPr/>
                <p:nvPr/>
              </p:nvSpPr>
              <p:spPr>
                <a:xfrm>
                  <a:off x="9839681" y="1932786"/>
                  <a:ext cx="23533" cy="92140"/>
                </a:xfrm>
                <a:custGeom>
                  <a:avLst/>
                  <a:gdLst>
                    <a:gd name="connsiteX0" fmla="*/ 23940 w 43608"/>
                    <a:gd name="connsiteY0" fmla="*/ 159295 h 170742"/>
                    <a:gd name="connsiteX1" fmla="*/ 43373 w 43608"/>
                    <a:gd name="connsiteY1" fmla="*/ 11345 h 170742"/>
                    <a:gd name="connsiteX2" fmla="*/ 19438 w 43608"/>
                    <a:gd name="connsiteY2" fmla="*/ 11345 h 170742"/>
                    <a:gd name="connsiteX3" fmla="*/ 5 w 43608"/>
                    <a:gd name="connsiteY3" fmla="*/ 159295 h 170742"/>
                    <a:gd name="connsiteX4" fmla="*/ 23940 w 43608"/>
                    <a:gd name="connsiteY4" fmla="*/ 159295 h 170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608" h="170742">
                      <a:moveTo>
                        <a:pt x="23940" y="159295"/>
                      </a:moveTo>
                      <a:cubicBezTo>
                        <a:pt x="30418" y="109965"/>
                        <a:pt x="36896" y="60635"/>
                        <a:pt x="43373" y="11345"/>
                      </a:cubicBezTo>
                      <a:cubicBezTo>
                        <a:pt x="45387" y="-3949"/>
                        <a:pt x="21452" y="-3791"/>
                        <a:pt x="19438" y="11345"/>
                      </a:cubicBezTo>
                      <a:cubicBezTo>
                        <a:pt x="12960" y="60635"/>
                        <a:pt x="6483" y="109965"/>
                        <a:pt x="5" y="159295"/>
                      </a:cubicBezTo>
                      <a:cubicBezTo>
                        <a:pt x="-2009" y="174549"/>
                        <a:pt x="21926" y="174391"/>
                        <a:pt x="23940" y="159295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4" name="Freeform 123">
                  <a:extLst>
                    <a:ext uri="{FF2B5EF4-FFF2-40B4-BE49-F238E27FC236}">
                      <a16:creationId xmlns:a16="http://schemas.microsoft.com/office/drawing/2014/main" id="{AB33532E-B4AD-44C9-998A-F6F8E47E8F54}"/>
                    </a:ext>
                  </a:extLst>
                </p:cNvPr>
                <p:cNvSpPr/>
                <p:nvPr/>
              </p:nvSpPr>
              <p:spPr>
                <a:xfrm>
                  <a:off x="9758899" y="1736640"/>
                  <a:ext cx="61333" cy="107454"/>
                </a:xfrm>
                <a:custGeom>
                  <a:avLst/>
                  <a:gdLst>
                    <a:gd name="connsiteX0" fmla="*/ 110036 w 113655"/>
                    <a:gd name="connsiteY0" fmla="*/ 178502 h 199120"/>
                    <a:gd name="connsiteX1" fmla="*/ 23141 w 113655"/>
                    <a:gd name="connsiteY1" fmla="*/ 8561 h 199120"/>
                    <a:gd name="connsiteX2" fmla="*/ 75 w 113655"/>
                    <a:gd name="connsiteY2" fmla="*/ 14980 h 199120"/>
                    <a:gd name="connsiteX3" fmla="*/ 93091 w 113655"/>
                    <a:gd name="connsiteY3" fmla="*/ 195500 h 199120"/>
                    <a:gd name="connsiteX4" fmla="*/ 110036 w 113655"/>
                    <a:gd name="connsiteY4" fmla="*/ 178502 h 199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655" h="199120">
                      <a:moveTo>
                        <a:pt x="110036" y="178502"/>
                      </a:moveTo>
                      <a:cubicBezTo>
                        <a:pt x="63231" y="131510"/>
                        <a:pt x="34082" y="73978"/>
                        <a:pt x="23141" y="8561"/>
                      </a:cubicBezTo>
                      <a:cubicBezTo>
                        <a:pt x="20573" y="-6614"/>
                        <a:pt x="-2493" y="-155"/>
                        <a:pt x="75" y="14980"/>
                      </a:cubicBezTo>
                      <a:cubicBezTo>
                        <a:pt x="11648" y="84161"/>
                        <a:pt x="43641" y="145853"/>
                        <a:pt x="93091" y="195500"/>
                      </a:cubicBezTo>
                      <a:cubicBezTo>
                        <a:pt x="103954" y="206436"/>
                        <a:pt x="120898" y="189438"/>
                        <a:pt x="110036" y="17850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5" name="Freeform 124">
                  <a:extLst>
                    <a:ext uri="{FF2B5EF4-FFF2-40B4-BE49-F238E27FC236}">
                      <a16:creationId xmlns:a16="http://schemas.microsoft.com/office/drawing/2014/main" id="{E8C7A8AA-5FF6-4A96-96BE-33C7EC0B1587}"/>
                    </a:ext>
                  </a:extLst>
                </p:cNvPr>
                <p:cNvSpPr/>
                <p:nvPr/>
              </p:nvSpPr>
              <p:spPr>
                <a:xfrm>
                  <a:off x="9547041" y="1681313"/>
                  <a:ext cx="147660" cy="34753"/>
                </a:xfrm>
                <a:custGeom>
                  <a:avLst/>
                  <a:gdLst>
                    <a:gd name="connsiteX0" fmla="*/ 5916 w 273626"/>
                    <a:gd name="connsiteY0" fmla="*/ 22002 h 64400"/>
                    <a:gd name="connsiteX1" fmla="*/ 264863 w 273626"/>
                    <a:gd name="connsiteY1" fmla="*/ 55087 h 64400"/>
                    <a:gd name="connsiteX2" fmla="*/ 258504 w 273626"/>
                    <a:gd name="connsiteY2" fmla="*/ 31948 h 64400"/>
                    <a:gd name="connsiteX3" fmla="*/ 18002 w 273626"/>
                    <a:gd name="connsiteY3" fmla="*/ 1280 h 64400"/>
                    <a:gd name="connsiteX4" fmla="*/ 5916 w 273626"/>
                    <a:gd name="connsiteY4" fmla="*/ 22002 h 6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626" h="64400">
                      <a:moveTo>
                        <a:pt x="5916" y="22002"/>
                      </a:moveTo>
                      <a:cubicBezTo>
                        <a:pt x="87637" y="63170"/>
                        <a:pt x="175440" y="74462"/>
                        <a:pt x="264863" y="55087"/>
                      </a:cubicBezTo>
                      <a:cubicBezTo>
                        <a:pt x="279952" y="51838"/>
                        <a:pt x="273552" y="28699"/>
                        <a:pt x="258504" y="31948"/>
                      </a:cubicBezTo>
                      <a:cubicBezTo>
                        <a:pt x="175599" y="49897"/>
                        <a:pt x="93799" y="39515"/>
                        <a:pt x="18002" y="1280"/>
                      </a:cubicBezTo>
                      <a:cubicBezTo>
                        <a:pt x="4297" y="-5614"/>
                        <a:pt x="-7869" y="15069"/>
                        <a:pt x="5916" y="2200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6" name="Freeform 125">
                  <a:extLst>
                    <a:ext uri="{FF2B5EF4-FFF2-40B4-BE49-F238E27FC236}">
                      <a16:creationId xmlns:a16="http://schemas.microsoft.com/office/drawing/2014/main" id="{939A9D6B-E699-4F18-9047-75C63B85228C}"/>
                    </a:ext>
                  </a:extLst>
                </p:cNvPr>
                <p:cNvSpPr/>
                <p:nvPr/>
              </p:nvSpPr>
              <p:spPr>
                <a:xfrm>
                  <a:off x="9314972" y="1813558"/>
                  <a:ext cx="89631" cy="371043"/>
                </a:xfrm>
                <a:custGeom>
                  <a:avLst/>
                  <a:gdLst>
                    <a:gd name="connsiteX0" fmla="*/ 157342 w 166093"/>
                    <a:gd name="connsiteY0" fmla="*/ 27241 h 687570"/>
                    <a:gd name="connsiteX1" fmla="*/ 164649 w 166093"/>
                    <a:gd name="connsiteY1" fmla="*/ 17969 h 687570"/>
                    <a:gd name="connsiteX2" fmla="*/ 159357 w 166093"/>
                    <a:gd name="connsiteY2" fmla="*/ 1248 h 687570"/>
                    <a:gd name="connsiteX3" fmla="*/ 143952 w 166093"/>
                    <a:gd name="connsiteY3" fmla="*/ 6241 h 687570"/>
                    <a:gd name="connsiteX4" fmla="*/ 139607 w 166093"/>
                    <a:gd name="connsiteY4" fmla="*/ 11154 h 687570"/>
                    <a:gd name="connsiteX5" fmla="*/ 128824 w 166093"/>
                    <a:gd name="connsiteY5" fmla="*/ 682912 h 687570"/>
                    <a:gd name="connsiteX6" fmla="*/ 138225 w 166093"/>
                    <a:gd name="connsiteY6" fmla="*/ 687508 h 687570"/>
                    <a:gd name="connsiteX7" fmla="*/ 145572 w 166093"/>
                    <a:gd name="connsiteY7" fmla="*/ 684932 h 687570"/>
                    <a:gd name="connsiteX8" fmla="*/ 147626 w 166093"/>
                    <a:gd name="connsiteY8" fmla="*/ 668093 h 687570"/>
                    <a:gd name="connsiteX9" fmla="*/ 157342 w 166093"/>
                    <a:gd name="connsiteY9" fmla="*/ 27241 h 687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093" h="687570">
                      <a:moveTo>
                        <a:pt x="157342" y="27241"/>
                      </a:moveTo>
                      <a:cubicBezTo>
                        <a:pt x="162280" y="21773"/>
                        <a:pt x="163622" y="20267"/>
                        <a:pt x="164649" y="17969"/>
                      </a:cubicBezTo>
                      <a:cubicBezTo>
                        <a:pt x="167533" y="11986"/>
                        <a:pt x="165321" y="4022"/>
                        <a:pt x="159357" y="1248"/>
                      </a:cubicBezTo>
                      <a:cubicBezTo>
                        <a:pt x="153313" y="-1604"/>
                        <a:pt x="146677" y="258"/>
                        <a:pt x="143952" y="6241"/>
                      </a:cubicBezTo>
                      <a:cubicBezTo>
                        <a:pt x="143202" y="7113"/>
                        <a:pt x="141740" y="8737"/>
                        <a:pt x="139607" y="11154"/>
                      </a:cubicBezTo>
                      <a:cubicBezTo>
                        <a:pt x="53266" y="106881"/>
                        <a:pt x="-120603" y="363991"/>
                        <a:pt x="128824" y="682912"/>
                      </a:cubicBezTo>
                      <a:cubicBezTo>
                        <a:pt x="131194" y="685923"/>
                        <a:pt x="134710" y="687508"/>
                        <a:pt x="138225" y="687508"/>
                      </a:cubicBezTo>
                      <a:cubicBezTo>
                        <a:pt x="140832" y="687508"/>
                        <a:pt x="143438" y="686675"/>
                        <a:pt x="145572" y="684932"/>
                      </a:cubicBezTo>
                      <a:cubicBezTo>
                        <a:pt x="150825" y="680851"/>
                        <a:pt x="151694" y="673323"/>
                        <a:pt x="147626" y="668093"/>
                      </a:cubicBezTo>
                      <a:cubicBezTo>
                        <a:pt x="-90545" y="363516"/>
                        <a:pt x="75108" y="118491"/>
                        <a:pt x="157342" y="27241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7" name="Freeform 126">
                  <a:extLst>
                    <a:ext uri="{FF2B5EF4-FFF2-40B4-BE49-F238E27FC236}">
                      <a16:creationId xmlns:a16="http://schemas.microsoft.com/office/drawing/2014/main" id="{0B37AF78-F907-407E-8E47-DAD90C6A8E0A}"/>
                    </a:ext>
                  </a:extLst>
                </p:cNvPr>
                <p:cNvSpPr/>
                <p:nvPr/>
              </p:nvSpPr>
              <p:spPr>
                <a:xfrm>
                  <a:off x="9570472" y="1972385"/>
                  <a:ext cx="230750" cy="278542"/>
                </a:xfrm>
                <a:custGeom>
                  <a:avLst/>
                  <a:gdLst>
                    <a:gd name="connsiteX0" fmla="*/ 301119 w 427598"/>
                    <a:gd name="connsiteY0" fmla="*/ 356000 h 516160"/>
                    <a:gd name="connsiteX1" fmla="*/ 15274 w 427598"/>
                    <a:gd name="connsiteY1" fmla="*/ 491985 h 516160"/>
                    <a:gd name="connsiteX2" fmla="*/ 11324 w 427598"/>
                    <a:gd name="connsiteY2" fmla="*/ 492143 h 516160"/>
                    <a:gd name="connsiteX3" fmla="*/ -129 w 427598"/>
                    <a:gd name="connsiteY3" fmla="*/ 504624 h 516160"/>
                    <a:gd name="connsiteX4" fmla="*/ 11838 w 427598"/>
                    <a:gd name="connsiteY4" fmla="*/ 516114 h 516160"/>
                    <a:gd name="connsiteX5" fmla="*/ 12351 w 427598"/>
                    <a:gd name="connsiteY5" fmla="*/ 516114 h 516160"/>
                    <a:gd name="connsiteX6" fmla="*/ 16104 w 427598"/>
                    <a:gd name="connsiteY6" fmla="*/ 515956 h 516160"/>
                    <a:gd name="connsiteX7" fmla="*/ 320236 w 427598"/>
                    <a:gd name="connsiteY7" fmla="*/ 370463 h 516160"/>
                    <a:gd name="connsiteX8" fmla="*/ 423680 w 427598"/>
                    <a:gd name="connsiteY8" fmla="*/ 10058 h 516160"/>
                    <a:gd name="connsiteX9" fmla="*/ 410015 w 427598"/>
                    <a:gd name="connsiteY9" fmla="*/ 113 h 516160"/>
                    <a:gd name="connsiteX10" fmla="*/ 400061 w 427598"/>
                    <a:gd name="connsiteY10" fmla="*/ 13862 h 516160"/>
                    <a:gd name="connsiteX11" fmla="*/ 301119 w 427598"/>
                    <a:gd name="connsiteY11" fmla="*/ 356000 h 51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7598" h="516160">
                      <a:moveTo>
                        <a:pt x="301119" y="356000"/>
                      </a:moveTo>
                      <a:cubicBezTo>
                        <a:pt x="256684" y="414959"/>
                        <a:pt x="170975" y="486438"/>
                        <a:pt x="15274" y="491985"/>
                      </a:cubicBezTo>
                      <a:lnTo>
                        <a:pt x="11324" y="492143"/>
                      </a:lnTo>
                      <a:cubicBezTo>
                        <a:pt x="4729" y="492421"/>
                        <a:pt x="-406" y="498007"/>
                        <a:pt x="-129" y="504624"/>
                      </a:cubicBezTo>
                      <a:cubicBezTo>
                        <a:pt x="147" y="511082"/>
                        <a:pt x="5440" y="516114"/>
                        <a:pt x="11838" y="516114"/>
                      </a:cubicBezTo>
                      <a:lnTo>
                        <a:pt x="12351" y="516114"/>
                      </a:lnTo>
                      <a:lnTo>
                        <a:pt x="16104" y="515956"/>
                      </a:lnTo>
                      <a:cubicBezTo>
                        <a:pt x="181243" y="510092"/>
                        <a:pt x="272642" y="433581"/>
                        <a:pt x="320236" y="370463"/>
                      </a:cubicBezTo>
                      <a:cubicBezTo>
                        <a:pt x="446707" y="202623"/>
                        <a:pt x="428617" y="40765"/>
                        <a:pt x="423680" y="10058"/>
                      </a:cubicBezTo>
                      <a:cubicBezTo>
                        <a:pt x="422614" y="3481"/>
                        <a:pt x="416334" y="-957"/>
                        <a:pt x="410015" y="113"/>
                      </a:cubicBezTo>
                      <a:cubicBezTo>
                        <a:pt x="403497" y="1143"/>
                        <a:pt x="398994" y="7324"/>
                        <a:pt x="400061" y="13862"/>
                      </a:cubicBezTo>
                      <a:cubicBezTo>
                        <a:pt x="404722" y="42905"/>
                        <a:pt x="421745" y="195926"/>
                        <a:pt x="301119" y="356000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69EC65-7C23-41FB-91C0-0A201310B13B}"/>
              </a:ext>
            </a:extLst>
          </p:cNvPr>
          <p:cNvGrpSpPr/>
          <p:nvPr/>
        </p:nvGrpSpPr>
        <p:grpSpPr>
          <a:xfrm>
            <a:off x="1846261" y="4110037"/>
            <a:ext cx="3572028" cy="1402971"/>
            <a:chOff x="1846261" y="4110037"/>
            <a:chExt cx="3572028" cy="1402971"/>
          </a:xfrm>
        </p:grpSpPr>
        <p:grpSp>
          <p:nvGrpSpPr>
            <p:cNvPr id="115" name="Graphic 43">
              <a:extLst>
                <a:ext uri="{FF2B5EF4-FFF2-40B4-BE49-F238E27FC236}">
                  <a16:creationId xmlns:a16="http://schemas.microsoft.com/office/drawing/2014/main" id="{A3B58E39-E90F-422C-9381-3216044FAC15}"/>
                </a:ext>
              </a:extLst>
            </p:cNvPr>
            <p:cNvGrpSpPr/>
            <p:nvPr/>
          </p:nvGrpSpPr>
          <p:grpSpPr>
            <a:xfrm rot="19028394" flipH="1" flipV="1">
              <a:off x="4061834" y="4110037"/>
              <a:ext cx="1356455" cy="777212"/>
              <a:chOff x="5270499" y="2952750"/>
              <a:chExt cx="1652160" cy="946643"/>
            </a:xfrm>
            <a:solidFill>
              <a:schemeClr val="bg2">
                <a:lumMod val="25000"/>
              </a:schemeClr>
            </a:solidFill>
          </p:grpSpPr>
          <p:sp>
            <p:nvSpPr>
              <p:cNvPr id="116" name="Freeform 64">
                <a:extLst>
                  <a:ext uri="{FF2B5EF4-FFF2-40B4-BE49-F238E27FC236}">
                    <a16:creationId xmlns:a16="http://schemas.microsoft.com/office/drawing/2014/main" id="{F56EAD31-1057-42C8-B5D4-4AE32105645F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7" name="Freeform 65">
                <a:extLst>
                  <a:ext uri="{FF2B5EF4-FFF2-40B4-BE49-F238E27FC236}">
                    <a16:creationId xmlns:a16="http://schemas.microsoft.com/office/drawing/2014/main" id="{82A97461-0C29-4FE2-99DA-BF723D369773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D5245A-53FA-41D1-8F94-1D32B5BE9D04}"/>
                </a:ext>
              </a:extLst>
            </p:cNvPr>
            <p:cNvGrpSpPr/>
            <p:nvPr/>
          </p:nvGrpSpPr>
          <p:grpSpPr>
            <a:xfrm>
              <a:off x="1846261" y="4120801"/>
              <a:ext cx="2861682" cy="1392207"/>
              <a:chOff x="1846261" y="4120801"/>
              <a:chExt cx="2861682" cy="1392207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DDF58BA-425B-4EC0-9F66-F8A4235D356A}"/>
                  </a:ext>
                </a:extLst>
              </p:cNvPr>
              <p:cNvSpPr txBox="1"/>
              <p:nvPr/>
            </p:nvSpPr>
            <p:spPr>
              <a:xfrm>
                <a:off x="1846261" y="5112898"/>
                <a:ext cx="28616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itchFamily="2" charset="77"/>
                  </a:rPr>
                  <a:t>DATA ANALYSIS</a:t>
                </a:r>
                <a:endParaRPr lang="en-LT" sz="20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77"/>
                </a:endParaRPr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CA52C6B2-3BEE-4E34-82F3-5DBBB16E58FB}"/>
                  </a:ext>
                </a:extLst>
              </p:cNvPr>
              <p:cNvGrpSpPr/>
              <p:nvPr/>
            </p:nvGrpSpPr>
            <p:grpSpPr>
              <a:xfrm>
                <a:off x="2808912" y="4120801"/>
                <a:ext cx="901492" cy="901844"/>
                <a:chOff x="9097952" y="1550321"/>
                <a:chExt cx="901492" cy="901844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179" name="Freeform 128">
                  <a:extLst>
                    <a:ext uri="{FF2B5EF4-FFF2-40B4-BE49-F238E27FC236}">
                      <a16:creationId xmlns:a16="http://schemas.microsoft.com/office/drawing/2014/main" id="{DD8AB8E2-EF19-4BCE-ADCB-AE4F04B6B88E}"/>
                    </a:ext>
                  </a:extLst>
                </p:cNvPr>
                <p:cNvSpPr/>
                <p:nvPr/>
              </p:nvSpPr>
              <p:spPr>
                <a:xfrm>
                  <a:off x="9097952" y="1550321"/>
                  <a:ext cx="901492" cy="901844"/>
                </a:xfrm>
                <a:custGeom>
                  <a:avLst/>
                  <a:gdLst>
                    <a:gd name="connsiteX0" fmla="*/ 598272 w 1670533"/>
                    <a:gd name="connsiteY0" fmla="*/ 1371675 h 1671185"/>
                    <a:gd name="connsiteX1" fmla="*/ 533022 w 1670533"/>
                    <a:gd name="connsiteY1" fmla="*/ 1330507 h 1671185"/>
                    <a:gd name="connsiteX2" fmla="*/ 527611 w 1670533"/>
                    <a:gd name="connsiteY2" fmla="*/ 1323375 h 1671185"/>
                    <a:gd name="connsiteX3" fmla="*/ 598786 w 1670533"/>
                    <a:gd name="connsiteY3" fmla="*/ 1364661 h 1671185"/>
                    <a:gd name="connsiteX4" fmla="*/ 610872 w 1670533"/>
                    <a:gd name="connsiteY4" fmla="*/ 1343939 h 1671185"/>
                    <a:gd name="connsiteX5" fmla="*/ 488824 w 1670533"/>
                    <a:gd name="connsiteY5" fmla="*/ 1273134 h 1671185"/>
                    <a:gd name="connsiteX6" fmla="*/ 476738 w 1670533"/>
                    <a:gd name="connsiteY6" fmla="*/ 1293856 h 1671185"/>
                    <a:gd name="connsiteX7" fmla="*/ 527097 w 1670533"/>
                    <a:gd name="connsiteY7" fmla="*/ 1323019 h 1671185"/>
                    <a:gd name="connsiteX8" fmla="*/ 522279 w 1670533"/>
                    <a:gd name="connsiteY8" fmla="*/ 1321711 h 1671185"/>
                    <a:gd name="connsiteX9" fmla="*/ 514655 w 1670533"/>
                    <a:gd name="connsiteY9" fmla="*/ 1321473 h 1671185"/>
                    <a:gd name="connsiteX10" fmla="*/ 493683 w 1670533"/>
                    <a:gd name="connsiteY10" fmla="*/ 1311568 h 1671185"/>
                    <a:gd name="connsiteX11" fmla="*/ 463743 w 1670533"/>
                    <a:gd name="connsiteY11" fmla="*/ 1305466 h 1671185"/>
                    <a:gd name="connsiteX12" fmla="*/ 445495 w 1670533"/>
                    <a:gd name="connsiteY12" fmla="*/ 1308002 h 1671185"/>
                    <a:gd name="connsiteX13" fmla="*/ 420217 w 1670533"/>
                    <a:gd name="connsiteY13" fmla="*/ 1267627 h 1671185"/>
                    <a:gd name="connsiteX14" fmla="*/ 399559 w 1670533"/>
                    <a:gd name="connsiteY14" fmla="*/ 1279751 h 1671185"/>
                    <a:gd name="connsiteX15" fmla="*/ 423258 w 1670533"/>
                    <a:gd name="connsiteY15" fmla="*/ 1317591 h 1671185"/>
                    <a:gd name="connsiteX16" fmla="*/ 414766 w 1670533"/>
                    <a:gd name="connsiteY16" fmla="*/ 1323692 h 1671185"/>
                    <a:gd name="connsiteX17" fmla="*/ 397347 w 1670533"/>
                    <a:gd name="connsiteY17" fmla="*/ 1338749 h 1671185"/>
                    <a:gd name="connsiteX18" fmla="*/ 366421 w 1670533"/>
                    <a:gd name="connsiteY18" fmla="*/ 1298374 h 1671185"/>
                    <a:gd name="connsiteX19" fmla="*/ 345764 w 1670533"/>
                    <a:gd name="connsiteY19" fmla="*/ 1310458 h 1671185"/>
                    <a:gd name="connsiteX20" fmla="*/ 379337 w 1670533"/>
                    <a:gd name="connsiteY20" fmla="*/ 1354360 h 1671185"/>
                    <a:gd name="connsiteX21" fmla="*/ 354058 w 1670533"/>
                    <a:gd name="connsiteY21" fmla="*/ 1376271 h 1671185"/>
                    <a:gd name="connsiteX22" fmla="*/ 320920 w 1670533"/>
                    <a:gd name="connsiteY22" fmla="*/ 1335737 h 1671185"/>
                    <a:gd name="connsiteX23" fmla="*/ 303975 w 1670533"/>
                    <a:gd name="connsiteY23" fmla="*/ 1352656 h 1671185"/>
                    <a:gd name="connsiteX24" fmla="*/ 336047 w 1670533"/>
                    <a:gd name="connsiteY24" fmla="*/ 1391922 h 1671185"/>
                    <a:gd name="connsiteX25" fmla="*/ 331071 w 1670533"/>
                    <a:gd name="connsiteY25" fmla="*/ 1396201 h 1671185"/>
                    <a:gd name="connsiteX26" fmla="*/ 321907 w 1670533"/>
                    <a:gd name="connsiteY26" fmla="*/ 1401788 h 1671185"/>
                    <a:gd name="connsiteX27" fmla="*/ 317523 w 1670533"/>
                    <a:gd name="connsiteY27" fmla="*/ 1400480 h 1671185"/>
                    <a:gd name="connsiteX28" fmla="*/ 316930 w 1670533"/>
                    <a:gd name="connsiteY28" fmla="*/ 1399648 h 1671185"/>
                    <a:gd name="connsiteX29" fmla="*/ 269059 w 1670533"/>
                    <a:gd name="connsiteY29" fmla="*/ 1355707 h 1671185"/>
                    <a:gd name="connsiteX30" fmla="*/ 252154 w 1670533"/>
                    <a:gd name="connsiteY30" fmla="*/ 1372666 h 1671185"/>
                    <a:gd name="connsiteX31" fmla="*/ 290190 w 1670533"/>
                    <a:gd name="connsiteY31" fmla="*/ 1407612 h 1671185"/>
                    <a:gd name="connsiteX32" fmla="*/ 270521 w 1670533"/>
                    <a:gd name="connsiteY32" fmla="*/ 1401471 h 1671185"/>
                    <a:gd name="connsiteX33" fmla="*/ 223953 w 1670533"/>
                    <a:gd name="connsiteY33" fmla="*/ 1365296 h 1671185"/>
                    <a:gd name="connsiteX34" fmla="*/ 181019 w 1670533"/>
                    <a:gd name="connsiteY34" fmla="*/ 1303643 h 1671185"/>
                    <a:gd name="connsiteX35" fmla="*/ 195554 w 1670533"/>
                    <a:gd name="connsiteY35" fmla="*/ 1242427 h 1671185"/>
                    <a:gd name="connsiteX36" fmla="*/ 300894 w 1670533"/>
                    <a:gd name="connsiteY36" fmla="*/ 1156050 h 1671185"/>
                    <a:gd name="connsiteX37" fmla="*/ 326094 w 1670533"/>
                    <a:gd name="connsiteY37" fmla="*/ 1079341 h 1671185"/>
                    <a:gd name="connsiteX38" fmla="*/ 303501 w 1670533"/>
                    <a:gd name="connsiteY38" fmla="*/ 1010041 h 1671185"/>
                    <a:gd name="connsiteX39" fmla="*/ 301211 w 1670533"/>
                    <a:gd name="connsiteY39" fmla="*/ 1004811 h 1671185"/>
                    <a:gd name="connsiteX40" fmla="*/ 300065 w 1670533"/>
                    <a:gd name="connsiteY40" fmla="*/ 995223 h 1671185"/>
                    <a:gd name="connsiteX41" fmla="*/ 292363 w 1670533"/>
                    <a:gd name="connsiteY41" fmla="*/ 984644 h 1671185"/>
                    <a:gd name="connsiteX42" fmla="*/ 271863 w 1670533"/>
                    <a:gd name="connsiteY42" fmla="*/ 943714 h 1671185"/>
                    <a:gd name="connsiteX43" fmla="*/ 238133 w 1670533"/>
                    <a:gd name="connsiteY43" fmla="*/ 913600 h 1671185"/>
                    <a:gd name="connsiteX44" fmla="*/ 242438 w 1670533"/>
                    <a:gd name="connsiteY44" fmla="*/ 904408 h 1671185"/>
                    <a:gd name="connsiteX45" fmla="*/ 240858 w 1670533"/>
                    <a:gd name="connsiteY45" fmla="*/ 856465 h 1671185"/>
                    <a:gd name="connsiteX46" fmla="*/ 216962 w 1670533"/>
                    <a:gd name="connsiteY46" fmla="*/ 856465 h 1671185"/>
                    <a:gd name="connsiteX47" fmla="*/ 218502 w 1670533"/>
                    <a:gd name="connsiteY47" fmla="*/ 904408 h 1671185"/>
                    <a:gd name="connsiteX48" fmla="*/ 219331 w 1670533"/>
                    <a:gd name="connsiteY48" fmla="*/ 907895 h 1671185"/>
                    <a:gd name="connsiteX49" fmla="*/ 207008 w 1670533"/>
                    <a:gd name="connsiteY49" fmla="*/ 906270 h 1671185"/>
                    <a:gd name="connsiteX50" fmla="*/ 182401 w 1670533"/>
                    <a:gd name="connsiteY50" fmla="*/ 906270 h 1671185"/>
                    <a:gd name="connsiteX51" fmla="*/ 184376 w 1670533"/>
                    <a:gd name="connsiteY51" fmla="*/ 897276 h 1671185"/>
                    <a:gd name="connsiteX52" fmla="*/ 176398 w 1670533"/>
                    <a:gd name="connsiteY52" fmla="*/ 849294 h 1671185"/>
                    <a:gd name="connsiteX53" fmla="*/ 153291 w 1670533"/>
                    <a:gd name="connsiteY53" fmla="*/ 855673 h 1671185"/>
                    <a:gd name="connsiteX54" fmla="*/ 161270 w 1670533"/>
                    <a:gd name="connsiteY54" fmla="*/ 903655 h 1671185"/>
                    <a:gd name="connsiteX55" fmla="*/ 162258 w 1670533"/>
                    <a:gd name="connsiteY55" fmla="*/ 906270 h 1671185"/>
                    <a:gd name="connsiteX56" fmla="*/ 121062 w 1670533"/>
                    <a:gd name="connsiteY56" fmla="*/ 906270 h 1671185"/>
                    <a:gd name="connsiteX57" fmla="*/ 117388 w 1670533"/>
                    <a:gd name="connsiteY57" fmla="*/ 856465 h 1671185"/>
                    <a:gd name="connsiteX58" fmla="*/ 93492 w 1670533"/>
                    <a:gd name="connsiteY58" fmla="*/ 856465 h 1671185"/>
                    <a:gd name="connsiteX59" fmla="*/ 97166 w 1670533"/>
                    <a:gd name="connsiteY59" fmla="*/ 906270 h 1671185"/>
                    <a:gd name="connsiteX60" fmla="*/ 80814 w 1670533"/>
                    <a:gd name="connsiteY60" fmla="*/ 906270 h 1671185"/>
                    <a:gd name="connsiteX61" fmla="*/ 76666 w 1670533"/>
                    <a:gd name="connsiteY61" fmla="*/ 905914 h 1671185"/>
                    <a:gd name="connsiteX62" fmla="*/ 76666 w 1670533"/>
                    <a:gd name="connsiteY62" fmla="*/ 905240 h 1671185"/>
                    <a:gd name="connsiteX63" fmla="*/ 68688 w 1670533"/>
                    <a:gd name="connsiteY63" fmla="*/ 857297 h 1671185"/>
                    <a:gd name="connsiteX64" fmla="*/ 45621 w 1670533"/>
                    <a:gd name="connsiteY64" fmla="*/ 863676 h 1671185"/>
                    <a:gd name="connsiteX65" fmla="*/ 51151 w 1670533"/>
                    <a:gd name="connsiteY65" fmla="*/ 896801 h 1671185"/>
                    <a:gd name="connsiteX66" fmla="*/ 30178 w 1670533"/>
                    <a:gd name="connsiteY66" fmla="*/ 865697 h 1671185"/>
                    <a:gd name="connsiteX67" fmla="*/ 23029 w 1670533"/>
                    <a:gd name="connsiteY67" fmla="*/ 794575 h 1671185"/>
                    <a:gd name="connsiteX68" fmla="*/ 25991 w 1670533"/>
                    <a:gd name="connsiteY68" fmla="*/ 759272 h 1671185"/>
                    <a:gd name="connsiteX69" fmla="*/ 76113 w 1670533"/>
                    <a:gd name="connsiteY69" fmla="*/ 716163 h 1671185"/>
                    <a:gd name="connsiteX70" fmla="*/ 201242 w 1670533"/>
                    <a:gd name="connsiteY70" fmla="*/ 713745 h 1671185"/>
                    <a:gd name="connsiteX71" fmla="*/ 256301 w 1670533"/>
                    <a:gd name="connsiteY71" fmla="*/ 688030 h 1671185"/>
                    <a:gd name="connsiteX72" fmla="*/ 291691 w 1670533"/>
                    <a:gd name="connsiteY72" fmla="*/ 633272 h 1671185"/>
                    <a:gd name="connsiteX73" fmla="*/ 312072 w 1670533"/>
                    <a:gd name="connsiteY73" fmla="*/ 569362 h 1671185"/>
                    <a:gd name="connsiteX74" fmla="*/ 303777 w 1670533"/>
                    <a:gd name="connsiteY74" fmla="*/ 522449 h 1671185"/>
                    <a:gd name="connsiteX75" fmla="*/ 303383 w 1670533"/>
                    <a:gd name="connsiteY75" fmla="*/ 516624 h 1671185"/>
                    <a:gd name="connsiteX76" fmla="*/ 310808 w 1670533"/>
                    <a:gd name="connsiteY76" fmla="*/ 510760 h 1671185"/>
                    <a:gd name="connsiteX77" fmla="*/ 318787 w 1670533"/>
                    <a:gd name="connsiteY77" fmla="*/ 494752 h 1671185"/>
                    <a:gd name="connsiteX78" fmla="*/ 298169 w 1670533"/>
                    <a:gd name="connsiteY78" fmla="*/ 482668 h 1671185"/>
                    <a:gd name="connsiteX79" fmla="*/ 290151 w 1670533"/>
                    <a:gd name="connsiteY79" fmla="*/ 498636 h 1671185"/>
                    <a:gd name="connsiteX80" fmla="*/ 289045 w 1670533"/>
                    <a:gd name="connsiteY80" fmla="*/ 502717 h 1671185"/>
                    <a:gd name="connsiteX81" fmla="*/ 288176 w 1670533"/>
                    <a:gd name="connsiteY81" fmla="*/ 501686 h 1671185"/>
                    <a:gd name="connsiteX82" fmla="*/ 275181 w 1670533"/>
                    <a:gd name="connsiteY82" fmla="*/ 491662 h 1671185"/>
                    <a:gd name="connsiteX83" fmla="*/ 275221 w 1670533"/>
                    <a:gd name="connsiteY83" fmla="*/ 491622 h 1671185"/>
                    <a:gd name="connsiteX84" fmla="*/ 287109 w 1670533"/>
                    <a:gd name="connsiteY84" fmla="*/ 451643 h 1671185"/>
                    <a:gd name="connsiteX85" fmla="*/ 264043 w 1670533"/>
                    <a:gd name="connsiteY85" fmla="*/ 445264 h 1671185"/>
                    <a:gd name="connsiteX86" fmla="*/ 254761 w 1670533"/>
                    <a:gd name="connsiteY86" fmla="*/ 476328 h 1671185"/>
                    <a:gd name="connsiteX87" fmla="*/ 229522 w 1670533"/>
                    <a:gd name="connsiteY87" fmla="*/ 457389 h 1671185"/>
                    <a:gd name="connsiteX88" fmla="*/ 227271 w 1670533"/>
                    <a:gd name="connsiteY88" fmla="*/ 455685 h 1671185"/>
                    <a:gd name="connsiteX89" fmla="*/ 239397 w 1670533"/>
                    <a:gd name="connsiteY89" fmla="*/ 407742 h 1671185"/>
                    <a:gd name="connsiteX90" fmla="*/ 216330 w 1670533"/>
                    <a:gd name="connsiteY90" fmla="*/ 401363 h 1671185"/>
                    <a:gd name="connsiteX91" fmla="*/ 206495 w 1670533"/>
                    <a:gd name="connsiteY91" fmla="*/ 440113 h 1671185"/>
                    <a:gd name="connsiteX92" fmla="*/ 189037 w 1670533"/>
                    <a:gd name="connsiteY92" fmla="*/ 426998 h 1671185"/>
                    <a:gd name="connsiteX93" fmla="*/ 190735 w 1670533"/>
                    <a:gd name="connsiteY93" fmla="*/ 423512 h 1671185"/>
                    <a:gd name="connsiteX94" fmla="*/ 203454 w 1670533"/>
                    <a:gd name="connsiteY94" fmla="*/ 375767 h 1671185"/>
                    <a:gd name="connsiteX95" fmla="*/ 183547 w 1670533"/>
                    <a:gd name="connsiteY95" fmla="*/ 364038 h 1671185"/>
                    <a:gd name="connsiteX96" fmla="*/ 252193 w 1670533"/>
                    <a:gd name="connsiteY96" fmla="*/ 278652 h 1671185"/>
                    <a:gd name="connsiteX97" fmla="*/ 273088 w 1670533"/>
                    <a:gd name="connsiteY97" fmla="*/ 261179 h 1671185"/>
                    <a:gd name="connsiteX98" fmla="*/ 340392 w 1670533"/>
                    <a:gd name="connsiteY98" fmla="*/ 257494 h 1671185"/>
                    <a:gd name="connsiteX99" fmla="*/ 446996 w 1670533"/>
                    <a:gd name="connsiteY99" fmla="*/ 339512 h 1671185"/>
                    <a:gd name="connsiteX100" fmla="*/ 492497 w 1670533"/>
                    <a:gd name="connsiteY100" fmla="*/ 355084 h 1671185"/>
                    <a:gd name="connsiteX101" fmla="*/ 496724 w 1670533"/>
                    <a:gd name="connsiteY101" fmla="*/ 354965 h 1671185"/>
                    <a:gd name="connsiteX102" fmla="*/ 580419 w 1670533"/>
                    <a:gd name="connsiteY102" fmla="*/ 325248 h 1671185"/>
                    <a:gd name="connsiteX103" fmla="*/ 588951 w 1670533"/>
                    <a:gd name="connsiteY103" fmla="*/ 319503 h 1671185"/>
                    <a:gd name="connsiteX104" fmla="*/ 590334 w 1670533"/>
                    <a:gd name="connsiteY104" fmla="*/ 316611 h 1671185"/>
                    <a:gd name="connsiteX105" fmla="*/ 632872 w 1670533"/>
                    <a:gd name="connsiteY105" fmla="*/ 256900 h 1671185"/>
                    <a:gd name="connsiteX106" fmla="*/ 634768 w 1670533"/>
                    <a:gd name="connsiteY106" fmla="*/ 250917 h 1671185"/>
                    <a:gd name="connsiteX107" fmla="*/ 683547 w 1670533"/>
                    <a:gd name="connsiteY107" fmla="*/ 232968 h 1671185"/>
                    <a:gd name="connsiteX108" fmla="*/ 666603 w 1670533"/>
                    <a:gd name="connsiteY108" fmla="*/ 216009 h 1671185"/>
                    <a:gd name="connsiteX109" fmla="*/ 637888 w 1670533"/>
                    <a:gd name="connsiteY109" fmla="*/ 227381 h 1671185"/>
                    <a:gd name="connsiteX110" fmla="*/ 636901 w 1670533"/>
                    <a:gd name="connsiteY110" fmla="*/ 217436 h 1671185"/>
                    <a:gd name="connsiteX111" fmla="*/ 634413 w 1670533"/>
                    <a:gd name="connsiteY111" fmla="*/ 202458 h 1671185"/>
                    <a:gd name="connsiteX112" fmla="*/ 675569 w 1670533"/>
                    <a:gd name="connsiteY112" fmla="*/ 201864 h 1671185"/>
                    <a:gd name="connsiteX113" fmla="*/ 675569 w 1670533"/>
                    <a:gd name="connsiteY113" fmla="*/ 177893 h 1671185"/>
                    <a:gd name="connsiteX114" fmla="*/ 630463 w 1670533"/>
                    <a:gd name="connsiteY114" fmla="*/ 178566 h 1671185"/>
                    <a:gd name="connsiteX115" fmla="*/ 625802 w 1670533"/>
                    <a:gd name="connsiteY115" fmla="*/ 150553 h 1671185"/>
                    <a:gd name="connsiteX116" fmla="*/ 675687 w 1670533"/>
                    <a:gd name="connsiteY116" fmla="*/ 147026 h 1671185"/>
                    <a:gd name="connsiteX117" fmla="*/ 675687 w 1670533"/>
                    <a:gd name="connsiteY117" fmla="*/ 123055 h 1671185"/>
                    <a:gd name="connsiteX118" fmla="*/ 621813 w 1670533"/>
                    <a:gd name="connsiteY118" fmla="*/ 126819 h 1671185"/>
                    <a:gd name="connsiteX119" fmla="*/ 617389 w 1670533"/>
                    <a:gd name="connsiteY119" fmla="*/ 100153 h 1671185"/>
                    <a:gd name="connsiteX120" fmla="*/ 666880 w 1670533"/>
                    <a:gd name="connsiteY120" fmla="*/ 93259 h 1671185"/>
                    <a:gd name="connsiteX121" fmla="*/ 660481 w 1670533"/>
                    <a:gd name="connsiteY121" fmla="*/ 70160 h 1671185"/>
                    <a:gd name="connsiteX122" fmla="*/ 617231 w 1670533"/>
                    <a:gd name="connsiteY122" fmla="*/ 76143 h 1671185"/>
                    <a:gd name="connsiteX123" fmla="*/ 651120 w 1670533"/>
                    <a:gd name="connsiteY123" fmla="*/ 38145 h 1671185"/>
                    <a:gd name="connsiteX124" fmla="*/ 702862 w 1670533"/>
                    <a:gd name="connsiteY124" fmla="*/ 25901 h 1671185"/>
                    <a:gd name="connsiteX125" fmla="*/ 798012 w 1670533"/>
                    <a:gd name="connsiteY125" fmla="*/ 28278 h 1671185"/>
                    <a:gd name="connsiteX126" fmla="*/ 840591 w 1670533"/>
                    <a:gd name="connsiteY126" fmla="*/ 74121 h 1671185"/>
                    <a:gd name="connsiteX127" fmla="*/ 849516 w 1670533"/>
                    <a:gd name="connsiteY127" fmla="*/ 161132 h 1671185"/>
                    <a:gd name="connsiteX128" fmla="*/ 870924 w 1670533"/>
                    <a:gd name="connsiteY128" fmla="*/ 206421 h 1671185"/>
                    <a:gd name="connsiteX129" fmla="*/ 924206 w 1670533"/>
                    <a:gd name="connsiteY129" fmla="*/ 241368 h 1671185"/>
                    <a:gd name="connsiteX130" fmla="*/ 1046807 w 1670533"/>
                    <a:gd name="connsiteY130" fmla="*/ 243784 h 1671185"/>
                    <a:gd name="connsiteX131" fmla="*/ 1078010 w 1670533"/>
                    <a:gd name="connsiteY131" fmla="*/ 223617 h 1671185"/>
                    <a:gd name="connsiteX132" fmla="*/ 1107989 w 1670533"/>
                    <a:gd name="connsiteY132" fmla="*/ 240060 h 1671185"/>
                    <a:gd name="connsiteX133" fmla="*/ 1120036 w 1670533"/>
                    <a:gd name="connsiteY133" fmla="*/ 219338 h 1671185"/>
                    <a:gd name="connsiteX134" fmla="*/ 1091913 w 1670533"/>
                    <a:gd name="connsiteY134" fmla="*/ 203924 h 1671185"/>
                    <a:gd name="connsiteX135" fmla="*/ 1099971 w 1670533"/>
                    <a:gd name="connsiteY135" fmla="*/ 190215 h 1671185"/>
                    <a:gd name="connsiteX136" fmla="*/ 1147724 w 1670533"/>
                    <a:gd name="connsiteY136" fmla="*/ 212483 h 1671185"/>
                    <a:gd name="connsiteX137" fmla="*/ 1159811 w 1670533"/>
                    <a:gd name="connsiteY137" fmla="*/ 191761 h 1671185"/>
                    <a:gd name="connsiteX138" fmla="*/ 1112137 w 1670533"/>
                    <a:gd name="connsiteY138" fmla="*/ 169572 h 1671185"/>
                    <a:gd name="connsiteX139" fmla="*/ 1128449 w 1670533"/>
                    <a:gd name="connsiteY139" fmla="*/ 141836 h 1671185"/>
                    <a:gd name="connsiteX140" fmla="*/ 1188051 w 1670533"/>
                    <a:gd name="connsiteY140" fmla="*/ 175515 h 1671185"/>
                    <a:gd name="connsiteX141" fmla="*/ 1200137 w 1670533"/>
                    <a:gd name="connsiteY141" fmla="*/ 154832 h 1671185"/>
                    <a:gd name="connsiteX142" fmla="*/ 1140614 w 1670533"/>
                    <a:gd name="connsiteY142" fmla="*/ 121193 h 1671185"/>
                    <a:gd name="connsiteX143" fmla="*/ 1146380 w 1670533"/>
                    <a:gd name="connsiteY143" fmla="*/ 111367 h 1671185"/>
                    <a:gd name="connsiteX144" fmla="*/ 1158309 w 1670533"/>
                    <a:gd name="connsiteY144" fmla="*/ 97855 h 1671185"/>
                    <a:gd name="connsiteX145" fmla="*/ 1164313 w 1670533"/>
                    <a:gd name="connsiteY145" fmla="*/ 107166 h 1671185"/>
                    <a:gd name="connsiteX146" fmla="*/ 1236199 w 1670533"/>
                    <a:gd name="connsiteY146" fmla="*/ 139063 h 1671185"/>
                    <a:gd name="connsiteX147" fmla="*/ 1248245 w 1670533"/>
                    <a:gd name="connsiteY147" fmla="*/ 118380 h 1671185"/>
                    <a:gd name="connsiteX148" fmla="*/ 1178848 w 1670533"/>
                    <a:gd name="connsiteY148" fmla="*/ 87554 h 1671185"/>
                    <a:gd name="connsiteX149" fmla="*/ 1197768 w 1670533"/>
                    <a:gd name="connsiteY149" fmla="*/ 86286 h 1671185"/>
                    <a:gd name="connsiteX150" fmla="*/ 1258633 w 1670533"/>
                    <a:gd name="connsiteY150" fmla="*/ 105859 h 1671185"/>
                    <a:gd name="connsiteX151" fmla="*/ 1332099 w 1670533"/>
                    <a:gd name="connsiteY151" fmla="*/ 168621 h 1671185"/>
                    <a:gd name="connsiteX152" fmla="*/ 1333284 w 1670533"/>
                    <a:gd name="connsiteY152" fmla="*/ 226351 h 1671185"/>
                    <a:gd name="connsiteX153" fmla="*/ 1273169 w 1670533"/>
                    <a:gd name="connsiteY153" fmla="*/ 320335 h 1671185"/>
                    <a:gd name="connsiteX154" fmla="*/ 1265308 w 1670533"/>
                    <a:gd name="connsiteY154" fmla="*/ 385078 h 1671185"/>
                    <a:gd name="connsiteX155" fmla="*/ 1300461 w 1670533"/>
                    <a:gd name="connsiteY155" fmla="*/ 457111 h 1671185"/>
                    <a:gd name="connsiteX156" fmla="*/ 1338695 w 1670533"/>
                    <a:gd name="connsiteY156" fmla="*/ 503984 h 1671185"/>
                    <a:gd name="connsiteX157" fmla="*/ 1405209 w 1670533"/>
                    <a:gd name="connsiteY157" fmla="*/ 524548 h 1671185"/>
                    <a:gd name="connsiteX158" fmla="*/ 1429026 w 1670533"/>
                    <a:gd name="connsiteY158" fmla="*/ 588222 h 1671185"/>
                    <a:gd name="connsiteX159" fmla="*/ 1452133 w 1670533"/>
                    <a:gd name="connsiteY159" fmla="*/ 581843 h 1671185"/>
                    <a:gd name="connsiteX160" fmla="*/ 1428196 w 1670533"/>
                    <a:gd name="connsiteY160" fmla="*/ 517892 h 1671185"/>
                    <a:gd name="connsiteX161" fmla="*/ 1427841 w 1670533"/>
                    <a:gd name="connsiteY161" fmla="*/ 517297 h 1671185"/>
                    <a:gd name="connsiteX162" fmla="*/ 1466825 w 1670533"/>
                    <a:gd name="connsiteY162" fmla="*/ 501845 h 1671185"/>
                    <a:gd name="connsiteX163" fmla="*/ 1467141 w 1670533"/>
                    <a:gd name="connsiteY163" fmla="*/ 510760 h 1671185"/>
                    <a:gd name="connsiteX164" fmla="*/ 1491117 w 1670533"/>
                    <a:gd name="connsiteY164" fmla="*/ 566746 h 1671185"/>
                    <a:gd name="connsiteX165" fmla="*/ 1511773 w 1670533"/>
                    <a:gd name="connsiteY165" fmla="*/ 554622 h 1671185"/>
                    <a:gd name="connsiteX166" fmla="*/ 1487838 w 1670533"/>
                    <a:gd name="connsiteY166" fmla="*/ 498675 h 1671185"/>
                    <a:gd name="connsiteX167" fmla="*/ 1484995 w 1670533"/>
                    <a:gd name="connsiteY167" fmla="*/ 494634 h 1671185"/>
                    <a:gd name="connsiteX168" fmla="*/ 1519357 w 1670533"/>
                    <a:gd name="connsiteY168" fmla="*/ 481043 h 1671185"/>
                    <a:gd name="connsiteX169" fmla="*/ 1533813 w 1670533"/>
                    <a:gd name="connsiteY169" fmla="*/ 531879 h 1671185"/>
                    <a:gd name="connsiteX170" fmla="*/ 1556919 w 1670533"/>
                    <a:gd name="connsiteY170" fmla="*/ 525499 h 1671185"/>
                    <a:gd name="connsiteX171" fmla="*/ 1541989 w 1670533"/>
                    <a:gd name="connsiteY171" fmla="*/ 473158 h 1671185"/>
                    <a:gd name="connsiteX172" fmla="*/ 1565253 w 1670533"/>
                    <a:gd name="connsiteY172" fmla="*/ 472326 h 1671185"/>
                    <a:gd name="connsiteX173" fmla="*/ 1565727 w 1670533"/>
                    <a:gd name="connsiteY173" fmla="*/ 475892 h 1671185"/>
                    <a:gd name="connsiteX174" fmla="*/ 1589703 w 1670533"/>
                    <a:gd name="connsiteY174" fmla="*/ 543884 h 1671185"/>
                    <a:gd name="connsiteX175" fmla="*/ 1612769 w 1670533"/>
                    <a:gd name="connsiteY175" fmla="*/ 537505 h 1671185"/>
                    <a:gd name="connsiteX176" fmla="*/ 1597326 w 1670533"/>
                    <a:gd name="connsiteY176" fmla="*/ 493722 h 1671185"/>
                    <a:gd name="connsiteX177" fmla="*/ 1623236 w 1670533"/>
                    <a:gd name="connsiteY177" fmla="*/ 532711 h 1671185"/>
                    <a:gd name="connsiteX178" fmla="*/ 1635441 w 1670533"/>
                    <a:gd name="connsiteY178" fmla="*/ 624952 h 1671185"/>
                    <a:gd name="connsiteX179" fmla="*/ 1603922 w 1670533"/>
                    <a:gd name="connsiteY179" fmla="*/ 664336 h 1671185"/>
                    <a:gd name="connsiteX180" fmla="*/ 1466351 w 1670533"/>
                    <a:gd name="connsiteY180" fmla="*/ 720560 h 1671185"/>
                    <a:gd name="connsiteX181" fmla="*/ 1425431 w 1670533"/>
                    <a:gd name="connsiteY181" fmla="*/ 761292 h 1671185"/>
                    <a:gd name="connsiteX182" fmla="*/ 1410264 w 1670533"/>
                    <a:gd name="connsiteY182" fmla="*/ 832573 h 1671185"/>
                    <a:gd name="connsiteX183" fmla="*/ 1423101 w 1670533"/>
                    <a:gd name="connsiteY183" fmla="*/ 909282 h 1671185"/>
                    <a:gd name="connsiteX184" fmla="*/ 1444984 w 1670533"/>
                    <a:gd name="connsiteY184" fmla="*/ 939672 h 1671185"/>
                    <a:gd name="connsiteX185" fmla="*/ 1422588 w 1670533"/>
                    <a:gd name="connsiteY185" fmla="*/ 1017371 h 1671185"/>
                    <a:gd name="connsiteX186" fmla="*/ 1445693 w 1670533"/>
                    <a:gd name="connsiteY186" fmla="*/ 1023711 h 1671185"/>
                    <a:gd name="connsiteX187" fmla="*/ 1466114 w 1670533"/>
                    <a:gd name="connsiteY187" fmla="*/ 952747 h 1671185"/>
                    <a:gd name="connsiteX188" fmla="*/ 1487047 w 1670533"/>
                    <a:gd name="connsiteY188" fmla="*/ 963049 h 1671185"/>
                    <a:gd name="connsiteX189" fmla="*/ 1485153 w 1670533"/>
                    <a:gd name="connsiteY189" fmla="*/ 968398 h 1671185"/>
                    <a:gd name="connsiteX190" fmla="*/ 1477332 w 1670533"/>
                    <a:gd name="connsiteY190" fmla="*/ 1040352 h 1671185"/>
                    <a:gd name="connsiteX191" fmla="*/ 1501267 w 1670533"/>
                    <a:gd name="connsiteY191" fmla="*/ 1040352 h 1671185"/>
                    <a:gd name="connsiteX192" fmla="*/ 1508534 w 1670533"/>
                    <a:gd name="connsiteY192" fmla="*/ 973629 h 1671185"/>
                    <a:gd name="connsiteX193" fmla="*/ 1535354 w 1670533"/>
                    <a:gd name="connsiteY193" fmla="*/ 986783 h 1671185"/>
                    <a:gd name="connsiteX194" fmla="*/ 1533813 w 1670533"/>
                    <a:gd name="connsiteY194" fmla="*/ 989240 h 1671185"/>
                    <a:gd name="connsiteX195" fmla="*/ 1509877 w 1670533"/>
                    <a:gd name="connsiteY195" fmla="*/ 1053190 h 1671185"/>
                    <a:gd name="connsiteX196" fmla="*/ 1532944 w 1670533"/>
                    <a:gd name="connsiteY196" fmla="*/ 1059530 h 1671185"/>
                    <a:gd name="connsiteX197" fmla="*/ 1556327 w 1670533"/>
                    <a:gd name="connsiteY197" fmla="*/ 997124 h 1671185"/>
                    <a:gd name="connsiteX198" fmla="*/ 1591046 w 1670533"/>
                    <a:gd name="connsiteY198" fmla="*/ 1014162 h 1671185"/>
                    <a:gd name="connsiteX199" fmla="*/ 1585673 w 1670533"/>
                    <a:gd name="connsiteY199" fmla="*/ 1021215 h 1671185"/>
                    <a:gd name="connsiteX200" fmla="*/ 1569717 w 1670533"/>
                    <a:gd name="connsiteY200" fmla="*/ 1081163 h 1671185"/>
                    <a:gd name="connsiteX201" fmla="*/ 1592822 w 1670533"/>
                    <a:gd name="connsiteY201" fmla="*/ 1087543 h 1671185"/>
                    <a:gd name="connsiteX202" fmla="*/ 1608779 w 1670533"/>
                    <a:gd name="connsiteY202" fmla="*/ 1027594 h 1671185"/>
                    <a:gd name="connsiteX203" fmla="*/ 1609056 w 1670533"/>
                    <a:gd name="connsiteY203" fmla="*/ 1023038 h 1671185"/>
                    <a:gd name="connsiteX204" fmla="*/ 1617786 w 1670533"/>
                    <a:gd name="connsiteY204" fmla="*/ 1027317 h 1671185"/>
                    <a:gd name="connsiteX205" fmla="*/ 1646618 w 1670533"/>
                    <a:gd name="connsiteY205" fmla="*/ 1077717 h 1671185"/>
                    <a:gd name="connsiteX206" fmla="*/ 1620352 w 1670533"/>
                    <a:gd name="connsiteY206" fmla="*/ 1150661 h 1671185"/>
                    <a:gd name="connsiteX207" fmla="*/ 1568610 w 1670533"/>
                    <a:gd name="connsiteY207" fmla="*/ 1198208 h 1671185"/>
                    <a:gd name="connsiteX208" fmla="*/ 1520463 w 1670533"/>
                    <a:gd name="connsiteY208" fmla="*/ 1200110 h 1671185"/>
                    <a:gd name="connsiteX209" fmla="*/ 1409554 w 1670533"/>
                    <a:gd name="connsiteY209" fmla="*/ 1147333 h 1671185"/>
                    <a:gd name="connsiteX210" fmla="*/ 1360616 w 1670533"/>
                    <a:gd name="connsiteY210" fmla="*/ 1141944 h 1671185"/>
                    <a:gd name="connsiteX211" fmla="*/ 1287071 w 1670533"/>
                    <a:gd name="connsiteY211" fmla="*/ 1179387 h 1671185"/>
                    <a:gd name="connsiteX212" fmla="*/ 1234382 w 1670533"/>
                    <a:gd name="connsiteY212" fmla="*/ 1267587 h 1671185"/>
                    <a:gd name="connsiteX213" fmla="*/ 1237502 w 1670533"/>
                    <a:gd name="connsiteY213" fmla="*/ 1311092 h 1671185"/>
                    <a:gd name="connsiteX214" fmla="*/ 1177781 w 1670533"/>
                    <a:gd name="connsiteY214" fmla="*/ 1359709 h 1671185"/>
                    <a:gd name="connsiteX215" fmla="*/ 1194727 w 1670533"/>
                    <a:gd name="connsiteY215" fmla="*/ 1376667 h 1671185"/>
                    <a:gd name="connsiteX216" fmla="*/ 1249194 w 1670533"/>
                    <a:gd name="connsiteY216" fmla="*/ 1332330 h 1671185"/>
                    <a:gd name="connsiteX217" fmla="*/ 1249510 w 1670533"/>
                    <a:gd name="connsiteY217" fmla="*/ 1332766 h 1671185"/>
                    <a:gd name="connsiteX218" fmla="*/ 1259226 w 1670533"/>
                    <a:gd name="connsiteY218" fmla="*/ 1344573 h 1671185"/>
                    <a:gd name="connsiteX219" fmla="*/ 1213171 w 1670533"/>
                    <a:gd name="connsiteY219" fmla="*/ 1387127 h 1671185"/>
                    <a:gd name="connsiteX220" fmla="*/ 1230076 w 1670533"/>
                    <a:gd name="connsiteY220" fmla="*/ 1404086 h 1671185"/>
                    <a:gd name="connsiteX221" fmla="*/ 1274432 w 1670533"/>
                    <a:gd name="connsiteY221" fmla="*/ 1363077 h 1671185"/>
                    <a:gd name="connsiteX222" fmla="*/ 1291771 w 1670533"/>
                    <a:gd name="connsiteY222" fmla="*/ 1384116 h 1671185"/>
                    <a:gd name="connsiteX223" fmla="*/ 1248956 w 1670533"/>
                    <a:gd name="connsiteY223" fmla="*/ 1426987 h 1671185"/>
                    <a:gd name="connsiteX224" fmla="*/ 1265900 w 1670533"/>
                    <a:gd name="connsiteY224" fmla="*/ 1443946 h 1671185"/>
                    <a:gd name="connsiteX225" fmla="*/ 1307096 w 1670533"/>
                    <a:gd name="connsiteY225" fmla="*/ 1402699 h 1671185"/>
                    <a:gd name="connsiteX226" fmla="*/ 1326332 w 1670533"/>
                    <a:gd name="connsiteY226" fmla="*/ 1426037 h 1671185"/>
                    <a:gd name="connsiteX227" fmla="*/ 1332731 w 1670533"/>
                    <a:gd name="connsiteY227" fmla="*/ 1436339 h 1671185"/>
                    <a:gd name="connsiteX228" fmla="*/ 1281660 w 1670533"/>
                    <a:gd name="connsiteY228" fmla="*/ 1483767 h 1671185"/>
                    <a:gd name="connsiteX229" fmla="*/ 1298604 w 1670533"/>
                    <a:gd name="connsiteY229" fmla="*/ 1500725 h 1671185"/>
                    <a:gd name="connsiteX230" fmla="*/ 1337588 w 1670533"/>
                    <a:gd name="connsiteY230" fmla="*/ 1464510 h 1671185"/>
                    <a:gd name="connsiteX231" fmla="*/ 1322896 w 1670533"/>
                    <a:gd name="connsiteY231" fmla="*/ 1495930 h 1671185"/>
                    <a:gd name="connsiteX232" fmla="*/ 1265624 w 1670533"/>
                    <a:gd name="connsiteY232" fmla="*/ 1541061 h 1671185"/>
                    <a:gd name="connsiteX233" fmla="*/ 1213409 w 1670533"/>
                    <a:gd name="connsiteY233" fmla="*/ 1565468 h 1671185"/>
                    <a:gd name="connsiteX234" fmla="*/ 1151397 w 1670533"/>
                    <a:gd name="connsiteY234" fmla="*/ 1539198 h 1671185"/>
                    <a:gd name="connsiteX235" fmla="*/ 1105184 w 1670533"/>
                    <a:gd name="connsiteY235" fmla="*/ 1446561 h 1671185"/>
                    <a:gd name="connsiteX236" fmla="*/ 1072520 w 1670533"/>
                    <a:gd name="connsiteY236" fmla="*/ 1413357 h 1671185"/>
                    <a:gd name="connsiteX237" fmla="*/ 958688 w 1670533"/>
                    <a:gd name="connsiteY237" fmla="*/ 1388871 h 1671185"/>
                    <a:gd name="connsiteX238" fmla="*/ 869463 w 1670533"/>
                    <a:gd name="connsiteY238" fmla="*/ 1414903 h 1671185"/>
                    <a:gd name="connsiteX239" fmla="*/ 834744 w 1670533"/>
                    <a:gd name="connsiteY239" fmla="*/ 1459874 h 1671185"/>
                    <a:gd name="connsiteX240" fmla="*/ 767322 w 1670533"/>
                    <a:gd name="connsiteY240" fmla="*/ 1456110 h 1671185"/>
                    <a:gd name="connsiteX241" fmla="*/ 767322 w 1670533"/>
                    <a:gd name="connsiteY241" fmla="*/ 1480121 h 1671185"/>
                    <a:gd name="connsiteX242" fmla="*/ 830203 w 1670533"/>
                    <a:gd name="connsiteY242" fmla="*/ 1483608 h 1671185"/>
                    <a:gd name="connsiteX243" fmla="*/ 826292 w 1670533"/>
                    <a:gd name="connsiteY243" fmla="*/ 1510987 h 1671185"/>
                    <a:gd name="connsiteX244" fmla="*/ 762464 w 1670533"/>
                    <a:gd name="connsiteY244" fmla="*/ 1500804 h 1671185"/>
                    <a:gd name="connsiteX245" fmla="*/ 756105 w 1670533"/>
                    <a:gd name="connsiteY245" fmla="*/ 1523904 h 1671185"/>
                    <a:gd name="connsiteX246" fmla="*/ 822934 w 1670533"/>
                    <a:gd name="connsiteY246" fmla="*/ 1534602 h 1671185"/>
                    <a:gd name="connsiteX247" fmla="*/ 819459 w 1670533"/>
                    <a:gd name="connsiteY247" fmla="*/ 1558930 h 1671185"/>
                    <a:gd name="connsiteX248" fmla="*/ 763294 w 1670533"/>
                    <a:gd name="connsiteY248" fmla="*/ 1551957 h 1671185"/>
                    <a:gd name="connsiteX249" fmla="*/ 763294 w 1670533"/>
                    <a:gd name="connsiteY249" fmla="*/ 1575928 h 1671185"/>
                    <a:gd name="connsiteX250" fmla="*/ 816101 w 1670533"/>
                    <a:gd name="connsiteY250" fmla="*/ 1582505 h 1671185"/>
                    <a:gd name="connsiteX251" fmla="*/ 814048 w 1670533"/>
                    <a:gd name="connsiteY251" fmla="*/ 1596690 h 1671185"/>
                    <a:gd name="connsiteX252" fmla="*/ 813139 w 1670533"/>
                    <a:gd name="connsiteY252" fmla="*/ 1600058 h 1671185"/>
                    <a:gd name="connsiteX253" fmla="*/ 751365 w 1670533"/>
                    <a:gd name="connsiteY253" fmla="*/ 1600058 h 1671185"/>
                    <a:gd name="connsiteX254" fmla="*/ 751365 w 1670533"/>
                    <a:gd name="connsiteY254" fmla="*/ 1624030 h 1671185"/>
                    <a:gd name="connsiteX255" fmla="*/ 801251 w 1670533"/>
                    <a:gd name="connsiteY255" fmla="*/ 1624030 h 1671185"/>
                    <a:gd name="connsiteX256" fmla="*/ 780751 w 1670533"/>
                    <a:gd name="connsiteY256" fmla="*/ 1638056 h 1671185"/>
                    <a:gd name="connsiteX257" fmla="*/ 717121 w 1670533"/>
                    <a:gd name="connsiteY257" fmla="*/ 1647565 h 1671185"/>
                    <a:gd name="connsiteX258" fmla="*/ 642589 w 1670533"/>
                    <a:gd name="connsiteY258" fmla="*/ 1627318 h 1671185"/>
                    <a:gd name="connsiteX259" fmla="*/ 615967 w 1670533"/>
                    <a:gd name="connsiteY259" fmla="*/ 1576958 h 1671185"/>
                    <a:gd name="connsiteX260" fmla="*/ 628725 w 1670533"/>
                    <a:gd name="connsiteY260" fmla="*/ 1439231 h 1671185"/>
                    <a:gd name="connsiteX261" fmla="*/ 598272 w 1670533"/>
                    <a:gd name="connsiteY261" fmla="*/ 1371675 h 1671185"/>
                    <a:gd name="connsiteX262" fmla="*/ 1360853 w 1670533"/>
                    <a:gd name="connsiteY262" fmla="*/ 488175 h 1671185"/>
                    <a:gd name="connsiteX263" fmla="*/ 1358246 w 1670533"/>
                    <a:gd name="connsiteY263" fmla="*/ 490038 h 1671185"/>
                    <a:gd name="connsiteX264" fmla="*/ 1355087 w 1670533"/>
                    <a:gd name="connsiteY264" fmla="*/ 487660 h 1671185"/>
                    <a:gd name="connsiteX265" fmla="*/ 1351966 w 1670533"/>
                    <a:gd name="connsiteY265" fmla="*/ 484173 h 1671185"/>
                    <a:gd name="connsiteX266" fmla="*/ 1360853 w 1670533"/>
                    <a:gd name="connsiteY266" fmla="*/ 488175 h 1671185"/>
                    <a:gd name="connsiteX267" fmla="*/ 631885 w 1670533"/>
                    <a:gd name="connsiteY267" fmla="*/ 1647803 h 1671185"/>
                    <a:gd name="connsiteX268" fmla="*/ 716212 w 1670533"/>
                    <a:gd name="connsiteY268" fmla="*/ 1670705 h 1671185"/>
                    <a:gd name="connsiteX269" fmla="*/ 851728 w 1670533"/>
                    <a:gd name="connsiteY269" fmla="*/ 1575334 h 1671185"/>
                    <a:gd name="connsiteX270" fmla="*/ 1061856 w 1670533"/>
                    <a:gd name="connsiteY270" fmla="*/ 1433921 h 1671185"/>
                    <a:gd name="connsiteX271" fmla="*/ 1084488 w 1670533"/>
                    <a:gd name="connsiteY271" fmla="*/ 1456902 h 1671185"/>
                    <a:gd name="connsiteX272" fmla="*/ 1130739 w 1670533"/>
                    <a:gd name="connsiteY272" fmla="*/ 1549579 h 1671185"/>
                    <a:gd name="connsiteX273" fmla="*/ 1221031 w 1670533"/>
                    <a:gd name="connsiteY273" fmla="*/ 1587340 h 1671185"/>
                    <a:gd name="connsiteX274" fmla="*/ 1277473 w 1670533"/>
                    <a:gd name="connsiteY274" fmla="*/ 1560951 h 1671185"/>
                    <a:gd name="connsiteX275" fmla="*/ 1349201 w 1670533"/>
                    <a:gd name="connsiteY275" fmla="*/ 1395924 h 1671185"/>
                    <a:gd name="connsiteX276" fmla="*/ 1367449 w 1670533"/>
                    <a:gd name="connsiteY276" fmla="*/ 1160250 h 1671185"/>
                    <a:gd name="connsiteX277" fmla="*/ 1510549 w 1670533"/>
                    <a:gd name="connsiteY277" fmla="*/ 1221030 h 1671185"/>
                    <a:gd name="connsiteX278" fmla="*/ 1580065 w 1670533"/>
                    <a:gd name="connsiteY278" fmla="*/ 1218376 h 1671185"/>
                    <a:gd name="connsiteX279" fmla="*/ 1639469 w 1670533"/>
                    <a:gd name="connsiteY279" fmla="*/ 1163736 h 1671185"/>
                    <a:gd name="connsiteX280" fmla="*/ 1634769 w 1670533"/>
                    <a:gd name="connsiteY280" fmla="*/ 998234 h 1671185"/>
                    <a:gd name="connsiteX281" fmla="*/ 1611505 w 1670533"/>
                    <a:gd name="connsiteY281" fmla="*/ 982147 h 1671185"/>
                    <a:gd name="connsiteX282" fmla="*/ 1440007 w 1670533"/>
                    <a:gd name="connsiteY282" fmla="*/ 788949 h 1671185"/>
                    <a:gd name="connsiteX283" fmla="*/ 1612651 w 1670533"/>
                    <a:gd name="connsiteY283" fmla="*/ 685772 h 1671185"/>
                    <a:gd name="connsiteX284" fmla="*/ 1658310 w 1670533"/>
                    <a:gd name="connsiteY284" fmla="*/ 628399 h 1671185"/>
                    <a:gd name="connsiteX285" fmla="*/ 1644328 w 1670533"/>
                    <a:gd name="connsiteY285" fmla="*/ 523122 h 1671185"/>
                    <a:gd name="connsiteX286" fmla="*/ 1536617 w 1670533"/>
                    <a:gd name="connsiteY286" fmla="*/ 439241 h 1671185"/>
                    <a:gd name="connsiteX287" fmla="*/ 1414056 w 1670533"/>
                    <a:gd name="connsiteY287" fmla="*/ 476606 h 1671185"/>
                    <a:gd name="connsiteX288" fmla="*/ 1352756 w 1670533"/>
                    <a:gd name="connsiteY288" fmla="*/ 238871 h 1671185"/>
                    <a:gd name="connsiteX289" fmla="*/ 1350741 w 1670533"/>
                    <a:gd name="connsiteY289" fmla="*/ 154872 h 1671185"/>
                    <a:gd name="connsiteX290" fmla="*/ 1269061 w 1670533"/>
                    <a:gd name="connsiteY290" fmla="*/ 85176 h 1671185"/>
                    <a:gd name="connsiteX291" fmla="*/ 1201322 w 1670533"/>
                    <a:gd name="connsiteY291" fmla="*/ 63384 h 1671185"/>
                    <a:gd name="connsiteX292" fmla="*/ 970774 w 1670533"/>
                    <a:gd name="connsiteY292" fmla="*/ 224528 h 1671185"/>
                    <a:gd name="connsiteX293" fmla="*/ 802120 w 1670533"/>
                    <a:gd name="connsiteY293" fmla="*/ 5456 h 1671185"/>
                    <a:gd name="connsiteX294" fmla="*/ 699623 w 1670533"/>
                    <a:gd name="connsiteY294" fmla="*/ 2960 h 1671185"/>
                    <a:gd name="connsiteX295" fmla="*/ 643774 w 1670533"/>
                    <a:gd name="connsiteY295" fmla="*/ 16154 h 1671185"/>
                    <a:gd name="connsiteX296" fmla="*/ 586502 w 1670533"/>
                    <a:gd name="connsiteY296" fmla="*/ 112555 h 1671185"/>
                    <a:gd name="connsiteX297" fmla="*/ 569874 w 1670533"/>
                    <a:gd name="connsiteY297" fmla="*/ 303892 h 1671185"/>
                    <a:gd name="connsiteX298" fmla="*/ 567188 w 1670533"/>
                    <a:gd name="connsiteY298" fmla="*/ 306269 h 1671185"/>
                    <a:gd name="connsiteX299" fmla="*/ 354414 w 1670533"/>
                    <a:gd name="connsiteY299" fmla="*/ 239109 h 1671185"/>
                    <a:gd name="connsiteX300" fmla="*/ 257605 w 1670533"/>
                    <a:gd name="connsiteY300" fmla="*/ 243943 h 1671185"/>
                    <a:gd name="connsiteX301" fmla="*/ 237501 w 1670533"/>
                    <a:gd name="connsiteY301" fmla="*/ 260743 h 1671185"/>
                    <a:gd name="connsiteX302" fmla="*/ 157360 w 1670533"/>
                    <a:gd name="connsiteY302" fmla="*/ 433298 h 1671185"/>
                    <a:gd name="connsiteX303" fmla="*/ 228653 w 1670533"/>
                    <a:gd name="connsiteY303" fmla="*/ 499309 h 1671185"/>
                    <a:gd name="connsiteX304" fmla="*/ 225888 w 1670533"/>
                    <a:gd name="connsiteY304" fmla="*/ 683118 h 1671185"/>
                    <a:gd name="connsiteX305" fmla="*/ 75600 w 1670533"/>
                    <a:gd name="connsiteY305" fmla="*/ 692983 h 1671185"/>
                    <a:gd name="connsiteX306" fmla="*/ 3121 w 1670533"/>
                    <a:gd name="connsiteY306" fmla="*/ 755943 h 1671185"/>
                    <a:gd name="connsiteX307" fmla="*/ -78 w 1670533"/>
                    <a:gd name="connsiteY307" fmla="*/ 794060 h 1671185"/>
                    <a:gd name="connsiteX308" fmla="*/ 7625 w 1670533"/>
                    <a:gd name="connsiteY308" fmla="*/ 870848 h 1671185"/>
                    <a:gd name="connsiteX309" fmla="*/ 168064 w 1670533"/>
                    <a:gd name="connsiteY309" fmla="*/ 943119 h 1671185"/>
                    <a:gd name="connsiteX310" fmla="*/ 277512 w 1670533"/>
                    <a:gd name="connsiteY310" fmla="*/ 999106 h 1671185"/>
                    <a:gd name="connsiteX311" fmla="*/ 180901 w 1670533"/>
                    <a:gd name="connsiteY311" fmla="*/ 1224478 h 1671185"/>
                    <a:gd name="connsiteX312" fmla="*/ 160085 w 1670533"/>
                    <a:gd name="connsiteY312" fmla="*/ 1313549 h 1671185"/>
                    <a:gd name="connsiteX313" fmla="*/ 207483 w 1670533"/>
                    <a:gd name="connsiteY313" fmla="*/ 1381541 h 1671185"/>
                    <a:gd name="connsiteX314" fmla="*/ 258988 w 1670533"/>
                    <a:gd name="connsiteY314" fmla="*/ 1421599 h 1671185"/>
                    <a:gd name="connsiteX315" fmla="*/ 371161 w 1670533"/>
                    <a:gd name="connsiteY315" fmla="*/ 1394775 h 1671185"/>
                    <a:gd name="connsiteX316" fmla="*/ 514103 w 1670533"/>
                    <a:gd name="connsiteY316" fmla="*/ 1365732 h 1671185"/>
                    <a:gd name="connsiteX317" fmla="*/ 605619 w 1670533"/>
                    <a:gd name="connsiteY317" fmla="*/ 1429286 h 1671185"/>
                    <a:gd name="connsiteX318" fmla="*/ 592940 w 1670533"/>
                    <a:gd name="connsiteY318" fmla="*/ 1574818 h 1671185"/>
                    <a:gd name="connsiteX319" fmla="*/ 631885 w 1670533"/>
                    <a:gd name="connsiteY319" fmla="*/ 1647803 h 167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</a:cxnLst>
                  <a:rect l="l" t="t" r="r" b="b"/>
                  <a:pathLst>
                    <a:path w="1670533" h="1671185">
                      <a:moveTo>
                        <a:pt x="598272" y="1371675"/>
                      </a:moveTo>
                      <a:cubicBezTo>
                        <a:pt x="577694" y="1356301"/>
                        <a:pt x="555694" y="1342592"/>
                        <a:pt x="533022" y="1330507"/>
                      </a:cubicBezTo>
                      <a:cubicBezTo>
                        <a:pt x="532113" y="1327655"/>
                        <a:pt x="530415" y="1325000"/>
                        <a:pt x="527611" y="1323375"/>
                      </a:cubicBezTo>
                      <a:cubicBezTo>
                        <a:pt x="551349" y="1337124"/>
                        <a:pt x="575008" y="1350873"/>
                        <a:pt x="598786" y="1364661"/>
                      </a:cubicBezTo>
                      <a:cubicBezTo>
                        <a:pt x="612136" y="1372388"/>
                        <a:pt x="624183" y="1351665"/>
                        <a:pt x="610872" y="1343939"/>
                      </a:cubicBezTo>
                      <a:cubicBezTo>
                        <a:pt x="570150" y="1320324"/>
                        <a:pt x="529507" y="1296749"/>
                        <a:pt x="488824" y="1273134"/>
                      </a:cubicBezTo>
                      <a:cubicBezTo>
                        <a:pt x="475474" y="1265368"/>
                        <a:pt x="463387" y="1286090"/>
                        <a:pt x="476738" y="1293856"/>
                      </a:cubicBezTo>
                      <a:cubicBezTo>
                        <a:pt x="493524" y="1303564"/>
                        <a:pt x="510311" y="1313311"/>
                        <a:pt x="527097" y="1323019"/>
                      </a:cubicBezTo>
                      <a:cubicBezTo>
                        <a:pt x="525676" y="1322345"/>
                        <a:pt x="524095" y="1321830"/>
                        <a:pt x="522279" y="1321711"/>
                      </a:cubicBezTo>
                      <a:cubicBezTo>
                        <a:pt x="519751" y="1321513"/>
                        <a:pt x="517223" y="1321592"/>
                        <a:pt x="514655" y="1321473"/>
                      </a:cubicBezTo>
                      <a:cubicBezTo>
                        <a:pt x="507664" y="1318105"/>
                        <a:pt x="500752" y="1314579"/>
                        <a:pt x="493683" y="1311568"/>
                      </a:cubicBezTo>
                      <a:cubicBezTo>
                        <a:pt x="484124" y="1307526"/>
                        <a:pt x="474052" y="1305466"/>
                        <a:pt x="463743" y="1305466"/>
                      </a:cubicBezTo>
                      <a:cubicBezTo>
                        <a:pt x="457503" y="1305466"/>
                        <a:pt x="451420" y="1306496"/>
                        <a:pt x="445495" y="1308002"/>
                      </a:cubicBezTo>
                      <a:cubicBezTo>
                        <a:pt x="437082" y="1294570"/>
                        <a:pt x="428630" y="1281098"/>
                        <a:pt x="420217" y="1267627"/>
                      </a:cubicBezTo>
                      <a:cubicBezTo>
                        <a:pt x="412041" y="1254591"/>
                        <a:pt x="391344" y="1266636"/>
                        <a:pt x="399559" y="1279751"/>
                      </a:cubicBezTo>
                      <a:lnTo>
                        <a:pt x="423258" y="1317591"/>
                      </a:lnTo>
                      <a:cubicBezTo>
                        <a:pt x="420296" y="1319453"/>
                        <a:pt x="417413" y="1321394"/>
                        <a:pt x="414766" y="1323692"/>
                      </a:cubicBezTo>
                      <a:lnTo>
                        <a:pt x="397347" y="1338749"/>
                      </a:lnTo>
                      <a:cubicBezTo>
                        <a:pt x="387038" y="1325277"/>
                        <a:pt x="376730" y="1311845"/>
                        <a:pt x="366421" y="1298374"/>
                      </a:cubicBezTo>
                      <a:cubicBezTo>
                        <a:pt x="357178" y="1286289"/>
                        <a:pt x="336363" y="1298215"/>
                        <a:pt x="345764" y="1310458"/>
                      </a:cubicBezTo>
                      <a:cubicBezTo>
                        <a:pt x="356942" y="1325118"/>
                        <a:pt x="368159" y="1339739"/>
                        <a:pt x="379337" y="1354360"/>
                      </a:cubicBezTo>
                      <a:lnTo>
                        <a:pt x="354058" y="1376271"/>
                      </a:lnTo>
                      <a:cubicBezTo>
                        <a:pt x="342999" y="1362760"/>
                        <a:pt x="331979" y="1349249"/>
                        <a:pt x="320920" y="1335737"/>
                      </a:cubicBezTo>
                      <a:cubicBezTo>
                        <a:pt x="311164" y="1323771"/>
                        <a:pt x="294298" y="1340809"/>
                        <a:pt x="303975" y="1352656"/>
                      </a:cubicBezTo>
                      <a:lnTo>
                        <a:pt x="336047" y="1391922"/>
                      </a:lnTo>
                      <a:lnTo>
                        <a:pt x="331071" y="1396201"/>
                      </a:lnTo>
                      <a:cubicBezTo>
                        <a:pt x="328305" y="1398578"/>
                        <a:pt x="325067" y="1400124"/>
                        <a:pt x="321907" y="1401788"/>
                      </a:cubicBezTo>
                      <a:cubicBezTo>
                        <a:pt x="320683" y="1401114"/>
                        <a:pt x="319221" y="1400639"/>
                        <a:pt x="317523" y="1400480"/>
                      </a:cubicBezTo>
                      <a:cubicBezTo>
                        <a:pt x="317286" y="1400243"/>
                        <a:pt x="317207" y="1399925"/>
                        <a:pt x="316930" y="1399648"/>
                      </a:cubicBezTo>
                      <a:cubicBezTo>
                        <a:pt x="300973" y="1385028"/>
                        <a:pt x="285016" y="1370367"/>
                        <a:pt x="269059" y="1355707"/>
                      </a:cubicBezTo>
                      <a:cubicBezTo>
                        <a:pt x="257723" y="1345286"/>
                        <a:pt x="240739" y="1362205"/>
                        <a:pt x="252154" y="1372666"/>
                      </a:cubicBezTo>
                      <a:cubicBezTo>
                        <a:pt x="264833" y="1384314"/>
                        <a:pt x="277512" y="1395963"/>
                        <a:pt x="290190" y="1407612"/>
                      </a:cubicBezTo>
                      <a:cubicBezTo>
                        <a:pt x="283357" y="1406741"/>
                        <a:pt x="276603" y="1405037"/>
                        <a:pt x="270521" y="1401471"/>
                      </a:cubicBezTo>
                      <a:cubicBezTo>
                        <a:pt x="253418" y="1391486"/>
                        <a:pt x="237737" y="1379322"/>
                        <a:pt x="223953" y="1365296"/>
                      </a:cubicBezTo>
                      <a:cubicBezTo>
                        <a:pt x="206298" y="1347387"/>
                        <a:pt x="191841" y="1326624"/>
                        <a:pt x="181019" y="1303643"/>
                      </a:cubicBezTo>
                      <a:cubicBezTo>
                        <a:pt x="171145" y="1282683"/>
                        <a:pt x="177109" y="1257523"/>
                        <a:pt x="195554" y="1242427"/>
                      </a:cubicBezTo>
                      <a:lnTo>
                        <a:pt x="300894" y="1156050"/>
                      </a:lnTo>
                      <a:cubicBezTo>
                        <a:pt x="323408" y="1137625"/>
                        <a:pt x="333282" y="1107473"/>
                        <a:pt x="326094" y="1079341"/>
                      </a:cubicBezTo>
                      <a:cubicBezTo>
                        <a:pt x="320051" y="1055845"/>
                        <a:pt x="312507" y="1032547"/>
                        <a:pt x="303501" y="1010041"/>
                      </a:cubicBezTo>
                      <a:cubicBezTo>
                        <a:pt x="302830" y="1008298"/>
                        <a:pt x="301921" y="1006594"/>
                        <a:pt x="301211" y="1004811"/>
                      </a:cubicBezTo>
                      <a:cubicBezTo>
                        <a:pt x="302238" y="1001959"/>
                        <a:pt x="302158" y="998630"/>
                        <a:pt x="300065" y="995223"/>
                      </a:cubicBezTo>
                      <a:cubicBezTo>
                        <a:pt x="297734" y="991340"/>
                        <a:pt x="294970" y="988170"/>
                        <a:pt x="292363" y="984644"/>
                      </a:cubicBezTo>
                      <a:cubicBezTo>
                        <a:pt x="286004" y="970736"/>
                        <a:pt x="279289" y="956987"/>
                        <a:pt x="271863" y="943714"/>
                      </a:cubicBezTo>
                      <a:cubicBezTo>
                        <a:pt x="264162" y="930044"/>
                        <a:pt x="252115" y="919980"/>
                        <a:pt x="238133" y="913600"/>
                      </a:cubicBezTo>
                      <a:cubicBezTo>
                        <a:pt x="240739" y="911699"/>
                        <a:pt x="242557" y="908727"/>
                        <a:pt x="242438" y="904408"/>
                      </a:cubicBezTo>
                      <a:cubicBezTo>
                        <a:pt x="241924" y="888440"/>
                        <a:pt x="241411" y="872473"/>
                        <a:pt x="240858" y="856465"/>
                      </a:cubicBezTo>
                      <a:cubicBezTo>
                        <a:pt x="240384" y="841092"/>
                        <a:pt x="216448" y="841013"/>
                        <a:pt x="216962" y="856465"/>
                      </a:cubicBezTo>
                      <a:cubicBezTo>
                        <a:pt x="217475" y="872473"/>
                        <a:pt x="217989" y="888440"/>
                        <a:pt x="218502" y="904408"/>
                      </a:cubicBezTo>
                      <a:cubicBezTo>
                        <a:pt x="218542" y="905755"/>
                        <a:pt x="218976" y="906785"/>
                        <a:pt x="219331" y="907895"/>
                      </a:cubicBezTo>
                      <a:cubicBezTo>
                        <a:pt x="215263" y="907221"/>
                        <a:pt x="211195" y="906270"/>
                        <a:pt x="207008" y="906270"/>
                      </a:cubicBezTo>
                      <a:lnTo>
                        <a:pt x="182401" y="906270"/>
                      </a:lnTo>
                      <a:cubicBezTo>
                        <a:pt x="184021" y="903854"/>
                        <a:pt x="184929" y="900842"/>
                        <a:pt x="184376" y="897276"/>
                      </a:cubicBezTo>
                      <a:cubicBezTo>
                        <a:pt x="181691" y="881269"/>
                        <a:pt x="179044" y="865301"/>
                        <a:pt x="176398" y="849294"/>
                      </a:cubicBezTo>
                      <a:cubicBezTo>
                        <a:pt x="173830" y="834118"/>
                        <a:pt x="150764" y="840577"/>
                        <a:pt x="153291" y="855673"/>
                      </a:cubicBezTo>
                      <a:cubicBezTo>
                        <a:pt x="155938" y="871680"/>
                        <a:pt x="158584" y="887688"/>
                        <a:pt x="161270" y="903655"/>
                      </a:cubicBezTo>
                      <a:cubicBezTo>
                        <a:pt x="161467" y="904725"/>
                        <a:pt x="161902" y="905399"/>
                        <a:pt x="162258" y="906270"/>
                      </a:cubicBezTo>
                      <a:lnTo>
                        <a:pt x="121062" y="906270"/>
                      </a:lnTo>
                      <a:lnTo>
                        <a:pt x="117388" y="856465"/>
                      </a:lnTo>
                      <a:cubicBezTo>
                        <a:pt x="116282" y="841171"/>
                        <a:pt x="92347" y="841013"/>
                        <a:pt x="93492" y="856465"/>
                      </a:cubicBezTo>
                      <a:lnTo>
                        <a:pt x="97166" y="906270"/>
                      </a:lnTo>
                      <a:lnTo>
                        <a:pt x="80814" y="906270"/>
                      </a:lnTo>
                      <a:cubicBezTo>
                        <a:pt x="79391" y="906270"/>
                        <a:pt x="78049" y="906033"/>
                        <a:pt x="76666" y="905914"/>
                      </a:cubicBezTo>
                      <a:cubicBezTo>
                        <a:pt x="76627" y="905676"/>
                        <a:pt x="76706" y="905478"/>
                        <a:pt x="76666" y="905240"/>
                      </a:cubicBezTo>
                      <a:cubicBezTo>
                        <a:pt x="74020" y="889272"/>
                        <a:pt x="71334" y="873265"/>
                        <a:pt x="68688" y="857297"/>
                      </a:cubicBezTo>
                      <a:cubicBezTo>
                        <a:pt x="66160" y="842122"/>
                        <a:pt x="43093" y="848540"/>
                        <a:pt x="45621" y="863676"/>
                      </a:cubicBezTo>
                      <a:lnTo>
                        <a:pt x="51151" y="896801"/>
                      </a:lnTo>
                      <a:cubicBezTo>
                        <a:pt x="40842" y="889590"/>
                        <a:pt x="33179" y="878812"/>
                        <a:pt x="30178" y="865697"/>
                      </a:cubicBezTo>
                      <a:cubicBezTo>
                        <a:pt x="24924" y="842320"/>
                        <a:pt x="22475" y="818388"/>
                        <a:pt x="23029" y="794575"/>
                      </a:cubicBezTo>
                      <a:cubicBezTo>
                        <a:pt x="23305" y="782807"/>
                        <a:pt x="24293" y="770960"/>
                        <a:pt x="25991" y="759272"/>
                      </a:cubicBezTo>
                      <a:cubicBezTo>
                        <a:pt x="29585" y="734785"/>
                        <a:pt x="50637" y="716638"/>
                        <a:pt x="76113" y="716163"/>
                      </a:cubicBezTo>
                      <a:lnTo>
                        <a:pt x="201242" y="713745"/>
                      </a:lnTo>
                      <a:cubicBezTo>
                        <a:pt x="222729" y="713310"/>
                        <a:pt x="242833" y="703919"/>
                        <a:pt x="256301" y="688030"/>
                      </a:cubicBezTo>
                      <a:cubicBezTo>
                        <a:pt x="270402" y="671349"/>
                        <a:pt x="282330" y="652925"/>
                        <a:pt x="291691" y="633272"/>
                      </a:cubicBezTo>
                      <a:cubicBezTo>
                        <a:pt x="301289" y="613025"/>
                        <a:pt x="308162" y="591510"/>
                        <a:pt x="312072" y="569362"/>
                      </a:cubicBezTo>
                      <a:cubicBezTo>
                        <a:pt x="314916" y="553315"/>
                        <a:pt x="311519" y="536871"/>
                        <a:pt x="303777" y="522449"/>
                      </a:cubicBezTo>
                      <a:cubicBezTo>
                        <a:pt x="304015" y="520467"/>
                        <a:pt x="303975" y="518526"/>
                        <a:pt x="303383" y="516624"/>
                      </a:cubicBezTo>
                      <a:cubicBezTo>
                        <a:pt x="306345" y="516109"/>
                        <a:pt x="309031" y="514326"/>
                        <a:pt x="310808" y="510760"/>
                      </a:cubicBezTo>
                      <a:cubicBezTo>
                        <a:pt x="313494" y="505451"/>
                        <a:pt x="316140" y="500102"/>
                        <a:pt x="318787" y="494752"/>
                      </a:cubicBezTo>
                      <a:cubicBezTo>
                        <a:pt x="325659" y="481003"/>
                        <a:pt x="305002" y="468840"/>
                        <a:pt x="298169" y="482668"/>
                      </a:cubicBezTo>
                      <a:cubicBezTo>
                        <a:pt x="295443" y="487977"/>
                        <a:pt x="292837" y="493326"/>
                        <a:pt x="290151" y="498636"/>
                      </a:cubicBezTo>
                      <a:cubicBezTo>
                        <a:pt x="289479" y="500023"/>
                        <a:pt x="289242" y="501370"/>
                        <a:pt x="289045" y="502717"/>
                      </a:cubicBezTo>
                      <a:cubicBezTo>
                        <a:pt x="288690" y="502400"/>
                        <a:pt x="288492" y="502004"/>
                        <a:pt x="288176" y="501686"/>
                      </a:cubicBezTo>
                      <a:cubicBezTo>
                        <a:pt x="287188" y="500815"/>
                        <a:pt x="283476" y="497922"/>
                        <a:pt x="275181" y="491662"/>
                      </a:cubicBezTo>
                      <a:lnTo>
                        <a:pt x="275221" y="491622"/>
                      </a:lnTo>
                      <a:cubicBezTo>
                        <a:pt x="279171" y="478309"/>
                        <a:pt x="283160" y="464956"/>
                        <a:pt x="287109" y="451643"/>
                      </a:cubicBezTo>
                      <a:cubicBezTo>
                        <a:pt x="291573" y="436825"/>
                        <a:pt x="268467" y="430485"/>
                        <a:pt x="264043" y="445264"/>
                      </a:cubicBezTo>
                      <a:cubicBezTo>
                        <a:pt x="260962" y="455606"/>
                        <a:pt x="257882" y="465947"/>
                        <a:pt x="254761" y="476328"/>
                      </a:cubicBezTo>
                      <a:cubicBezTo>
                        <a:pt x="247731" y="471019"/>
                        <a:pt x="239476" y="464877"/>
                        <a:pt x="229522" y="457389"/>
                      </a:cubicBezTo>
                      <a:cubicBezTo>
                        <a:pt x="228811" y="456834"/>
                        <a:pt x="227982" y="456239"/>
                        <a:pt x="227271" y="455685"/>
                      </a:cubicBezTo>
                      <a:cubicBezTo>
                        <a:pt x="231300" y="439677"/>
                        <a:pt x="235368" y="423749"/>
                        <a:pt x="239397" y="407742"/>
                      </a:cubicBezTo>
                      <a:cubicBezTo>
                        <a:pt x="243228" y="392765"/>
                        <a:pt x="220161" y="386425"/>
                        <a:pt x="216330" y="401363"/>
                      </a:cubicBezTo>
                      <a:cubicBezTo>
                        <a:pt x="213051" y="414280"/>
                        <a:pt x="209773" y="427197"/>
                        <a:pt x="206495" y="440113"/>
                      </a:cubicBezTo>
                      <a:cubicBezTo>
                        <a:pt x="200136" y="435359"/>
                        <a:pt x="194211" y="430881"/>
                        <a:pt x="189037" y="426998"/>
                      </a:cubicBezTo>
                      <a:cubicBezTo>
                        <a:pt x="189708" y="425968"/>
                        <a:pt x="190380" y="424898"/>
                        <a:pt x="190735" y="423512"/>
                      </a:cubicBezTo>
                      <a:cubicBezTo>
                        <a:pt x="194962" y="407583"/>
                        <a:pt x="199228" y="391655"/>
                        <a:pt x="203454" y="375767"/>
                      </a:cubicBezTo>
                      <a:cubicBezTo>
                        <a:pt x="206811" y="363127"/>
                        <a:pt x="190973" y="356827"/>
                        <a:pt x="183547" y="364038"/>
                      </a:cubicBezTo>
                      <a:cubicBezTo>
                        <a:pt x="193856" y="327388"/>
                        <a:pt x="216725" y="307933"/>
                        <a:pt x="252193" y="278652"/>
                      </a:cubicBezTo>
                      <a:cubicBezTo>
                        <a:pt x="258632" y="273343"/>
                        <a:pt x="265425" y="267716"/>
                        <a:pt x="273088" y="261179"/>
                      </a:cubicBezTo>
                      <a:cubicBezTo>
                        <a:pt x="291059" y="243943"/>
                        <a:pt x="320604" y="242319"/>
                        <a:pt x="340392" y="257494"/>
                      </a:cubicBezTo>
                      <a:lnTo>
                        <a:pt x="446996" y="339512"/>
                      </a:lnTo>
                      <a:cubicBezTo>
                        <a:pt x="460070" y="349537"/>
                        <a:pt x="476185" y="355084"/>
                        <a:pt x="492497" y="355084"/>
                      </a:cubicBezTo>
                      <a:cubicBezTo>
                        <a:pt x="492853" y="355559"/>
                        <a:pt x="495302" y="355044"/>
                        <a:pt x="496724" y="354965"/>
                      </a:cubicBezTo>
                      <a:cubicBezTo>
                        <a:pt x="518210" y="353697"/>
                        <a:pt x="550125" y="347516"/>
                        <a:pt x="580419" y="325248"/>
                      </a:cubicBezTo>
                      <a:cubicBezTo>
                        <a:pt x="583698" y="324971"/>
                        <a:pt x="586857" y="323386"/>
                        <a:pt x="588951" y="319503"/>
                      </a:cubicBezTo>
                      <a:cubicBezTo>
                        <a:pt x="589464" y="318552"/>
                        <a:pt x="589820" y="317561"/>
                        <a:pt x="590334" y="316611"/>
                      </a:cubicBezTo>
                      <a:cubicBezTo>
                        <a:pt x="613044" y="296601"/>
                        <a:pt x="626197" y="273660"/>
                        <a:pt x="632872" y="256900"/>
                      </a:cubicBezTo>
                      <a:cubicBezTo>
                        <a:pt x="633662" y="254958"/>
                        <a:pt x="634175" y="252937"/>
                        <a:pt x="634768" y="250917"/>
                      </a:cubicBezTo>
                      <a:cubicBezTo>
                        <a:pt x="652819" y="252264"/>
                        <a:pt x="670434" y="246360"/>
                        <a:pt x="683547" y="232968"/>
                      </a:cubicBezTo>
                      <a:cubicBezTo>
                        <a:pt x="694409" y="221953"/>
                        <a:pt x="677465" y="204994"/>
                        <a:pt x="666603" y="216009"/>
                      </a:cubicBezTo>
                      <a:cubicBezTo>
                        <a:pt x="658743" y="224092"/>
                        <a:pt x="648671" y="227936"/>
                        <a:pt x="637888" y="227381"/>
                      </a:cubicBezTo>
                      <a:cubicBezTo>
                        <a:pt x="637770" y="224092"/>
                        <a:pt x="637454" y="220764"/>
                        <a:pt x="636901" y="217436"/>
                      </a:cubicBezTo>
                      <a:lnTo>
                        <a:pt x="634413" y="202458"/>
                      </a:lnTo>
                      <a:cubicBezTo>
                        <a:pt x="648118" y="202300"/>
                        <a:pt x="661824" y="202102"/>
                        <a:pt x="675569" y="201864"/>
                      </a:cubicBezTo>
                      <a:cubicBezTo>
                        <a:pt x="690934" y="201705"/>
                        <a:pt x="691012" y="177694"/>
                        <a:pt x="675569" y="177893"/>
                      </a:cubicBezTo>
                      <a:cubicBezTo>
                        <a:pt x="660481" y="178130"/>
                        <a:pt x="645472" y="178328"/>
                        <a:pt x="630463" y="178566"/>
                      </a:cubicBezTo>
                      <a:lnTo>
                        <a:pt x="625802" y="150553"/>
                      </a:lnTo>
                      <a:cubicBezTo>
                        <a:pt x="642391" y="149364"/>
                        <a:pt x="659019" y="148176"/>
                        <a:pt x="675687" y="147026"/>
                      </a:cubicBezTo>
                      <a:cubicBezTo>
                        <a:pt x="690934" y="145957"/>
                        <a:pt x="691092" y="121986"/>
                        <a:pt x="675687" y="123055"/>
                      </a:cubicBezTo>
                      <a:cubicBezTo>
                        <a:pt x="657716" y="124284"/>
                        <a:pt x="639784" y="125551"/>
                        <a:pt x="621813" y="126819"/>
                      </a:cubicBezTo>
                      <a:lnTo>
                        <a:pt x="617389" y="100153"/>
                      </a:lnTo>
                      <a:cubicBezTo>
                        <a:pt x="633899" y="97816"/>
                        <a:pt x="650409" y="95557"/>
                        <a:pt x="666880" y="93259"/>
                      </a:cubicBezTo>
                      <a:cubicBezTo>
                        <a:pt x="682047" y="91199"/>
                        <a:pt x="675569" y="68059"/>
                        <a:pt x="660481" y="70160"/>
                      </a:cubicBezTo>
                      <a:cubicBezTo>
                        <a:pt x="646064" y="72140"/>
                        <a:pt x="631648" y="74121"/>
                        <a:pt x="617231" y="76143"/>
                      </a:cubicBezTo>
                      <a:cubicBezTo>
                        <a:pt x="620944" y="58748"/>
                        <a:pt x="633386" y="44088"/>
                        <a:pt x="651120" y="38145"/>
                      </a:cubicBezTo>
                      <a:cubicBezTo>
                        <a:pt x="667946" y="32479"/>
                        <a:pt x="685325" y="28358"/>
                        <a:pt x="702862" y="25901"/>
                      </a:cubicBezTo>
                      <a:cubicBezTo>
                        <a:pt x="734184" y="21464"/>
                        <a:pt x="766532" y="22295"/>
                        <a:pt x="798012" y="28278"/>
                      </a:cubicBezTo>
                      <a:cubicBezTo>
                        <a:pt x="821118" y="32637"/>
                        <a:pt x="838181" y="51101"/>
                        <a:pt x="840591" y="74121"/>
                      </a:cubicBezTo>
                      <a:lnTo>
                        <a:pt x="849516" y="161132"/>
                      </a:lnTo>
                      <a:cubicBezTo>
                        <a:pt x="851294" y="178724"/>
                        <a:pt x="858917" y="194811"/>
                        <a:pt x="870924" y="206421"/>
                      </a:cubicBezTo>
                      <a:cubicBezTo>
                        <a:pt x="886604" y="221596"/>
                        <a:pt x="904537" y="233324"/>
                        <a:pt x="924206" y="241368"/>
                      </a:cubicBezTo>
                      <a:cubicBezTo>
                        <a:pt x="961927" y="256781"/>
                        <a:pt x="1005019" y="257454"/>
                        <a:pt x="1046807" y="243784"/>
                      </a:cubicBezTo>
                      <a:cubicBezTo>
                        <a:pt x="1058815" y="239822"/>
                        <a:pt x="1069439" y="232769"/>
                        <a:pt x="1078010" y="223617"/>
                      </a:cubicBezTo>
                      <a:cubicBezTo>
                        <a:pt x="1088003" y="229085"/>
                        <a:pt x="1097997" y="234592"/>
                        <a:pt x="1107989" y="240060"/>
                      </a:cubicBezTo>
                      <a:cubicBezTo>
                        <a:pt x="1121458" y="247469"/>
                        <a:pt x="1133584" y="226747"/>
                        <a:pt x="1120036" y="219338"/>
                      </a:cubicBezTo>
                      <a:cubicBezTo>
                        <a:pt x="1110675" y="214187"/>
                        <a:pt x="1101314" y="209075"/>
                        <a:pt x="1091913" y="203924"/>
                      </a:cubicBezTo>
                      <a:lnTo>
                        <a:pt x="1099971" y="190215"/>
                      </a:lnTo>
                      <a:lnTo>
                        <a:pt x="1147724" y="212483"/>
                      </a:lnTo>
                      <a:cubicBezTo>
                        <a:pt x="1161627" y="218941"/>
                        <a:pt x="1173792" y="198298"/>
                        <a:pt x="1159811" y="191761"/>
                      </a:cubicBezTo>
                      <a:cubicBezTo>
                        <a:pt x="1143932" y="184351"/>
                        <a:pt x="1128014" y="176942"/>
                        <a:pt x="1112137" y="169572"/>
                      </a:cubicBezTo>
                      <a:lnTo>
                        <a:pt x="1128449" y="141836"/>
                      </a:lnTo>
                      <a:cubicBezTo>
                        <a:pt x="1148316" y="153089"/>
                        <a:pt x="1168183" y="164302"/>
                        <a:pt x="1188051" y="175515"/>
                      </a:cubicBezTo>
                      <a:cubicBezTo>
                        <a:pt x="1201520" y="183123"/>
                        <a:pt x="1213567" y="162400"/>
                        <a:pt x="1200137" y="154832"/>
                      </a:cubicBezTo>
                      <a:cubicBezTo>
                        <a:pt x="1180309" y="143619"/>
                        <a:pt x="1160482" y="132406"/>
                        <a:pt x="1140614" y="121193"/>
                      </a:cubicBezTo>
                      <a:lnTo>
                        <a:pt x="1146380" y="111367"/>
                      </a:lnTo>
                      <a:cubicBezTo>
                        <a:pt x="1149541" y="106057"/>
                        <a:pt x="1153727" y="101699"/>
                        <a:pt x="1158309" y="97855"/>
                      </a:cubicBezTo>
                      <a:cubicBezTo>
                        <a:pt x="1158151" y="101540"/>
                        <a:pt x="1159731" y="105146"/>
                        <a:pt x="1164313" y="107166"/>
                      </a:cubicBezTo>
                      <a:cubicBezTo>
                        <a:pt x="1188287" y="117785"/>
                        <a:pt x="1212224" y="128444"/>
                        <a:pt x="1236199" y="139063"/>
                      </a:cubicBezTo>
                      <a:cubicBezTo>
                        <a:pt x="1250141" y="145283"/>
                        <a:pt x="1262346" y="124640"/>
                        <a:pt x="1248245" y="118380"/>
                      </a:cubicBezTo>
                      <a:cubicBezTo>
                        <a:pt x="1225100" y="108117"/>
                        <a:pt x="1201994" y="97816"/>
                        <a:pt x="1178848" y="87554"/>
                      </a:cubicBezTo>
                      <a:cubicBezTo>
                        <a:pt x="1185010" y="86048"/>
                        <a:pt x="1191329" y="85295"/>
                        <a:pt x="1197768" y="86286"/>
                      </a:cubicBezTo>
                      <a:cubicBezTo>
                        <a:pt x="1219096" y="89614"/>
                        <a:pt x="1239635" y="96191"/>
                        <a:pt x="1258633" y="105859"/>
                      </a:cubicBezTo>
                      <a:cubicBezTo>
                        <a:pt x="1287585" y="120519"/>
                        <a:pt x="1312271" y="141598"/>
                        <a:pt x="1332099" y="168621"/>
                      </a:cubicBezTo>
                      <a:cubicBezTo>
                        <a:pt x="1344304" y="185223"/>
                        <a:pt x="1344777" y="208402"/>
                        <a:pt x="1333284" y="226351"/>
                      </a:cubicBezTo>
                      <a:lnTo>
                        <a:pt x="1273169" y="320335"/>
                      </a:lnTo>
                      <a:cubicBezTo>
                        <a:pt x="1260845" y="339591"/>
                        <a:pt x="1257962" y="363206"/>
                        <a:pt x="1265308" y="385078"/>
                      </a:cubicBezTo>
                      <a:cubicBezTo>
                        <a:pt x="1273840" y="410555"/>
                        <a:pt x="1285689" y="434764"/>
                        <a:pt x="1300461" y="457111"/>
                      </a:cubicBezTo>
                      <a:cubicBezTo>
                        <a:pt x="1311639" y="473951"/>
                        <a:pt x="1324475" y="489720"/>
                        <a:pt x="1338695" y="503984"/>
                      </a:cubicBezTo>
                      <a:cubicBezTo>
                        <a:pt x="1356074" y="521418"/>
                        <a:pt x="1381313" y="528828"/>
                        <a:pt x="1405209" y="524548"/>
                      </a:cubicBezTo>
                      <a:cubicBezTo>
                        <a:pt x="1413148" y="545786"/>
                        <a:pt x="1421087" y="566984"/>
                        <a:pt x="1429026" y="588222"/>
                      </a:cubicBezTo>
                      <a:cubicBezTo>
                        <a:pt x="1434398" y="602565"/>
                        <a:pt x="1457583" y="596345"/>
                        <a:pt x="1452133" y="581843"/>
                      </a:cubicBezTo>
                      <a:cubicBezTo>
                        <a:pt x="1444153" y="560526"/>
                        <a:pt x="1436175" y="539209"/>
                        <a:pt x="1428196" y="517892"/>
                      </a:cubicBezTo>
                      <a:cubicBezTo>
                        <a:pt x="1428118" y="517654"/>
                        <a:pt x="1427920" y="517536"/>
                        <a:pt x="1427841" y="517297"/>
                      </a:cubicBezTo>
                      <a:lnTo>
                        <a:pt x="1466825" y="501845"/>
                      </a:lnTo>
                      <a:cubicBezTo>
                        <a:pt x="1465917" y="504579"/>
                        <a:pt x="1465798" y="507590"/>
                        <a:pt x="1467141" y="510760"/>
                      </a:cubicBezTo>
                      <a:cubicBezTo>
                        <a:pt x="1475120" y="529422"/>
                        <a:pt x="1483137" y="548084"/>
                        <a:pt x="1491117" y="566746"/>
                      </a:cubicBezTo>
                      <a:cubicBezTo>
                        <a:pt x="1497159" y="580892"/>
                        <a:pt x="1517817" y="568688"/>
                        <a:pt x="1511773" y="554622"/>
                      </a:cubicBezTo>
                      <a:cubicBezTo>
                        <a:pt x="1503795" y="535999"/>
                        <a:pt x="1495816" y="517337"/>
                        <a:pt x="1487838" y="498675"/>
                      </a:cubicBezTo>
                      <a:cubicBezTo>
                        <a:pt x="1487087" y="496932"/>
                        <a:pt x="1486140" y="495624"/>
                        <a:pt x="1484995" y="494634"/>
                      </a:cubicBezTo>
                      <a:lnTo>
                        <a:pt x="1519357" y="481043"/>
                      </a:lnTo>
                      <a:lnTo>
                        <a:pt x="1533813" y="531879"/>
                      </a:lnTo>
                      <a:cubicBezTo>
                        <a:pt x="1538039" y="546697"/>
                        <a:pt x="1561145" y="540398"/>
                        <a:pt x="1556919" y="525499"/>
                      </a:cubicBezTo>
                      <a:cubicBezTo>
                        <a:pt x="1551942" y="508066"/>
                        <a:pt x="1546966" y="490632"/>
                        <a:pt x="1541989" y="473158"/>
                      </a:cubicBezTo>
                      <a:cubicBezTo>
                        <a:pt x="1549692" y="471296"/>
                        <a:pt x="1557591" y="470702"/>
                        <a:pt x="1565253" y="472326"/>
                      </a:cubicBezTo>
                      <a:cubicBezTo>
                        <a:pt x="1565293" y="473476"/>
                        <a:pt x="1565293" y="474624"/>
                        <a:pt x="1565727" y="475892"/>
                      </a:cubicBezTo>
                      <a:cubicBezTo>
                        <a:pt x="1573745" y="498556"/>
                        <a:pt x="1581723" y="521220"/>
                        <a:pt x="1589703" y="543884"/>
                      </a:cubicBezTo>
                      <a:cubicBezTo>
                        <a:pt x="1594798" y="558347"/>
                        <a:pt x="1617944" y="552086"/>
                        <a:pt x="1612769" y="537505"/>
                      </a:cubicBezTo>
                      <a:cubicBezTo>
                        <a:pt x="1607634" y="522924"/>
                        <a:pt x="1602499" y="508304"/>
                        <a:pt x="1597326" y="493722"/>
                      </a:cubicBezTo>
                      <a:cubicBezTo>
                        <a:pt x="1607792" y="505609"/>
                        <a:pt x="1616759" y="518486"/>
                        <a:pt x="1623236" y="532711"/>
                      </a:cubicBezTo>
                      <a:cubicBezTo>
                        <a:pt x="1639429" y="568292"/>
                        <a:pt x="1638798" y="602486"/>
                        <a:pt x="1635441" y="624952"/>
                      </a:cubicBezTo>
                      <a:cubicBezTo>
                        <a:pt x="1632834" y="642346"/>
                        <a:pt x="1620747" y="657442"/>
                        <a:pt x="1603922" y="664336"/>
                      </a:cubicBezTo>
                      <a:lnTo>
                        <a:pt x="1466351" y="720560"/>
                      </a:lnTo>
                      <a:cubicBezTo>
                        <a:pt x="1447550" y="728247"/>
                        <a:pt x="1433015" y="742710"/>
                        <a:pt x="1425431" y="761292"/>
                      </a:cubicBezTo>
                      <a:cubicBezTo>
                        <a:pt x="1416032" y="784115"/>
                        <a:pt x="1410937" y="808086"/>
                        <a:pt x="1410264" y="832573"/>
                      </a:cubicBezTo>
                      <a:cubicBezTo>
                        <a:pt x="1409554" y="858803"/>
                        <a:pt x="1413898" y="884597"/>
                        <a:pt x="1423101" y="909282"/>
                      </a:cubicBezTo>
                      <a:cubicBezTo>
                        <a:pt x="1427565" y="921248"/>
                        <a:pt x="1435267" y="931510"/>
                        <a:pt x="1444984" y="939672"/>
                      </a:cubicBezTo>
                      <a:cubicBezTo>
                        <a:pt x="1437517" y="965545"/>
                        <a:pt x="1430092" y="991459"/>
                        <a:pt x="1422588" y="1017371"/>
                      </a:cubicBezTo>
                      <a:cubicBezTo>
                        <a:pt x="1418362" y="1032230"/>
                        <a:pt x="1441428" y="1038570"/>
                        <a:pt x="1445693" y="1023711"/>
                      </a:cubicBezTo>
                      <a:cubicBezTo>
                        <a:pt x="1452487" y="1000057"/>
                        <a:pt x="1459320" y="976402"/>
                        <a:pt x="1466114" y="952747"/>
                      </a:cubicBezTo>
                      <a:lnTo>
                        <a:pt x="1487047" y="963049"/>
                      </a:lnTo>
                      <a:cubicBezTo>
                        <a:pt x="1486100" y="964555"/>
                        <a:pt x="1485389" y="966298"/>
                        <a:pt x="1485153" y="968398"/>
                      </a:cubicBezTo>
                      <a:lnTo>
                        <a:pt x="1477332" y="1040352"/>
                      </a:lnTo>
                      <a:cubicBezTo>
                        <a:pt x="1475634" y="1055687"/>
                        <a:pt x="1499609" y="1055568"/>
                        <a:pt x="1501267" y="1040352"/>
                      </a:cubicBezTo>
                      <a:lnTo>
                        <a:pt x="1508534" y="973629"/>
                      </a:lnTo>
                      <a:lnTo>
                        <a:pt x="1535354" y="986783"/>
                      </a:lnTo>
                      <a:cubicBezTo>
                        <a:pt x="1534801" y="987575"/>
                        <a:pt x="1534208" y="988249"/>
                        <a:pt x="1533813" y="989240"/>
                      </a:cubicBezTo>
                      <a:cubicBezTo>
                        <a:pt x="1525835" y="1010556"/>
                        <a:pt x="1517857" y="1031873"/>
                        <a:pt x="1509877" y="1053190"/>
                      </a:cubicBezTo>
                      <a:cubicBezTo>
                        <a:pt x="1504466" y="1067652"/>
                        <a:pt x="1527612" y="1073913"/>
                        <a:pt x="1532944" y="1059530"/>
                      </a:cubicBezTo>
                      <a:cubicBezTo>
                        <a:pt x="1540765" y="1038768"/>
                        <a:pt x="1548545" y="1017926"/>
                        <a:pt x="1556327" y="997124"/>
                      </a:cubicBezTo>
                      <a:lnTo>
                        <a:pt x="1591046" y="1014162"/>
                      </a:lnTo>
                      <a:cubicBezTo>
                        <a:pt x="1588596" y="1015509"/>
                        <a:pt x="1586622" y="1017728"/>
                        <a:pt x="1585673" y="1021215"/>
                      </a:cubicBezTo>
                      <a:cubicBezTo>
                        <a:pt x="1580381" y="1041184"/>
                        <a:pt x="1575049" y="1061155"/>
                        <a:pt x="1569717" y="1081163"/>
                      </a:cubicBezTo>
                      <a:cubicBezTo>
                        <a:pt x="1565727" y="1096101"/>
                        <a:pt x="1588834" y="1102441"/>
                        <a:pt x="1592822" y="1087543"/>
                      </a:cubicBezTo>
                      <a:cubicBezTo>
                        <a:pt x="1598155" y="1067573"/>
                        <a:pt x="1603448" y="1047564"/>
                        <a:pt x="1608779" y="1027594"/>
                      </a:cubicBezTo>
                      <a:cubicBezTo>
                        <a:pt x="1609214" y="1025930"/>
                        <a:pt x="1609214" y="1024464"/>
                        <a:pt x="1609056" y="1023038"/>
                      </a:cubicBezTo>
                      <a:lnTo>
                        <a:pt x="1617786" y="1027317"/>
                      </a:lnTo>
                      <a:cubicBezTo>
                        <a:pt x="1637099" y="1036826"/>
                        <a:pt x="1648672" y="1057073"/>
                        <a:pt x="1646618" y="1077717"/>
                      </a:cubicBezTo>
                      <a:cubicBezTo>
                        <a:pt x="1643933" y="1104580"/>
                        <a:pt x="1635085" y="1129107"/>
                        <a:pt x="1620352" y="1150661"/>
                      </a:cubicBezTo>
                      <a:cubicBezTo>
                        <a:pt x="1607002" y="1170235"/>
                        <a:pt x="1589623" y="1186242"/>
                        <a:pt x="1568610" y="1198208"/>
                      </a:cubicBezTo>
                      <a:cubicBezTo>
                        <a:pt x="1553918" y="1206608"/>
                        <a:pt x="1535670" y="1207321"/>
                        <a:pt x="1520463" y="1200110"/>
                      </a:cubicBezTo>
                      <a:lnTo>
                        <a:pt x="1409554" y="1147333"/>
                      </a:lnTo>
                      <a:cubicBezTo>
                        <a:pt x="1394229" y="1140043"/>
                        <a:pt x="1377008" y="1138101"/>
                        <a:pt x="1360616" y="1141944"/>
                      </a:cubicBezTo>
                      <a:cubicBezTo>
                        <a:pt x="1332731" y="1148442"/>
                        <a:pt x="1307965" y="1161042"/>
                        <a:pt x="1287071" y="1179387"/>
                      </a:cubicBezTo>
                      <a:cubicBezTo>
                        <a:pt x="1254485" y="1208034"/>
                        <a:pt x="1240425" y="1243140"/>
                        <a:pt x="1234382" y="1267587"/>
                      </a:cubicBezTo>
                      <a:cubicBezTo>
                        <a:pt x="1230788" y="1282088"/>
                        <a:pt x="1232288" y="1297184"/>
                        <a:pt x="1237502" y="1311092"/>
                      </a:cubicBezTo>
                      <a:cubicBezTo>
                        <a:pt x="1217595" y="1327298"/>
                        <a:pt x="1197688" y="1343503"/>
                        <a:pt x="1177781" y="1359709"/>
                      </a:cubicBezTo>
                      <a:cubicBezTo>
                        <a:pt x="1165813" y="1369456"/>
                        <a:pt x="1182877" y="1386335"/>
                        <a:pt x="1194727" y="1376667"/>
                      </a:cubicBezTo>
                      <a:cubicBezTo>
                        <a:pt x="1212895" y="1361888"/>
                        <a:pt x="1231024" y="1347109"/>
                        <a:pt x="1249194" y="1332330"/>
                      </a:cubicBezTo>
                      <a:cubicBezTo>
                        <a:pt x="1249312" y="1332449"/>
                        <a:pt x="1249390" y="1332647"/>
                        <a:pt x="1249510" y="1332766"/>
                      </a:cubicBezTo>
                      <a:lnTo>
                        <a:pt x="1259226" y="1344573"/>
                      </a:lnTo>
                      <a:cubicBezTo>
                        <a:pt x="1243861" y="1358758"/>
                        <a:pt x="1228496" y="1372943"/>
                        <a:pt x="1213171" y="1387127"/>
                      </a:cubicBezTo>
                      <a:cubicBezTo>
                        <a:pt x="1201836" y="1397588"/>
                        <a:pt x="1218780" y="1414507"/>
                        <a:pt x="1230076" y="1404086"/>
                      </a:cubicBezTo>
                      <a:cubicBezTo>
                        <a:pt x="1244888" y="1390416"/>
                        <a:pt x="1259660" y="1376747"/>
                        <a:pt x="1274432" y="1363077"/>
                      </a:cubicBezTo>
                      <a:lnTo>
                        <a:pt x="1291771" y="1384116"/>
                      </a:lnTo>
                      <a:cubicBezTo>
                        <a:pt x="1277513" y="1398420"/>
                        <a:pt x="1263215" y="1412684"/>
                        <a:pt x="1248956" y="1426987"/>
                      </a:cubicBezTo>
                      <a:cubicBezTo>
                        <a:pt x="1238055" y="1437884"/>
                        <a:pt x="1254960" y="1454882"/>
                        <a:pt x="1265900" y="1443946"/>
                      </a:cubicBezTo>
                      <a:cubicBezTo>
                        <a:pt x="1279606" y="1430197"/>
                        <a:pt x="1293351" y="1416448"/>
                        <a:pt x="1307096" y="1402699"/>
                      </a:cubicBezTo>
                      <a:lnTo>
                        <a:pt x="1326332" y="1426037"/>
                      </a:lnTo>
                      <a:cubicBezTo>
                        <a:pt x="1328939" y="1429286"/>
                        <a:pt x="1330993" y="1432773"/>
                        <a:pt x="1332731" y="1436339"/>
                      </a:cubicBezTo>
                      <a:cubicBezTo>
                        <a:pt x="1315707" y="1452148"/>
                        <a:pt x="1298684" y="1467957"/>
                        <a:pt x="1281660" y="1483767"/>
                      </a:cubicBezTo>
                      <a:cubicBezTo>
                        <a:pt x="1270324" y="1494267"/>
                        <a:pt x="1287309" y="1511185"/>
                        <a:pt x="1298604" y="1500725"/>
                      </a:cubicBezTo>
                      <a:cubicBezTo>
                        <a:pt x="1311599" y="1488640"/>
                        <a:pt x="1324595" y="1476555"/>
                        <a:pt x="1337588" y="1464510"/>
                      </a:cubicBezTo>
                      <a:cubicBezTo>
                        <a:pt x="1336404" y="1475921"/>
                        <a:pt x="1331586" y="1487055"/>
                        <a:pt x="1322896" y="1495930"/>
                      </a:cubicBezTo>
                      <a:cubicBezTo>
                        <a:pt x="1305753" y="1513444"/>
                        <a:pt x="1286479" y="1528619"/>
                        <a:pt x="1265624" y="1541061"/>
                      </a:cubicBezTo>
                      <a:cubicBezTo>
                        <a:pt x="1249154" y="1550926"/>
                        <a:pt x="1231577" y="1559128"/>
                        <a:pt x="1213409" y="1565468"/>
                      </a:cubicBezTo>
                      <a:cubicBezTo>
                        <a:pt x="1190105" y="1573551"/>
                        <a:pt x="1162654" y="1561783"/>
                        <a:pt x="1151397" y="1539198"/>
                      </a:cubicBezTo>
                      <a:lnTo>
                        <a:pt x="1105184" y="1446561"/>
                      </a:lnTo>
                      <a:cubicBezTo>
                        <a:pt x="1098075" y="1432258"/>
                        <a:pt x="1086740" y="1420807"/>
                        <a:pt x="1072520" y="1413357"/>
                      </a:cubicBezTo>
                      <a:cubicBezTo>
                        <a:pt x="1048585" y="1400837"/>
                        <a:pt x="1008534" y="1385780"/>
                        <a:pt x="958688" y="1388871"/>
                      </a:cubicBezTo>
                      <a:cubicBezTo>
                        <a:pt x="927406" y="1390892"/>
                        <a:pt x="897388" y="1399648"/>
                        <a:pt x="869463" y="1414903"/>
                      </a:cubicBezTo>
                      <a:cubicBezTo>
                        <a:pt x="852360" y="1424253"/>
                        <a:pt x="840116" y="1440736"/>
                        <a:pt x="834744" y="1459874"/>
                      </a:cubicBezTo>
                      <a:cubicBezTo>
                        <a:pt x="812270" y="1458646"/>
                        <a:pt x="789796" y="1457378"/>
                        <a:pt x="767322" y="1456110"/>
                      </a:cubicBezTo>
                      <a:cubicBezTo>
                        <a:pt x="751879" y="1455278"/>
                        <a:pt x="751997" y="1479249"/>
                        <a:pt x="767322" y="1480121"/>
                      </a:cubicBezTo>
                      <a:cubicBezTo>
                        <a:pt x="788295" y="1481270"/>
                        <a:pt x="809229" y="1482459"/>
                        <a:pt x="830203" y="1483608"/>
                      </a:cubicBezTo>
                      <a:lnTo>
                        <a:pt x="826292" y="1510987"/>
                      </a:lnTo>
                      <a:cubicBezTo>
                        <a:pt x="805042" y="1507619"/>
                        <a:pt x="783714" y="1504212"/>
                        <a:pt x="762464" y="1500804"/>
                      </a:cubicBezTo>
                      <a:cubicBezTo>
                        <a:pt x="747415" y="1498387"/>
                        <a:pt x="740938" y="1521487"/>
                        <a:pt x="756105" y="1523904"/>
                      </a:cubicBezTo>
                      <a:cubicBezTo>
                        <a:pt x="778381" y="1527470"/>
                        <a:pt x="800658" y="1531036"/>
                        <a:pt x="822934" y="1534602"/>
                      </a:cubicBezTo>
                      <a:lnTo>
                        <a:pt x="819459" y="1558930"/>
                      </a:lnTo>
                      <a:cubicBezTo>
                        <a:pt x="800737" y="1556593"/>
                        <a:pt x="782015" y="1554294"/>
                        <a:pt x="763294" y="1551957"/>
                      </a:cubicBezTo>
                      <a:cubicBezTo>
                        <a:pt x="748087" y="1550015"/>
                        <a:pt x="748245" y="1574026"/>
                        <a:pt x="763294" y="1575928"/>
                      </a:cubicBezTo>
                      <a:cubicBezTo>
                        <a:pt x="780909" y="1578107"/>
                        <a:pt x="798525" y="1580326"/>
                        <a:pt x="816101" y="1582505"/>
                      </a:cubicBezTo>
                      <a:lnTo>
                        <a:pt x="814048" y="1596690"/>
                      </a:lnTo>
                      <a:cubicBezTo>
                        <a:pt x="813889" y="1597879"/>
                        <a:pt x="813376" y="1598909"/>
                        <a:pt x="813139" y="1600058"/>
                      </a:cubicBezTo>
                      <a:lnTo>
                        <a:pt x="751365" y="1600058"/>
                      </a:lnTo>
                      <a:cubicBezTo>
                        <a:pt x="735961" y="1600058"/>
                        <a:pt x="735961" y="1624030"/>
                        <a:pt x="751365" y="1624030"/>
                      </a:cubicBezTo>
                      <a:lnTo>
                        <a:pt x="801251" y="1624030"/>
                      </a:lnTo>
                      <a:cubicBezTo>
                        <a:pt x="795721" y="1630250"/>
                        <a:pt x="788849" y="1635282"/>
                        <a:pt x="780751" y="1638056"/>
                      </a:cubicBezTo>
                      <a:cubicBezTo>
                        <a:pt x="760133" y="1645188"/>
                        <a:pt x="739121" y="1648437"/>
                        <a:pt x="717121" y="1647565"/>
                      </a:cubicBezTo>
                      <a:cubicBezTo>
                        <a:pt x="691210" y="1646496"/>
                        <a:pt x="666090" y="1639720"/>
                        <a:pt x="642589" y="1627318"/>
                      </a:cubicBezTo>
                      <a:cubicBezTo>
                        <a:pt x="624499" y="1617730"/>
                        <a:pt x="613993" y="1597958"/>
                        <a:pt x="615967" y="1576958"/>
                      </a:cubicBezTo>
                      <a:lnTo>
                        <a:pt x="628725" y="1439231"/>
                      </a:lnTo>
                      <a:cubicBezTo>
                        <a:pt x="631134" y="1412961"/>
                        <a:pt x="619759" y="1387722"/>
                        <a:pt x="598272" y="1371675"/>
                      </a:cubicBezTo>
                      <a:close/>
                      <a:moveTo>
                        <a:pt x="1360853" y="488175"/>
                      </a:moveTo>
                      <a:cubicBezTo>
                        <a:pt x="1359866" y="488690"/>
                        <a:pt x="1359036" y="489284"/>
                        <a:pt x="1358246" y="490038"/>
                      </a:cubicBezTo>
                      <a:cubicBezTo>
                        <a:pt x="1357259" y="489166"/>
                        <a:pt x="1356034" y="488611"/>
                        <a:pt x="1355087" y="487660"/>
                      </a:cubicBezTo>
                      <a:cubicBezTo>
                        <a:pt x="1353980" y="486550"/>
                        <a:pt x="1353071" y="485283"/>
                        <a:pt x="1351966" y="484173"/>
                      </a:cubicBezTo>
                      <a:cubicBezTo>
                        <a:pt x="1354889" y="485679"/>
                        <a:pt x="1357891" y="486868"/>
                        <a:pt x="1360853" y="488175"/>
                      </a:cubicBezTo>
                      <a:close/>
                      <a:moveTo>
                        <a:pt x="631885" y="1647803"/>
                      </a:moveTo>
                      <a:cubicBezTo>
                        <a:pt x="658427" y="1661829"/>
                        <a:pt x="686786" y="1669516"/>
                        <a:pt x="716212" y="1670705"/>
                      </a:cubicBezTo>
                      <a:cubicBezTo>
                        <a:pt x="802633" y="1674112"/>
                        <a:pt x="838101" y="1657946"/>
                        <a:pt x="851728" y="1575334"/>
                      </a:cubicBezTo>
                      <a:cubicBezTo>
                        <a:pt x="869739" y="1466570"/>
                        <a:pt x="935305" y="1367792"/>
                        <a:pt x="1061856" y="1433921"/>
                      </a:cubicBezTo>
                      <a:cubicBezTo>
                        <a:pt x="1071730" y="1439072"/>
                        <a:pt x="1079551" y="1447037"/>
                        <a:pt x="1084488" y="1456902"/>
                      </a:cubicBezTo>
                      <a:lnTo>
                        <a:pt x="1130739" y="1549579"/>
                      </a:lnTo>
                      <a:cubicBezTo>
                        <a:pt x="1147053" y="1582228"/>
                        <a:pt x="1187024" y="1599147"/>
                        <a:pt x="1221031" y="1587340"/>
                      </a:cubicBezTo>
                      <a:cubicBezTo>
                        <a:pt x="1240662" y="1580485"/>
                        <a:pt x="1259660" y="1571609"/>
                        <a:pt x="1277473" y="1560951"/>
                      </a:cubicBezTo>
                      <a:cubicBezTo>
                        <a:pt x="1345922" y="1520060"/>
                        <a:pt x="1390634" y="1471682"/>
                        <a:pt x="1349201" y="1395924"/>
                      </a:cubicBezTo>
                      <a:cubicBezTo>
                        <a:pt x="1320881" y="1344137"/>
                        <a:pt x="1246151" y="1166154"/>
                        <a:pt x="1367449" y="1160250"/>
                      </a:cubicBezTo>
                      <a:cubicBezTo>
                        <a:pt x="1412160" y="1158071"/>
                        <a:pt x="1471762" y="1202567"/>
                        <a:pt x="1510549" y="1221030"/>
                      </a:cubicBezTo>
                      <a:cubicBezTo>
                        <a:pt x="1532471" y="1231451"/>
                        <a:pt x="1558894" y="1230461"/>
                        <a:pt x="1580065" y="1218376"/>
                      </a:cubicBezTo>
                      <a:cubicBezTo>
                        <a:pt x="1604159" y="1204587"/>
                        <a:pt x="1624144" y="1186242"/>
                        <a:pt x="1639469" y="1163736"/>
                      </a:cubicBezTo>
                      <a:cubicBezTo>
                        <a:pt x="1679836" y="1104541"/>
                        <a:pt x="1683075" y="1039917"/>
                        <a:pt x="1634769" y="998234"/>
                      </a:cubicBezTo>
                      <a:cubicBezTo>
                        <a:pt x="1628054" y="992410"/>
                        <a:pt x="1620274" y="987021"/>
                        <a:pt x="1611505" y="982147"/>
                      </a:cubicBezTo>
                      <a:cubicBezTo>
                        <a:pt x="1535630" y="940306"/>
                        <a:pt x="1406236" y="901317"/>
                        <a:pt x="1440007" y="788949"/>
                      </a:cubicBezTo>
                      <a:cubicBezTo>
                        <a:pt x="1458886" y="725989"/>
                        <a:pt x="1555892" y="708951"/>
                        <a:pt x="1612651" y="685772"/>
                      </a:cubicBezTo>
                      <a:cubicBezTo>
                        <a:pt x="1637021" y="675787"/>
                        <a:pt x="1654478" y="653797"/>
                        <a:pt x="1658310" y="628399"/>
                      </a:cubicBezTo>
                      <a:cubicBezTo>
                        <a:pt x="1662141" y="602843"/>
                        <a:pt x="1662773" y="563854"/>
                        <a:pt x="1644328" y="523122"/>
                      </a:cubicBezTo>
                      <a:cubicBezTo>
                        <a:pt x="1625448" y="481638"/>
                        <a:pt x="1585753" y="440153"/>
                        <a:pt x="1536617" y="439241"/>
                      </a:cubicBezTo>
                      <a:cubicBezTo>
                        <a:pt x="1492854" y="438449"/>
                        <a:pt x="1459162" y="478428"/>
                        <a:pt x="1414056" y="476606"/>
                      </a:cubicBezTo>
                      <a:cubicBezTo>
                        <a:pt x="1276999" y="471098"/>
                        <a:pt x="1300461" y="320652"/>
                        <a:pt x="1352756" y="238871"/>
                      </a:cubicBezTo>
                      <a:cubicBezTo>
                        <a:pt x="1369385" y="212879"/>
                        <a:pt x="1368554" y="179160"/>
                        <a:pt x="1350741" y="154872"/>
                      </a:cubicBezTo>
                      <a:cubicBezTo>
                        <a:pt x="1328741" y="124957"/>
                        <a:pt x="1301291" y="101501"/>
                        <a:pt x="1269061" y="85176"/>
                      </a:cubicBezTo>
                      <a:cubicBezTo>
                        <a:pt x="1247889" y="74439"/>
                        <a:pt x="1225060" y="67148"/>
                        <a:pt x="1201322" y="63384"/>
                      </a:cubicBezTo>
                      <a:cubicBezTo>
                        <a:pt x="1081881" y="44603"/>
                        <a:pt x="1093217" y="253967"/>
                        <a:pt x="970774" y="224528"/>
                      </a:cubicBezTo>
                      <a:cubicBezTo>
                        <a:pt x="868238" y="199883"/>
                        <a:pt x="894189" y="22930"/>
                        <a:pt x="802120" y="5456"/>
                      </a:cubicBezTo>
                      <a:cubicBezTo>
                        <a:pt x="768231" y="-923"/>
                        <a:pt x="733433" y="-1795"/>
                        <a:pt x="699623" y="2960"/>
                      </a:cubicBezTo>
                      <a:cubicBezTo>
                        <a:pt x="680744" y="5614"/>
                        <a:pt x="661982" y="10052"/>
                        <a:pt x="643774" y="16154"/>
                      </a:cubicBezTo>
                      <a:cubicBezTo>
                        <a:pt x="596298" y="32083"/>
                        <a:pt x="580537" y="66990"/>
                        <a:pt x="586502" y="112555"/>
                      </a:cubicBezTo>
                      <a:cubicBezTo>
                        <a:pt x="595705" y="182370"/>
                        <a:pt x="604039" y="237643"/>
                        <a:pt x="569874" y="303892"/>
                      </a:cubicBezTo>
                      <a:cubicBezTo>
                        <a:pt x="568886" y="304645"/>
                        <a:pt x="568254" y="305516"/>
                        <a:pt x="567188" y="306269"/>
                      </a:cubicBezTo>
                      <a:cubicBezTo>
                        <a:pt x="495381" y="359521"/>
                        <a:pt x="408920" y="280990"/>
                        <a:pt x="354414" y="239109"/>
                      </a:cubicBezTo>
                      <a:cubicBezTo>
                        <a:pt x="325857" y="217158"/>
                        <a:pt x="282686" y="219932"/>
                        <a:pt x="257605" y="243943"/>
                      </a:cubicBezTo>
                      <a:cubicBezTo>
                        <a:pt x="250614" y="249966"/>
                        <a:pt x="243899" y="255473"/>
                        <a:pt x="237501" y="260743"/>
                      </a:cubicBezTo>
                      <a:cubicBezTo>
                        <a:pt x="191328" y="298899"/>
                        <a:pt x="132437" y="367842"/>
                        <a:pt x="157360" y="433298"/>
                      </a:cubicBezTo>
                      <a:cubicBezTo>
                        <a:pt x="171855" y="471494"/>
                        <a:pt x="200096" y="478508"/>
                        <a:pt x="228653" y="499309"/>
                      </a:cubicBezTo>
                      <a:cubicBezTo>
                        <a:pt x="287505" y="542181"/>
                        <a:pt x="291771" y="643336"/>
                        <a:pt x="225888" y="683118"/>
                      </a:cubicBezTo>
                      <a:cubicBezTo>
                        <a:pt x="188998" y="705425"/>
                        <a:pt x="117467" y="692151"/>
                        <a:pt x="75600" y="692983"/>
                      </a:cubicBezTo>
                      <a:cubicBezTo>
                        <a:pt x="38827" y="693697"/>
                        <a:pt x="8335" y="720164"/>
                        <a:pt x="3121" y="755943"/>
                      </a:cubicBezTo>
                      <a:cubicBezTo>
                        <a:pt x="1305" y="768543"/>
                        <a:pt x="238" y="781341"/>
                        <a:pt x="-78" y="794060"/>
                      </a:cubicBezTo>
                      <a:cubicBezTo>
                        <a:pt x="-670" y="819735"/>
                        <a:pt x="1936" y="845569"/>
                        <a:pt x="7625" y="870848"/>
                      </a:cubicBezTo>
                      <a:cubicBezTo>
                        <a:pt x="25201" y="948746"/>
                        <a:pt x="106448" y="937731"/>
                        <a:pt x="168064" y="943119"/>
                      </a:cubicBezTo>
                      <a:cubicBezTo>
                        <a:pt x="212815" y="947042"/>
                        <a:pt x="251799" y="960672"/>
                        <a:pt x="277512" y="999106"/>
                      </a:cubicBezTo>
                      <a:cubicBezTo>
                        <a:pt x="352557" y="1111118"/>
                        <a:pt x="258632" y="1160765"/>
                        <a:pt x="180901" y="1224478"/>
                      </a:cubicBezTo>
                      <a:cubicBezTo>
                        <a:pt x="154239" y="1246349"/>
                        <a:pt x="145669" y="1282960"/>
                        <a:pt x="160085" y="1313549"/>
                      </a:cubicBezTo>
                      <a:cubicBezTo>
                        <a:pt x="172053" y="1338867"/>
                        <a:pt x="188050" y="1361769"/>
                        <a:pt x="207483" y="1381541"/>
                      </a:cubicBezTo>
                      <a:cubicBezTo>
                        <a:pt x="222689" y="1397033"/>
                        <a:pt x="239989" y="1410465"/>
                        <a:pt x="258988" y="1421599"/>
                      </a:cubicBezTo>
                      <a:cubicBezTo>
                        <a:pt x="313376" y="1453337"/>
                        <a:pt x="332571" y="1428374"/>
                        <a:pt x="371161" y="1394775"/>
                      </a:cubicBezTo>
                      <a:cubicBezTo>
                        <a:pt x="415753" y="1355984"/>
                        <a:pt x="459319" y="1349565"/>
                        <a:pt x="514103" y="1365732"/>
                      </a:cubicBezTo>
                      <a:cubicBezTo>
                        <a:pt x="554746" y="1377737"/>
                        <a:pt x="597641" y="1381818"/>
                        <a:pt x="605619" y="1429286"/>
                      </a:cubicBezTo>
                      <a:cubicBezTo>
                        <a:pt x="612966" y="1473504"/>
                        <a:pt x="597087" y="1530164"/>
                        <a:pt x="592940" y="1574818"/>
                      </a:cubicBezTo>
                      <a:cubicBezTo>
                        <a:pt x="590136" y="1605169"/>
                        <a:pt x="605421" y="1633816"/>
                        <a:pt x="631885" y="1647803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80" name="Freeform 129">
                  <a:extLst>
                    <a:ext uri="{FF2B5EF4-FFF2-40B4-BE49-F238E27FC236}">
                      <a16:creationId xmlns:a16="http://schemas.microsoft.com/office/drawing/2014/main" id="{9BB3A11F-9F11-4FB5-A413-B34AEE406D67}"/>
                    </a:ext>
                  </a:extLst>
                </p:cNvPr>
                <p:cNvSpPr/>
                <p:nvPr/>
              </p:nvSpPr>
              <p:spPr>
                <a:xfrm>
                  <a:off x="9295685" y="1747020"/>
                  <a:ext cx="526284" cy="523195"/>
                </a:xfrm>
                <a:custGeom>
                  <a:avLst/>
                  <a:gdLst>
                    <a:gd name="connsiteX0" fmla="*/ 186398 w 975245"/>
                    <a:gd name="connsiteY0" fmla="*/ 834306 h 969519"/>
                    <a:gd name="connsiteX1" fmla="*/ 26195 w 975245"/>
                    <a:gd name="connsiteY1" fmla="*/ 563170 h 969519"/>
                    <a:gd name="connsiteX2" fmla="*/ 86390 w 975245"/>
                    <a:gd name="connsiteY2" fmla="*/ 234027 h 969519"/>
                    <a:gd name="connsiteX3" fmla="*/ 472440 w 975245"/>
                    <a:gd name="connsiteY3" fmla="*/ 23117 h 969519"/>
                    <a:gd name="connsiteX4" fmla="*/ 604520 w 975245"/>
                    <a:gd name="connsiteY4" fmla="*/ 35955 h 969519"/>
                    <a:gd name="connsiteX5" fmla="*/ 951625 w 975245"/>
                    <a:gd name="connsiteY5" fmla="*/ 467838 h 969519"/>
                    <a:gd name="connsiteX6" fmla="*/ 913431 w 975245"/>
                    <a:gd name="connsiteY6" fmla="*/ 652083 h 969519"/>
                    <a:gd name="connsiteX7" fmla="*/ 610800 w 975245"/>
                    <a:gd name="connsiteY7" fmla="*/ 936849 h 969519"/>
                    <a:gd name="connsiteX8" fmla="*/ 525367 w 975245"/>
                    <a:gd name="connsiteY8" fmla="*/ 944337 h 969519"/>
                    <a:gd name="connsiteX9" fmla="*/ 495664 w 975245"/>
                    <a:gd name="connsiteY9" fmla="*/ 944059 h 969519"/>
                    <a:gd name="connsiteX10" fmla="*/ 465646 w 975245"/>
                    <a:gd name="connsiteY10" fmla="*/ 943743 h 969519"/>
                    <a:gd name="connsiteX11" fmla="*/ 416985 w 975245"/>
                    <a:gd name="connsiteY11" fmla="*/ 945566 h 969519"/>
                    <a:gd name="connsiteX12" fmla="*/ 186398 w 975245"/>
                    <a:gd name="connsiteY12" fmla="*/ 834306 h 969519"/>
                    <a:gd name="connsiteX13" fmla="*/ 419038 w 975245"/>
                    <a:gd name="connsiteY13" fmla="*/ 968626 h 969519"/>
                    <a:gd name="connsiteX14" fmla="*/ 465646 w 975245"/>
                    <a:gd name="connsiteY14" fmla="*/ 966922 h 969519"/>
                    <a:gd name="connsiteX15" fmla="*/ 495308 w 975245"/>
                    <a:gd name="connsiteY15" fmla="*/ 967239 h 969519"/>
                    <a:gd name="connsiteX16" fmla="*/ 525367 w 975245"/>
                    <a:gd name="connsiteY16" fmla="*/ 967516 h 969519"/>
                    <a:gd name="connsiteX17" fmla="*/ 615855 w 975245"/>
                    <a:gd name="connsiteY17" fmla="*/ 959433 h 969519"/>
                    <a:gd name="connsiteX18" fmla="*/ 934601 w 975245"/>
                    <a:gd name="connsiteY18" fmla="*/ 661354 h 969519"/>
                    <a:gd name="connsiteX19" fmla="*/ 974731 w 975245"/>
                    <a:gd name="connsiteY19" fmla="*/ 468829 h 969519"/>
                    <a:gd name="connsiteX20" fmla="*/ 608746 w 975245"/>
                    <a:gd name="connsiteY20" fmla="*/ 13172 h 969519"/>
                    <a:gd name="connsiteX21" fmla="*/ 472440 w 975245"/>
                    <a:gd name="connsiteY21" fmla="*/ -62 h 969519"/>
                    <a:gd name="connsiteX22" fmla="*/ 66285 w 975245"/>
                    <a:gd name="connsiteY22" fmla="*/ 222497 h 969519"/>
                    <a:gd name="connsiteX23" fmla="*/ 3168 w 975245"/>
                    <a:gd name="connsiteY23" fmla="*/ 565468 h 969519"/>
                    <a:gd name="connsiteX24" fmla="*/ 169809 w 975245"/>
                    <a:gd name="connsiteY24" fmla="*/ 850432 h 969519"/>
                    <a:gd name="connsiteX25" fmla="*/ 400356 w 975245"/>
                    <a:gd name="connsiteY25" fmla="*/ 969458 h 969519"/>
                    <a:gd name="connsiteX26" fmla="*/ 419038 w 975245"/>
                    <a:gd name="connsiteY26" fmla="*/ 968626 h 969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75245" h="969519">
                      <a:moveTo>
                        <a:pt x="186398" y="834306"/>
                      </a:moveTo>
                      <a:cubicBezTo>
                        <a:pt x="114591" y="760370"/>
                        <a:pt x="37018" y="672369"/>
                        <a:pt x="26195" y="563170"/>
                      </a:cubicBezTo>
                      <a:cubicBezTo>
                        <a:pt x="14188" y="441926"/>
                        <a:pt x="36070" y="321949"/>
                        <a:pt x="86390" y="234027"/>
                      </a:cubicBezTo>
                      <a:cubicBezTo>
                        <a:pt x="185964" y="59728"/>
                        <a:pt x="351340" y="23117"/>
                        <a:pt x="472440" y="23117"/>
                      </a:cubicBezTo>
                      <a:cubicBezTo>
                        <a:pt x="514583" y="23117"/>
                        <a:pt x="559018" y="27436"/>
                        <a:pt x="604520" y="35955"/>
                      </a:cubicBezTo>
                      <a:cubicBezTo>
                        <a:pt x="804496" y="73438"/>
                        <a:pt x="960236" y="267191"/>
                        <a:pt x="951625" y="467838"/>
                      </a:cubicBezTo>
                      <a:cubicBezTo>
                        <a:pt x="948544" y="539991"/>
                        <a:pt x="936024" y="600296"/>
                        <a:pt x="913431" y="652083"/>
                      </a:cubicBezTo>
                      <a:cubicBezTo>
                        <a:pt x="841940" y="815960"/>
                        <a:pt x="745763" y="906458"/>
                        <a:pt x="610800" y="936849"/>
                      </a:cubicBezTo>
                      <a:cubicBezTo>
                        <a:pt x="581374" y="943465"/>
                        <a:pt x="551080" y="944337"/>
                        <a:pt x="525367" y="944337"/>
                      </a:cubicBezTo>
                      <a:cubicBezTo>
                        <a:pt x="515452" y="944337"/>
                        <a:pt x="505578" y="944218"/>
                        <a:pt x="495664" y="944059"/>
                      </a:cubicBezTo>
                      <a:cubicBezTo>
                        <a:pt x="485671" y="943901"/>
                        <a:pt x="475639" y="943743"/>
                        <a:pt x="465646" y="943743"/>
                      </a:cubicBezTo>
                      <a:cubicBezTo>
                        <a:pt x="446569" y="943743"/>
                        <a:pt x="431086" y="944337"/>
                        <a:pt x="416985" y="945566"/>
                      </a:cubicBezTo>
                      <a:cubicBezTo>
                        <a:pt x="340636" y="952222"/>
                        <a:pt x="264248" y="914501"/>
                        <a:pt x="186398" y="834306"/>
                      </a:cubicBezTo>
                      <a:close/>
                      <a:moveTo>
                        <a:pt x="419038" y="968626"/>
                      </a:moveTo>
                      <a:cubicBezTo>
                        <a:pt x="432429" y="967476"/>
                        <a:pt x="447240" y="966922"/>
                        <a:pt x="465646" y="966922"/>
                      </a:cubicBezTo>
                      <a:cubicBezTo>
                        <a:pt x="475521" y="966922"/>
                        <a:pt x="485395" y="967080"/>
                        <a:pt x="495308" y="967239"/>
                      </a:cubicBezTo>
                      <a:cubicBezTo>
                        <a:pt x="505342" y="967357"/>
                        <a:pt x="515334" y="967516"/>
                        <a:pt x="525367" y="967516"/>
                      </a:cubicBezTo>
                      <a:cubicBezTo>
                        <a:pt x="552383" y="967516"/>
                        <a:pt x="584218" y="966565"/>
                        <a:pt x="615855" y="959433"/>
                      </a:cubicBezTo>
                      <a:cubicBezTo>
                        <a:pt x="758600" y="927300"/>
                        <a:pt x="859912" y="832602"/>
                        <a:pt x="934601" y="661354"/>
                      </a:cubicBezTo>
                      <a:cubicBezTo>
                        <a:pt x="958418" y="606873"/>
                        <a:pt x="971532" y="543913"/>
                        <a:pt x="974731" y="468829"/>
                      </a:cubicBezTo>
                      <a:cubicBezTo>
                        <a:pt x="983776" y="257127"/>
                        <a:pt x="819585" y="52715"/>
                        <a:pt x="608746" y="13172"/>
                      </a:cubicBezTo>
                      <a:cubicBezTo>
                        <a:pt x="561901" y="4415"/>
                        <a:pt x="516045" y="-62"/>
                        <a:pt x="472440" y="-62"/>
                      </a:cubicBezTo>
                      <a:cubicBezTo>
                        <a:pt x="289961" y="-62"/>
                        <a:pt x="149507" y="76924"/>
                        <a:pt x="66285" y="222497"/>
                      </a:cubicBezTo>
                      <a:cubicBezTo>
                        <a:pt x="13675" y="314500"/>
                        <a:pt x="-9313" y="439509"/>
                        <a:pt x="3168" y="565468"/>
                      </a:cubicBezTo>
                      <a:cubicBezTo>
                        <a:pt x="14741" y="682076"/>
                        <a:pt x="95237" y="773684"/>
                        <a:pt x="169809" y="850432"/>
                      </a:cubicBezTo>
                      <a:cubicBezTo>
                        <a:pt x="246513" y="929399"/>
                        <a:pt x="324086" y="969458"/>
                        <a:pt x="400356" y="969458"/>
                      </a:cubicBezTo>
                      <a:cubicBezTo>
                        <a:pt x="406518" y="969458"/>
                        <a:pt x="412720" y="969180"/>
                        <a:pt x="419038" y="968626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81" name="Freeform 130">
                  <a:extLst>
                    <a:ext uri="{FF2B5EF4-FFF2-40B4-BE49-F238E27FC236}">
                      <a16:creationId xmlns:a16="http://schemas.microsoft.com/office/drawing/2014/main" id="{CEDE0D6E-85DF-4804-968D-56D390D654E1}"/>
                    </a:ext>
                  </a:extLst>
                </p:cNvPr>
                <p:cNvSpPr/>
                <p:nvPr/>
              </p:nvSpPr>
              <p:spPr>
                <a:xfrm>
                  <a:off x="9335519" y="1786619"/>
                  <a:ext cx="446628" cy="443996"/>
                </a:xfrm>
                <a:custGeom>
                  <a:avLst/>
                  <a:gdLst>
                    <a:gd name="connsiteX0" fmla="*/ 163456 w 827635"/>
                    <a:gd name="connsiteY0" fmla="*/ 699868 h 822758"/>
                    <a:gd name="connsiteX1" fmla="*/ 33035 w 827635"/>
                    <a:gd name="connsiteY1" fmla="*/ 476199 h 822758"/>
                    <a:gd name="connsiteX2" fmla="*/ 81973 w 827635"/>
                    <a:gd name="connsiteY2" fmla="*/ 204429 h 822758"/>
                    <a:gd name="connsiteX3" fmla="*/ 395940 w 827635"/>
                    <a:gd name="connsiteY3" fmla="*/ 30527 h 822758"/>
                    <a:gd name="connsiteX4" fmla="*/ 503531 w 827635"/>
                    <a:gd name="connsiteY4" fmla="*/ 41146 h 822758"/>
                    <a:gd name="connsiteX5" fmla="*/ 785781 w 827635"/>
                    <a:gd name="connsiteY5" fmla="*/ 397271 h 822758"/>
                    <a:gd name="connsiteX6" fmla="*/ 754736 w 827635"/>
                    <a:gd name="connsiteY6" fmla="*/ 549382 h 822758"/>
                    <a:gd name="connsiteX7" fmla="*/ 508587 w 827635"/>
                    <a:gd name="connsiteY7" fmla="*/ 784342 h 822758"/>
                    <a:gd name="connsiteX8" fmla="*/ 439190 w 827635"/>
                    <a:gd name="connsiteY8" fmla="*/ 790563 h 822758"/>
                    <a:gd name="connsiteX9" fmla="*/ 414938 w 827635"/>
                    <a:gd name="connsiteY9" fmla="*/ 790325 h 822758"/>
                    <a:gd name="connsiteX10" fmla="*/ 390370 w 827635"/>
                    <a:gd name="connsiteY10" fmla="*/ 790048 h 822758"/>
                    <a:gd name="connsiteX11" fmla="*/ 350478 w 827635"/>
                    <a:gd name="connsiteY11" fmla="*/ 791554 h 822758"/>
                    <a:gd name="connsiteX12" fmla="*/ 163456 w 827635"/>
                    <a:gd name="connsiteY12" fmla="*/ 699868 h 822758"/>
                    <a:gd name="connsiteX13" fmla="*/ 395189 w 827635"/>
                    <a:gd name="connsiteY13" fmla="*/ 820597 h 822758"/>
                    <a:gd name="connsiteX14" fmla="*/ 420270 w 827635"/>
                    <a:gd name="connsiteY14" fmla="*/ 820835 h 822758"/>
                    <a:gd name="connsiteX15" fmla="*/ 445706 w 827635"/>
                    <a:gd name="connsiteY15" fmla="*/ 821112 h 822758"/>
                    <a:gd name="connsiteX16" fmla="*/ 522529 w 827635"/>
                    <a:gd name="connsiteY16" fmla="*/ 814218 h 822758"/>
                    <a:gd name="connsiteX17" fmla="*/ 793128 w 827635"/>
                    <a:gd name="connsiteY17" fmla="*/ 561348 h 822758"/>
                    <a:gd name="connsiteX18" fmla="*/ 827175 w 827635"/>
                    <a:gd name="connsiteY18" fmla="*/ 397985 h 822758"/>
                    <a:gd name="connsiteX19" fmla="*/ 516447 w 827635"/>
                    <a:gd name="connsiteY19" fmla="*/ 11152 h 822758"/>
                    <a:gd name="connsiteX20" fmla="*/ 400955 w 827635"/>
                    <a:gd name="connsiteY20" fmla="*/ -62 h 822758"/>
                    <a:gd name="connsiteX21" fmla="*/ 56220 w 827635"/>
                    <a:gd name="connsiteY21" fmla="*/ 188897 h 822758"/>
                    <a:gd name="connsiteX22" fmla="*/ 2661 w 827635"/>
                    <a:gd name="connsiteY22" fmla="*/ 479726 h 822758"/>
                    <a:gd name="connsiteX23" fmla="*/ 143984 w 827635"/>
                    <a:gd name="connsiteY23" fmla="*/ 721620 h 822758"/>
                    <a:gd name="connsiteX24" fmla="*/ 340050 w 827635"/>
                    <a:gd name="connsiteY24" fmla="*/ 822697 h 822758"/>
                    <a:gd name="connsiteX25" fmla="*/ 355967 w 827635"/>
                    <a:gd name="connsiteY25" fmla="*/ 822023 h 822758"/>
                    <a:gd name="connsiteX26" fmla="*/ 395189 w 827635"/>
                    <a:gd name="connsiteY26" fmla="*/ 820597 h 822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27635" h="822758">
                      <a:moveTo>
                        <a:pt x="163456" y="699868"/>
                      </a:moveTo>
                      <a:cubicBezTo>
                        <a:pt x="104961" y="638810"/>
                        <a:pt x="41803" y="566102"/>
                        <a:pt x="33035" y="476199"/>
                      </a:cubicBezTo>
                      <a:cubicBezTo>
                        <a:pt x="23240" y="376034"/>
                        <a:pt x="41053" y="276978"/>
                        <a:pt x="81973" y="204429"/>
                      </a:cubicBezTo>
                      <a:cubicBezTo>
                        <a:pt x="162982" y="60680"/>
                        <a:pt x="297432" y="30527"/>
                        <a:pt x="395940" y="30527"/>
                      </a:cubicBezTo>
                      <a:cubicBezTo>
                        <a:pt x="430303" y="30527"/>
                        <a:pt x="466522" y="33855"/>
                        <a:pt x="503531" y="41146"/>
                      </a:cubicBezTo>
                      <a:cubicBezTo>
                        <a:pt x="663930" y="72606"/>
                        <a:pt x="793562" y="236484"/>
                        <a:pt x="785781" y="397271"/>
                      </a:cubicBezTo>
                      <a:cubicBezTo>
                        <a:pt x="782898" y="456824"/>
                        <a:pt x="773102" y="506629"/>
                        <a:pt x="754736" y="549382"/>
                      </a:cubicBezTo>
                      <a:cubicBezTo>
                        <a:pt x="696516" y="684653"/>
                        <a:pt x="618311" y="759301"/>
                        <a:pt x="508587" y="784342"/>
                      </a:cubicBezTo>
                      <a:cubicBezTo>
                        <a:pt x="484730" y="789810"/>
                        <a:pt x="460162" y="790563"/>
                        <a:pt x="439190" y="790563"/>
                      </a:cubicBezTo>
                      <a:cubicBezTo>
                        <a:pt x="431132" y="790563"/>
                        <a:pt x="423034" y="790444"/>
                        <a:pt x="414938" y="790325"/>
                      </a:cubicBezTo>
                      <a:cubicBezTo>
                        <a:pt x="406722" y="790167"/>
                        <a:pt x="398546" y="790048"/>
                        <a:pt x="390370" y="790048"/>
                      </a:cubicBezTo>
                      <a:cubicBezTo>
                        <a:pt x="374729" y="790048"/>
                        <a:pt x="362051" y="790523"/>
                        <a:pt x="350478" y="791554"/>
                      </a:cubicBezTo>
                      <a:cubicBezTo>
                        <a:pt x="288506" y="797022"/>
                        <a:pt x="226692" y="765918"/>
                        <a:pt x="163456" y="699868"/>
                      </a:cubicBezTo>
                      <a:close/>
                      <a:moveTo>
                        <a:pt x="395189" y="820597"/>
                      </a:moveTo>
                      <a:cubicBezTo>
                        <a:pt x="403523" y="820597"/>
                        <a:pt x="411897" y="820715"/>
                        <a:pt x="420270" y="820835"/>
                      </a:cubicBezTo>
                      <a:cubicBezTo>
                        <a:pt x="428762" y="820954"/>
                        <a:pt x="437254" y="821112"/>
                        <a:pt x="445706" y="821112"/>
                      </a:cubicBezTo>
                      <a:cubicBezTo>
                        <a:pt x="468615" y="821112"/>
                        <a:pt x="495631" y="820280"/>
                        <a:pt x="522529" y="814218"/>
                      </a:cubicBezTo>
                      <a:cubicBezTo>
                        <a:pt x="643747" y="786918"/>
                        <a:pt x="729734" y="706564"/>
                        <a:pt x="793128" y="561348"/>
                      </a:cubicBezTo>
                      <a:cubicBezTo>
                        <a:pt x="813311" y="515069"/>
                        <a:pt x="824450" y="461658"/>
                        <a:pt x="827175" y="397985"/>
                      </a:cubicBezTo>
                      <a:cubicBezTo>
                        <a:pt x="834838" y="218218"/>
                        <a:pt x="695489" y="44672"/>
                        <a:pt x="516447" y="11152"/>
                      </a:cubicBezTo>
                      <a:cubicBezTo>
                        <a:pt x="476791" y="3702"/>
                        <a:pt x="437886" y="-62"/>
                        <a:pt x="400955" y="-62"/>
                      </a:cubicBezTo>
                      <a:cubicBezTo>
                        <a:pt x="246125" y="-62"/>
                        <a:pt x="126881" y="65276"/>
                        <a:pt x="56220" y="188897"/>
                      </a:cubicBezTo>
                      <a:cubicBezTo>
                        <a:pt x="11588" y="266914"/>
                        <a:pt x="-7924" y="372943"/>
                        <a:pt x="2661" y="479726"/>
                      </a:cubicBezTo>
                      <a:cubicBezTo>
                        <a:pt x="12496" y="578821"/>
                        <a:pt x="80748" y="656560"/>
                        <a:pt x="143984" y="721620"/>
                      </a:cubicBezTo>
                      <a:cubicBezTo>
                        <a:pt x="209116" y="788701"/>
                        <a:pt x="275077" y="822737"/>
                        <a:pt x="340050" y="822697"/>
                      </a:cubicBezTo>
                      <a:cubicBezTo>
                        <a:pt x="345303" y="822697"/>
                        <a:pt x="350636" y="822459"/>
                        <a:pt x="355967" y="822023"/>
                      </a:cubicBezTo>
                      <a:cubicBezTo>
                        <a:pt x="367224" y="821033"/>
                        <a:pt x="379706" y="820597"/>
                        <a:pt x="395189" y="820597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82" name="Freeform 131">
                  <a:extLst>
                    <a:ext uri="{FF2B5EF4-FFF2-40B4-BE49-F238E27FC236}">
                      <a16:creationId xmlns:a16="http://schemas.microsoft.com/office/drawing/2014/main" id="{9A84CC17-F466-4F39-818D-F789D1EFEEC2}"/>
                    </a:ext>
                  </a:extLst>
                </p:cNvPr>
                <p:cNvSpPr/>
                <p:nvPr/>
              </p:nvSpPr>
              <p:spPr>
                <a:xfrm>
                  <a:off x="9344316" y="1728144"/>
                  <a:ext cx="90678" cy="38406"/>
                </a:xfrm>
                <a:custGeom>
                  <a:avLst/>
                  <a:gdLst>
                    <a:gd name="connsiteX0" fmla="*/ 8373 w 168034"/>
                    <a:gd name="connsiteY0" fmla="*/ 66575 h 71169"/>
                    <a:gd name="connsiteX1" fmla="*/ 164429 w 168034"/>
                    <a:gd name="connsiteY1" fmla="*/ 20533 h 71169"/>
                    <a:gd name="connsiteX2" fmla="*/ 147563 w 168034"/>
                    <a:gd name="connsiteY2" fmla="*/ 3536 h 71169"/>
                    <a:gd name="connsiteX3" fmla="*/ 14733 w 168034"/>
                    <a:gd name="connsiteY3" fmla="*/ 43435 h 71169"/>
                    <a:gd name="connsiteX4" fmla="*/ 8373 w 168034"/>
                    <a:gd name="connsiteY4" fmla="*/ 66575 h 71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034" h="71169">
                      <a:moveTo>
                        <a:pt x="8373" y="66575"/>
                      </a:moveTo>
                      <a:cubicBezTo>
                        <a:pt x="65605" y="79967"/>
                        <a:pt x="123825" y="63088"/>
                        <a:pt x="164429" y="20533"/>
                      </a:cubicBezTo>
                      <a:cubicBezTo>
                        <a:pt x="175133" y="9360"/>
                        <a:pt x="158267" y="-7598"/>
                        <a:pt x="147563" y="3536"/>
                      </a:cubicBezTo>
                      <a:cubicBezTo>
                        <a:pt x="112766" y="39989"/>
                        <a:pt x="63867" y="54965"/>
                        <a:pt x="14733" y="43435"/>
                      </a:cubicBezTo>
                      <a:cubicBezTo>
                        <a:pt x="-238" y="39909"/>
                        <a:pt x="-6636" y="63049"/>
                        <a:pt x="8373" y="66575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83" name="Freeform 132">
                  <a:extLst>
                    <a:ext uri="{FF2B5EF4-FFF2-40B4-BE49-F238E27FC236}">
                      <a16:creationId xmlns:a16="http://schemas.microsoft.com/office/drawing/2014/main" id="{F8A0E052-0A8F-46C3-9C15-3B1B82B6B8E8}"/>
                    </a:ext>
                  </a:extLst>
                </p:cNvPr>
                <p:cNvSpPr/>
                <p:nvPr/>
              </p:nvSpPr>
              <p:spPr>
                <a:xfrm>
                  <a:off x="9244603" y="1855632"/>
                  <a:ext cx="46789" cy="100609"/>
                </a:xfrm>
                <a:custGeom>
                  <a:avLst/>
                  <a:gdLst>
                    <a:gd name="connsiteX0" fmla="*/ 20527 w 86704"/>
                    <a:gd name="connsiteY0" fmla="*/ 183112 h 186436"/>
                    <a:gd name="connsiteX1" fmla="*/ 85184 w 86704"/>
                    <a:gd name="connsiteY1" fmla="*/ 11349 h 186436"/>
                    <a:gd name="connsiteX2" fmla="*/ 61209 w 86704"/>
                    <a:gd name="connsiteY2" fmla="*/ 11349 h 186436"/>
                    <a:gd name="connsiteX3" fmla="*/ 3582 w 86704"/>
                    <a:gd name="connsiteY3" fmla="*/ 166154 h 186436"/>
                    <a:gd name="connsiteX4" fmla="*/ 20527 w 86704"/>
                    <a:gd name="connsiteY4" fmla="*/ 183112 h 186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704" h="186436">
                      <a:moveTo>
                        <a:pt x="20527" y="183112"/>
                      </a:moveTo>
                      <a:cubicBezTo>
                        <a:pt x="68635" y="139171"/>
                        <a:pt x="92571" y="76251"/>
                        <a:pt x="85184" y="11349"/>
                      </a:cubicBezTo>
                      <a:cubicBezTo>
                        <a:pt x="83446" y="-3786"/>
                        <a:pt x="59472" y="-3985"/>
                        <a:pt x="61209" y="11349"/>
                      </a:cubicBezTo>
                      <a:cubicBezTo>
                        <a:pt x="67963" y="70545"/>
                        <a:pt x="47582" y="125977"/>
                        <a:pt x="3582" y="166154"/>
                      </a:cubicBezTo>
                      <a:cubicBezTo>
                        <a:pt x="-7833" y="176575"/>
                        <a:pt x="9152" y="193493"/>
                        <a:pt x="20527" y="18311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84" name="Freeform 133">
                  <a:extLst>
                    <a:ext uri="{FF2B5EF4-FFF2-40B4-BE49-F238E27FC236}">
                      <a16:creationId xmlns:a16="http://schemas.microsoft.com/office/drawing/2014/main" id="{D4E29707-7B80-49DF-A331-5E0C795E705E}"/>
                    </a:ext>
                  </a:extLst>
                </p:cNvPr>
                <p:cNvSpPr/>
                <p:nvPr/>
              </p:nvSpPr>
              <p:spPr>
                <a:xfrm>
                  <a:off x="9242770" y="2038606"/>
                  <a:ext cx="51991" cy="96802"/>
                </a:xfrm>
                <a:custGeom>
                  <a:avLst/>
                  <a:gdLst>
                    <a:gd name="connsiteX0" fmla="*/ 2950 w 96344"/>
                    <a:gd name="connsiteY0" fmla="*/ 20790 h 179381"/>
                    <a:gd name="connsiteX1" fmla="*/ 72900 w 96344"/>
                    <a:gd name="connsiteY1" fmla="*/ 170642 h 179381"/>
                    <a:gd name="connsiteX2" fmla="*/ 95967 w 96344"/>
                    <a:gd name="connsiteY2" fmla="*/ 164302 h 179381"/>
                    <a:gd name="connsiteX3" fmla="*/ 19894 w 96344"/>
                    <a:gd name="connsiteY3" fmla="*/ 3832 h 179381"/>
                    <a:gd name="connsiteX4" fmla="*/ 2950 w 96344"/>
                    <a:gd name="connsiteY4" fmla="*/ 20790 h 179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44" h="179381">
                      <a:moveTo>
                        <a:pt x="2950" y="20790"/>
                      </a:moveTo>
                      <a:cubicBezTo>
                        <a:pt x="40828" y="63701"/>
                        <a:pt x="63934" y="114180"/>
                        <a:pt x="72900" y="170642"/>
                      </a:cubicBezTo>
                      <a:cubicBezTo>
                        <a:pt x="75309" y="185857"/>
                        <a:pt x="98376" y="179398"/>
                        <a:pt x="95967" y="164302"/>
                      </a:cubicBezTo>
                      <a:cubicBezTo>
                        <a:pt x="86408" y="103799"/>
                        <a:pt x="60301" y="49675"/>
                        <a:pt x="19894" y="3832"/>
                      </a:cubicBezTo>
                      <a:cubicBezTo>
                        <a:pt x="9665" y="-7778"/>
                        <a:pt x="-7241" y="9260"/>
                        <a:pt x="2950" y="20790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85" name="Freeform 134">
                  <a:extLst>
                    <a:ext uri="{FF2B5EF4-FFF2-40B4-BE49-F238E27FC236}">
                      <a16:creationId xmlns:a16="http://schemas.microsoft.com/office/drawing/2014/main" id="{C0FA65C6-018B-4346-AE10-C8DE632D05E5}"/>
                    </a:ext>
                  </a:extLst>
                </p:cNvPr>
                <p:cNvSpPr/>
                <p:nvPr/>
              </p:nvSpPr>
              <p:spPr>
                <a:xfrm>
                  <a:off x="9542120" y="2283541"/>
                  <a:ext cx="88549" cy="25305"/>
                </a:xfrm>
                <a:custGeom>
                  <a:avLst/>
                  <a:gdLst>
                    <a:gd name="connsiteX0" fmla="*/ 148888 w 164088"/>
                    <a:gd name="connsiteY0" fmla="*/ 169 h 46892"/>
                    <a:gd name="connsiteX1" fmla="*/ 8474 w 164088"/>
                    <a:gd name="connsiteY1" fmla="*/ 23546 h 46892"/>
                    <a:gd name="connsiteX2" fmla="*/ 14872 w 164088"/>
                    <a:gd name="connsiteY2" fmla="*/ 46685 h 46892"/>
                    <a:gd name="connsiteX3" fmla="*/ 155247 w 164088"/>
                    <a:gd name="connsiteY3" fmla="*/ 23308 h 46892"/>
                    <a:gd name="connsiteX4" fmla="*/ 148888 w 164088"/>
                    <a:gd name="connsiteY4" fmla="*/ 169 h 4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088" h="46892">
                      <a:moveTo>
                        <a:pt x="148888" y="169"/>
                      </a:moveTo>
                      <a:cubicBezTo>
                        <a:pt x="102123" y="7974"/>
                        <a:pt x="55318" y="15740"/>
                        <a:pt x="8474" y="23546"/>
                      </a:cubicBezTo>
                      <a:cubicBezTo>
                        <a:pt x="-6654" y="26042"/>
                        <a:pt x="-216" y="49182"/>
                        <a:pt x="14872" y="46685"/>
                      </a:cubicBezTo>
                      <a:cubicBezTo>
                        <a:pt x="61677" y="38880"/>
                        <a:pt x="108481" y="31074"/>
                        <a:pt x="155247" y="23308"/>
                      </a:cubicBezTo>
                      <a:cubicBezTo>
                        <a:pt x="170453" y="20812"/>
                        <a:pt x="164015" y="-2327"/>
                        <a:pt x="148888" y="169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86" name="Freeform 135">
                  <a:extLst>
                    <a:ext uri="{FF2B5EF4-FFF2-40B4-BE49-F238E27FC236}">
                      <a16:creationId xmlns:a16="http://schemas.microsoft.com/office/drawing/2014/main" id="{4E225985-A0B9-4105-B8E6-AEA131777152}"/>
                    </a:ext>
                  </a:extLst>
                </p:cNvPr>
                <p:cNvSpPr/>
                <p:nvPr/>
              </p:nvSpPr>
              <p:spPr>
                <a:xfrm>
                  <a:off x="9744209" y="2161035"/>
                  <a:ext cx="62665" cy="69717"/>
                </a:xfrm>
                <a:custGeom>
                  <a:avLst/>
                  <a:gdLst>
                    <a:gd name="connsiteX0" fmla="*/ 98033 w 116123"/>
                    <a:gd name="connsiteY0" fmla="*/ 1557 h 129191"/>
                    <a:gd name="connsiteX1" fmla="*/ 711 w 116123"/>
                    <a:gd name="connsiteY1" fmla="*/ 114678 h 129191"/>
                    <a:gd name="connsiteX2" fmla="*/ 23817 w 116123"/>
                    <a:gd name="connsiteY2" fmla="*/ 121057 h 129191"/>
                    <a:gd name="connsiteX3" fmla="*/ 110119 w 116123"/>
                    <a:gd name="connsiteY3" fmla="*/ 22279 h 129191"/>
                    <a:gd name="connsiteX4" fmla="*/ 98033 w 116123"/>
                    <a:gd name="connsiteY4" fmla="*/ 1557 h 12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23" h="129191">
                      <a:moveTo>
                        <a:pt x="98033" y="1557"/>
                      </a:moveTo>
                      <a:cubicBezTo>
                        <a:pt x="52571" y="26717"/>
                        <a:pt x="19117" y="66181"/>
                        <a:pt x="711" y="114678"/>
                      </a:cubicBezTo>
                      <a:cubicBezTo>
                        <a:pt x="-4780" y="129140"/>
                        <a:pt x="18326" y="135361"/>
                        <a:pt x="23817" y="121057"/>
                      </a:cubicBezTo>
                      <a:cubicBezTo>
                        <a:pt x="40011" y="78423"/>
                        <a:pt x="70345" y="44269"/>
                        <a:pt x="110119" y="22279"/>
                      </a:cubicBezTo>
                      <a:cubicBezTo>
                        <a:pt x="123588" y="14830"/>
                        <a:pt x="111501" y="-5893"/>
                        <a:pt x="98033" y="1557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87" name="Freeform 136">
                  <a:extLst>
                    <a:ext uri="{FF2B5EF4-FFF2-40B4-BE49-F238E27FC236}">
                      <a16:creationId xmlns:a16="http://schemas.microsoft.com/office/drawing/2014/main" id="{236F324A-4AD5-4A24-92F8-9EDC6534E99B}"/>
                    </a:ext>
                  </a:extLst>
                </p:cNvPr>
                <p:cNvSpPr/>
                <p:nvPr/>
              </p:nvSpPr>
              <p:spPr>
                <a:xfrm>
                  <a:off x="9839681" y="1932786"/>
                  <a:ext cx="23533" cy="92140"/>
                </a:xfrm>
                <a:custGeom>
                  <a:avLst/>
                  <a:gdLst>
                    <a:gd name="connsiteX0" fmla="*/ 23940 w 43608"/>
                    <a:gd name="connsiteY0" fmla="*/ 159295 h 170742"/>
                    <a:gd name="connsiteX1" fmla="*/ 43373 w 43608"/>
                    <a:gd name="connsiteY1" fmla="*/ 11345 h 170742"/>
                    <a:gd name="connsiteX2" fmla="*/ 19438 w 43608"/>
                    <a:gd name="connsiteY2" fmla="*/ 11345 h 170742"/>
                    <a:gd name="connsiteX3" fmla="*/ 5 w 43608"/>
                    <a:gd name="connsiteY3" fmla="*/ 159295 h 170742"/>
                    <a:gd name="connsiteX4" fmla="*/ 23940 w 43608"/>
                    <a:gd name="connsiteY4" fmla="*/ 159295 h 170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608" h="170742">
                      <a:moveTo>
                        <a:pt x="23940" y="159295"/>
                      </a:moveTo>
                      <a:cubicBezTo>
                        <a:pt x="30418" y="109965"/>
                        <a:pt x="36896" y="60635"/>
                        <a:pt x="43373" y="11345"/>
                      </a:cubicBezTo>
                      <a:cubicBezTo>
                        <a:pt x="45387" y="-3949"/>
                        <a:pt x="21452" y="-3791"/>
                        <a:pt x="19438" y="11345"/>
                      </a:cubicBezTo>
                      <a:cubicBezTo>
                        <a:pt x="12960" y="60635"/>
                        <a:pt x="6483" y="109965"/>
                        <a:pt x="5" y="159295"/>
                      </a:cubicBezTo>
                      <a:cubicBezTo>
                        <a:pt x="-2009" y="174549"/>
                        <a:pt x="21926" y="174391"/>
                        <a:pt x="23940" y="159295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88" name="Freeform 137">
                  <a:extLst>
                    <a:ext uri="{FF2B5EF4-FFF2-40B4-BE49-F238E27FC236}">
                      <a16:creationId xmlns:a16="http://schemas.microsoft.com/office/drawing/2014/main" id="{EA7BDBCE-611B-427E-BDC5-12DBE0535430}"/>
                    </a:ext>
                  </a:extLst>
                </p:cNvPr>
                <p:cNvSpPr/>
                <p:nvPr/>
              </p:nvSpPr>
              <p:spPr>
                <a:xfrm>
                  <a:off x="9758899" y="1736640"/>
                  <a:ext cx="61333" cy="107454"/>
                </a:xfrm>
                <a:custGeom>
                  <a:avLst/>
                  <a:gdLst>
                    <a:gd name="connsiteX0" fmla="*/ 110036 w 113655"/>
                    <a:gd name="connsiteY0" fmla="*/ 178502 h 199120"/>
                    <a:gd name="connsiteX1" fmla="*/ 23141 w 113655"/>
                    <a:gd name="connsiteY1" fmla="*/ 8561 h 199120"/>
                    <a:gd name="connsiteX2" fmla="*/ 75 w 113655"/>
                    <a:gd name="connsiteY2" fmla="*/ 14980 h 199120"/>
                    <a:gd name="connsiteX3" fmla="*/ 93091 w 113655"/>
                    <a:gd name="connsiteY3" fmla="*/ 195500 h 199120"/>
                    <a:gd name="connsiteX4" fmla="*/ 110036 w 113655"/>
                    <a:gd name="connsiteY4" fmla="*/ 178502 h 199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655" h="199120">
                      <a:moveTo>
                        <a:pt x="110036" y="178502"/>
                      </a:moveTo>
                      <a:cubicBezTo>
                        <a:pt x="63231" y="131510"/>
                        <a:pt x="34082" y="73978"/>
                        <a:pt x="23141" y="8561"/>
                      </a:cubicBezTo>
                      <a:cubicBezTo>
                        <a:pt x="20573" y="-6614"/>
                        <a:pt x="-2493" y="-155"/>
                        <a:pt x="75" y="14980"/>
                      </a:cubicBezTo>
                      <a:cubicBezTo>
                        <a:pt x="11648" y="84161"/>
                        <a:pt x="43641" y="145853"/>
                        <a:pt x="93091" y="195500"/>
                      </a:cubicBezTo>
                      <a:cubicBezTo>
                        <a:pt x="103954" y="206436"/>
                        <a:pt x="120898" y="189438"/>
                        <a:pt x="110036" y="17850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89" name="Freeform 138">
                  <a:extLst>
                    <a:ext uri="{FF2B5EF4-FFF2-40B4-BE49-F238E27FC236}">
                      <a16:creationId xmlns:a16="http://schemas.microsoft.com/office/drawing/2014/main" id="{3A73AA63-8739-4923-9685-9D7DEC814ECC}"/>
                    </a:ext>
                  </a:extLst>
                </p:cNvPr>
                <p:cNvSpPr/>
                <p:nvPr/>
              </p:nvSpPr>
              <p:spPr>
                <a:xfrm>
                  <a:off x="9547041" y="1681313"/>
                  <a:ext cx="147660" cy="34753"/>
                </a:xfrm>
                <a:custGeom>
                  <a:avLst/>
                  <a:gdLst>
                    <a:gd name="connsiteX0" fmla="*/ 5916 w 273626"/>
                    <a:gd name="connsiteY0" fmla="*/ 22002 h 64400"/>
                    <a:gd name="connsiteX1" fmla="*/ 264863 w 273626"/>
                    <a:gd name="connsiteY1" fmla="*/ 55087 h 64400"/>
                    <a:gd name="connsiteX2" fmla="*/ 258504 w 273626"/>
                    <a:gd name="connsiteY2" fmla="*/ 31948 h 64400"/>
                    <a:gd name="connsiteX3" fmla="*/ 18002 w 273626"/>
                    <a:gd name="connsiteY3" fmla="*/ 1280 h 64400"/>
                    <a:gd name="connsiteX4" fmla="*/ 5916 w 273626"/>
                    <a:gd name="connsiteY4" fmla="*/ 22002 h 6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626" h="64400">
                      <a:moveTo>
                        <a:pt x="5916" y="22002"/>
                      </a:moveTo>
                      <a:cubicBezTo>
                        <a:pt x="87637" y="63170"/>
                        <a:pt x="175440" y="74462"/>
                        <a:pt x="264863" y="55087"/>
                      </a:cubicBezTo>
                      <a:cubicBezTo>
                        <a:pt x="279952" y="51838"/>
                        <a:pt x="273552" y="28699"/>
                        <a:pt x="258504" y="31948"/>
                      </a:cubicBezTo>
                      <a:cubicBezTo>
                        <a:pt x="175599" y="49897"/>
                        <a:pt x="93799" y="39515"/>
                        <a:pt x="18002" y="1280"/>
                      </a:cubicBezTo>
                      <a:cubicBezTo>
                        <a:pt x="4297" y="-5614"/>
                        <a:pt x="-7869" y="15069"/>
                        <a:pt x="5916" y="22002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90" name="Freeform 139">
                  <a:extLst>
                    <a:ext uri="{FF2B5EF4-FFF2-40B4-BE49-F238E27FC236}">
                      <a16:creationId xmlns:a16="http://schemas.microsoft.com/office/drawing/2014/main" id="{17F92DED-588B-4A22-9BA3-587D30562D69}"/>
                    </a:ext>
                  </a:extLst>
                </p:cNvPr>
                <p:cNvSpPr/>
                <p:nvPr/>
              </p:nvSpPr>
              <p:spPr>
                <a:xfrm>
                  <a:off x="9314972" y="1813558"/>
                  <a:ext cx="89631" cy="371043"/>
                </a:xfrm>
                <a:custGeom>
                  <a:avLst/>
                  <a:gdLst>
                    <a:gd name="connsiteX0" fmla="*/ 157342 w 166093"/>
                    <a:gd name="connsiteY0" fmla="*/ 27241 h 687570"/>
                    <a:gd name="connsiteX1" fmla="*/ 164649 w 166093"/>
                    <a:gd name="connsiteY1" fmla="*/ 17969 h 687570"/>
                    <a:gd name="connsiteX2" fmla="*/ 159357 w 166093"/>
                    <a:gd name="connsiteY2" fmla="*/ 1248 h 687570"/>
                    <a:gd name="connsiteX3" fmla="*/ 143952 w 166093"/>
                    <a:gd name="connsiteY3" fmla="*/ 6241 h 687570"/>
                    <a:gd name="connsiteX4" fmla="*/ 139607 w 166093"/>
                    <a:gd name="connsiteY4" fmla="*/ 11154 h 687570"/>
                    <a:gd name="connsiteX5" fmla="*/ 128824 w 166093"/>
                    <a:gd name="connsiteY5" fmla="*/ 682912 h 687570"/>
                    <a:gd name="connsiteX6" fmla="*/ 138225 w 166093"/>
                    <a:gd name="connsiteY6" fmla="*/ 687508 h 687570"/>
                    <a:gd name="connsiteX7" fmla="*/ 145572 w 166093"/>
                    <a:gd name="connsiteY7" fmla="*/ 684932 h 687570"/>
                    <a:gd name="connsiteX8" fmla="*/ 147626 w 166093"/>
                    <a:gd name="connsiteY8" fmla="*/ 668093 h 687570"/>
                    <a:gd name="connsiteX9" fmla="*/ 157342 w 166093"/>
                    <a:gd name="connsiteY9" fmla="*/ 27241 h 687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093" h="687570">
                      <a:moveTo>
                        <a:pt x="157342" y="27241"/>
                      </a:moveTo>
                      <a:cubicBezTo>
                        <a:pt x="162280" y="21773"/>
                        <a:pt x="163622" y="20267"/>
                        <a:pt x="164649" y="17969"/>
                      </a:cubicBezTo>
                      <a:cubicBezTo>
                        <a:pt x="167533" y="11986"/>
                        <a:pt x="165321" y="4022"/>
                        <a:pt x="159357" y="1248"/>
                      </a:cubicBezTo>
                      <a:cubicBezTo>
                        <a:pt x="153313" y="-1604"/>
                        <a:pt x="146677" y="258"/>
                        <a:pt x="143952" y="6241"/>
                      </a:cubicBezTo>
                      <a:cubicBezTo>
                        <a:pt x="143202" y="7113"/>
                        <a:pt x="141740" y="8737"/>
                        <a:pt x="139607" y="11154"/>
                      </a:cubicBezTo>
                      <a:cubicBezTo>
                        <a:pt x="53266" y="106881"/>
                        <a:pt x="-120603" y="363991"/>
                        <a:pt x="128824" y="682912"/>
                      </a:cubicBezTo>
                      <a:cubicBezTo>
                        <a:pt x="131194" y="685923"/>
                        <a:pt x="134710" y="687508"/>
                        <a:pt x="138225" y="687508"/>
                      </a:cubicBezTo>
                      <a:cubicBezTo>
                        <a:pt x="140832" y="687508"/>
                        <a:pt x="143438" y="686675"/>
                        <a:pt x="145572" y="684932"/>
                      </a:cubicBezTo>
                      <a:cubicBezTo>
                        <a:pt x="150825" y="680851"/>
                        <a:pt x="151694" y="673323"/>
                        <a:pt x="147626" y="668093"/>
                      </a:cubicBezTo>
                      <a:cubicBezTo>
                        <a:pt x="-90545" y="363516"/>
                        <a:pt x="75108" y="118491"/>
                        <a:pt x="157342" y="27241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91" name="Freeform 140">
                  <a:extLst>
                    <a:ext uri="{FF2B5EF4-FFF2-40B4-BE49-F238E27FC236}">
                      <a16:creationId xmlns:a16="http://schemas.microsoft.com/office/drawing/2014/main" id="{D99321F5-203E-4F1A-97D8-5C95176DF2A1}"/>
                    </a:ext>
                  </a:extLst>
                </p:cNvPr>
                <p:cNvSpPr/>
                <p:nvPr/>
              </p:nvSpPr>
              <p:spPr>
                <a:xfrm>
                  <a:off x="9570472" y="1972385"/>
                  <a:ext cx="230750" cy="278542"/>
                </a:xfrm>
                <a:custGeom>
                  <a:avLst/>
                  <a:gdLst>
                    <a:gd name="connsiteX0" fmla="*/ 301119 w 427598"/>
                    <a:gd name="connsiteY0" fmla="*/ 356000 h 516160"/>
                    <a:gd name="connsiteX1" fmla="*/ 15274 w 427598"/>
                    <a:gd name="connsiteY1" fmla="*/ 491985 h 516160"/>
                    <a:gd name="connsiteX2" fmla="*/ 11324 w 427598"/>
                    <a:gd name="connsiteY2" fmla="*/ 492143 h 516160"/>
                    <a:gd name="connsiteX3" fmla="*/ -129 w 427598"/>
                    <a:gd name="connsiteY3" fmla="*/ 504624 h 516160"/>
                    <a:gd name="connsiteX4" fmla="*/ 11838 w 427598"/>
                    <a:gd name="connsiteY4" fmla="*/ 516114 h 516160"/>
                    <a:gd name="connsiteX5" fmla="*/ 12351 w 427598"/>
                    <a:gd name="connsiteY5" fmla="*/ 516114 h 516160"/>
                    <a:gd name="connsiteX6" fmla="*/ 16104 w 427598"/>
                    <a:gd name="connsiteY6" fmla="*/ 515956 h 516160"/>
                    <a:gd name="connsiteX7" fmla="*/ 320236 w 427598"/>
                    <a:gd name="connsiteY7" fmla="*/ 370463 h 516160"/>
                    <a:gd name="connsiteX8" fmla="*/ 423680 w 427598"/>
                    <a:gd name="connsiteY8" fmla="*/ 10058 h 516160"/>
                    <a:gd name="connsiteX9" fmla="*/ 410015 w 427598"/>
                    <a:gd name="connsiteY9" fmla="*/ 113 h 516160"/>
                    <a:gd name="connsiteX10" fmla="*/ 400061 w 427598"/>
                    <a:gd name="connsiteY10" fmla="*/ 13862 h 516160"/>
                    <a:gd name="connsiteX11" fmla="*/ 301119 w 427598"/>
                    <a:gd name="connsiteY11" fmla="*/ 356000 h 51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7598" h="516160">
                      <a:moveTo>
                        <a:pt x="301119" y="356000"/>
                      </a:moveTo>
                      <a:cubicBezTo>
                        <a:pt x="256684" y="414959"/>
                        <a:pt x="170975" y="486438"/>
                        <a:pt x="15274" y="491985"/>
                      </a:cubicBezTo>
                      <a:lnTo>
                        <a:pt x="11324" y="492143"/>
                      </a:lnTo>
                      <a:cubicBezTo>
                        <a:pt x="4729" y="492421"/>
                        <a:pt x="-406" y="498007"/>
                        <a:pt x="-129" y="504624"/>
                      </a:cubicBezTo>
                      <a:cubicBezTo>
                        <a:pt x="147" y="511082"/>
                        <a:pt x="5440" y="516114"/>
                        <a:pt x="11838" y="516114"/>
                      </a:cubicBezTo>
                      <a:lnTo>
                        <a:pt x="12351" y="516114"/>
                      </a:lnTo>
                      <a:lnTo>
                        <a:pt x="16104" y="515956"/>
                      </a:lnTo>
                      <a:cubicBezTo>
                        <a:pt x="181243" y="510092"/>
                        <a:pt x="272642" y="433581"/>
                        <a:pt x="320236" y="370463"/>
                      </a:cubicBezTo>
                      <a:cubicBezTo>
                        <a:pt x="446707" y="202623"/>
                        <a:pt x="428617" y="40765"/>
                        <a:pt x="423680" y="10058"/>
                      </a:cubicBezTo>
                      <a:cubicBezTo>
                        <a:pt x="422614" y="3481"/>
                        <a:pt x="416334" y="-957"/>
                        <a:pt x="410015" y="113"/>
                      </a:cubicBezTo>
                      <a:cubicBezTo>
                        <a:pt x="403497" y="1143"/>
                        <a:pt x="398994" y="7324"/>
                        <a:pt x="400061" y="13862"/>
                      </a:cubicBezTo>
                      <a:cubicBezTo>
                        <a:pt x="404722" y="42905"/>
                        <a:pt x="421745" y="195926"/>
                        <a:pt x="301119" y="356000"/>
                      </a:cubicBezTo>
                      <a:close/>
                    </a:path>
                  </a:pathLst>
                </a:custGeom>
                <a:grpFill/>
                <a:ln w="39496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702DF-C41F-4F3B-AC01-B1F42093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996" y="6456929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21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2BEFFBA-94E2-4CFD-8EC2-BF01FD60457E}"/>
              </a:ext>
            </a:extLst>
          </p:cNvPr>
          <p:cNvGrpSpPr/>
          <p:nvPr/>
        </p:nvGrpSpPr>
        <p:grpSpPr>
          <a:xfrm>
            <a:off x="781567" y="2046926"/>
            <a:ext cx="786770" cy="756510"/>
            <a:chOff x="-1410414" y="295930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4DF3DD3-D54A-4983-B219-2B5299CC711C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Research with solid fill">
              <a:extLst>
                <a:ext uri="{FF2B5EF4-FFF2-40B4-BE49-F238E27FC236}">
                  <a16:creationId xmlns:a16="http://schemas.microsoft.com/office/drawing/2014/main" id="{96C468EB-36AD-463C-82BC-0A89CE9C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788A04C-35ED-49ED-B400-DE6B7A068658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222" name="Oval 221">
              <a:hlinkClick r:id="rId6" action="ppaction://hlinksldjump"/>
              <a:extLst>
                <a:ext uri="{FF2B5EF4-FFF2-40B4-BE49-F238E27FC236}">
                  <a16:creationId xmlns:a16="http://schemas.microsoft.com/office/drawing/2014/main" id="{3858A2C6-E821-41BC-954E-D8ED44F9EDD2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3" name="Graphic 222" descr="Lightbulb with solid fill">
              <a:extLst>
                <a:ext uri="{FF2B5EF4-FFF2-40B4-BE49-F238E27FC236}">
                  <a16:creationId xmlns:a16="http://schemas.microsoft.com/office/drawing/2014/main" id="{84C053D9-08CA-4DF2-93BF-C0F2B8A6D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637775F-6F15-41F8-8E2F-9146D4A05A9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7AF680B-80F0-49C8-B734-377B58AFABF7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6" name="Graphic 225" descr="Bar chart with solid fill">
              <a:extLst>
                <a:ext uri="{FF2B5EF4-FFF2-40B4-BE49-F238E27FC236}">
                  <a16:creationId xmlns:a16="http://schemas.microsoft.com/office/drawing/2014/main" id="{E34B3944-6A9D-4BD9-8AF4-5B453D42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14CE854-FC57-4ABC-94A1-062B11DBF85A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42BA2E2-2EC2-4644-991D-FD6F86CF4AEE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9" name="Graphic 228" descr="Clipboard Badge with solid fill">
              <a:extLst>
                <a:ext uri="{FF2B5EF4-FFF2-40B4-BE49-F238E27FC236}">
                  <a16:creationId xmlns:a16="http://schemas.microsoft.com/office/drawing/2014/main" id="{C226D084-1E40-4D95-8151-6F8AA61FD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FAC1B31-77D5-4E15-8FB8-56BEAE10043F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6792962-2041-44E5-9404-C9C7D626CA27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2" name="Graphic 231" descr="Internet Of Things with solid fill">
              <a:extLst>
                <a:ext uri="{FF2B5EF4-FFF2-40B4-BE49-F238E27FC236}">
                  <a16:creationId xmlns:a16="http://schemas.microsoft.com/office/drawing/2014/main" id="{0B2E5E62-11CF-4635-AF67-DA2A75CE2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4B820BA-08C8-49A0-A484-9FD1C4C8C7A8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9D28457-7388-4A16-A2AC-2F42F686FE11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5" name="Graphic 234" descr="Presentation with pie chart with solid fill">
              <a:extLst>
                <a:ext uri="{FF2B5EF4-FFF2-40B4-BE49-F238E27FC236}">
                  <a16:creationId xmlns:a16="http://schemas.microsoft.com/office/drawing/2014/main" id="{8C027187-A432-40F2-A7C2-E53189531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277A1B8-4262-4A77-9375-92D57B031723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6162DD5A-5310-4AF0-B504-2A05ED998A17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41" name="Graphic 240" descr="Pencil with solid fill">
              <a:extLst>
                <a:ext uri="{FF2B5EF4-FFF2-40B4-BE49-F238E27FC236}">
                  <a16:creationId xmlns:a16="http://schemas.microsoft.com/office/drawing/2014/main" id="{5D8BE105-B6C3-453B-A883-6EAC1CCB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49" name="Graphic 248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06442F2-D58F-48AE-9D46-A1E68A2C91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50" name="Graphic 249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2DB7D756-EDDE-4DB0-AAF4-1423B0D18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51" name="Graphic 250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260C3F78-8D7B-4110-92C9-88AA1C305D1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52" name="Graphic 251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905546A-7F4D-4EB7-A74A-F3812194EF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53" name="Graphic 252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B5AEA8F-AAEA-45D1-9D69-6815436E901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54" name="Graphic 253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E4088501-6254-4DA4-B238-554EBFAE48B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55" name="Graphic 254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F4D3A1BB-8546-48E0-BEEC-91614C8C0ED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5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croll: Horizontal 66">
            <a:extLst>
              <a:ext uri="{FF2B5EF4-FFF2-40B4-BE49-F238E27FC236}">
                <a16:creationId xmlns:a16="http://schemas.microsoft.com/office/drawing/2014/main" id="{4936D2F9-DB43-472C-8040-8C99D407551A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DF1721B-9044-4A48-A6B3-D87CA3F3C2C9}"/>
              </a:ext>
            </a:extLst>
          </p:cNvPr>
          <p:cNvSpPr/>
          <p:nvPr/>
        </p:nvSpPr>
        <p:spPr>
          <a:xfrm>
            <a:off x="3830" y="-8105101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BD337C0-BFED-45D5-93F0-CE532C652D1E}"/>
              </a:ext>
            </a:extLst>
          </p:cNvPr>
          <p:cNvSpPr txBox="1"/>
          <p:nvPr/>
        </p:nvSpPr>
        <p:spPr>
          <a:xfrm>
            <a:off x="3383052" y="201361"/>
            <a:ext cx="591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PREPROCESSING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F6DA1AB1-906F-4B50-90EC-80458ACCA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540000">
            <a:off x="4015341" y="746858"/>
            <a:ext cx="4688931" cy="13204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B7A8395-6582-4528-BDEB-EBF2ECF12E82}"/>
              </a:ext>
            </a:extLst>
          </p:cNvPr>
          <p:cNvSpPr txBox="1"/>
          <p:nvPr/>
        </p:nvSpPr>
        <p:spPr>
          <a:xfrm>
            <a:off x="1642328" y="1117270"/>
            <a:ext cx="73475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DATA EXTRACTION AND DATA CLEANING </a:t>
            </a:r>
            <a:endParaRPr lang="en-LT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702DF-C41F-4F3B-AC01-B1F42093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039" y="6419034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22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2BEFFBA-94E2-4CFD-8EC2-BF01FD60457E}"/>
              </a:ext>
            </a:extLst>
          </p:cNvPr>
          <p:cNvGrpSpPr/>
          <p:nvPr/>
        </p:nvGrpSpPr>
        <p:grpSpPr>
          <a:xfrm>
            <a:off x="781567" y="2046926"/>
            <a:ext cx="786770" cy="756510"/>
            <a:chOff x="-1410414" y="295930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4DF3DD3-D54A-4983-B219-2B5299CC711C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Research with solid fill">
              <a:extLst>
                <a:ext uri="{FF2B5EF4-FFF2-40B4-BE49-F238E27FC236}">
                  <a16:creationId xmlns:a16="http://schemas.microsoft.com/office/drawing/2014/main" id="{96C468EB-36AD-463C-82BC-0A89CE9C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788A04C-35ED-49ED-B400-DE6B7A068658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222" name="Oval 221">
              <a:hlinkClick r:id="rId6" action="ppaction://hlinksldjump"/>
              <a:extLst>
                <a:ext uri="{FF2B5EF4-FFF2-40B4-BE49-F238E27FC236}">
                  <a16:creationId xmlns:a16="http://schemas.microsoft.com/office/drawing/2014/main" id="{3858A2C6-E821-41BC-954E-D8ED44F9EDD2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3" name="Graphic 222" descr="Lightbulb with solid fill">
              <a:extLst>
                <a:ext uri="{FF2B5EF4-FFF2-40B4-BE49-F238E27FC236}">
                  <a16:creationId xmlns:a16="http://schemas.microsoft.com/office/drawing/2014/main" id="{84C053D9-08CA-4DF2-93BF-C0F2B8A6D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637775F-6F15-41F8-8E2F-9146D4A05A9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7AF680B-80F0-49C8-B734-377B58AFABF7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6" name="Graphic 225" descr="Bar chart with solid fill">
              <a:extLst>
                <a:ext uri="{FF2B5EF4-FFF2-40B4-BE49-F238E27FC236}">
                  <a16:creationId xmlns:a16="http://schemas.microsoft.com/office/drawing/2014/main" id="{E34B3944-6A9D-4BD9-8AF4-5B453D42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14CE854-FC57-4ABC-94A1-062B11DBF85A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42BA2E2-2EC2-4644-991D-FD6F86CF4AEE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9" name="Graphic 228" descr="Clipboard Badge with solid fill">
              <a:extLst>
                <a:ext uri="{FF2B5EF4-FFF2-40B4-BE49-F238E27FC236}">
                  <a16:creationId xmlns:a16="http://schemas.microsoft.com/office/drawing/2014/main" id="{C226D084-1E40-4D95-8151-6F8AA61FD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FAC1B31-77D5-4E15-8FB8-56BEAE10043F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6792962-2041-44E5-9404-C9C7D626CA27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2" name="Graphic 231" descr="Internet Of Things with solid fill">
              <a:extLst>
                <a:ext uri="{FF2B5EF4-FFF2-40B4-BE49-F238E27FC236}">
                  <a16:creationId xmlns:a16="http://schemas.microsoft.com/office/drawing/2014/main" id="{0B2E5E62-11CF-4635-AF67-DA2A75CE2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4B820BA-08C8-49A0-A484-9FD1C4C8C7A8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9D28457-7388-4A16-A2AC-2F42F686FE11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5" name="Graphic 234" descr="Presentation with pie chart with solid fill">
              <a:extLst>
                <a:ext uri="{FF2B5EF4-FFF2-40B4-BE49-F238E27FC236}">
                  <a16:creationId xmlns:a16="http://schemas.microsoft.com/office/drawing/2014/main" id="{8C027187-A432-40F2-A7C2-E53189531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277A1B8-4262-4A77-9375-92D57B031723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6162DD5A-5310-4AF0-B504-2A05ED998A17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41" name="Graphic 240" descr="Pencil with solid fill">
              <a:extLst>
                <a:ext uri="{FF2B5EF4-FFF2-40B4-BE49-F238E27FC236}">
                  <a16:creationId xmlns:a16="http://schemas.microsoft.com/office/drawing/2014/main" id="{5D8BE105-B6C3-453B-A883-6EAC1CCB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49" name="Graphic 248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06442F2-D58F-48AE-9D46-A1E68A2C91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50" name="Graphic 249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2DB7D756-EDDE-4DB0-AAF4-1423B0D18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51" name="Graphic 250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260C3F78-8D7B-4110-92C9-88AA1C305D1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52" name="Graphic 251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905546A-7F4D-4EB7-A74A-F3812194EF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53" name="Graphic 252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B5AEA8F-AAEA-45D1-9D69-6815436E901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54" name="Graphic 253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E4088501-6254-4DA4-B238-554EBFAE48B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55" name="Graphic 254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F4D3A1BB-8546-48E0-BEEC-91614C8C0ED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9A3B3895-31E5-41BC-9DBE-8B090A373083}"/>
              </a:ext>
            </a:extLst>
          </p:cNvPr>
          <p:cNvSpPr/>
          <p:nvPr/>
        </p:nvSpPr>
        <p:spPr>
          <a:xfrm>
            <a:off x="3336599" y="5828803"/>
            <a:ext cx="8784096" cy="560308"/>
          </a:xfrm>
          <a:prstGeom prst="ellipse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2668FD-43DC-4C0B-9979-43B3F65EF075}"/>
              </a:ext>
            </a:extLst>
          </p:cNvPr>
          <p:cNvGrpSpPr/>
          <p:nvPr/>
        </p:nvGrpSpPr>
        <p:grpSpPr>
          <a:xfrm>
            <a:off x="1294998" y="4635522"/>
            <a:ext cx="10568298" cy="1464347"/>
            <a:chOff x="1103376" y="5016020"/>
            <a:chExt cx="10568298" cy="14643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142341-F1A5-4324-A1F5-A6C6413B4D4A}"/>
                </a:ext>
              </a:extLst>
            </p:cNvPr>
            <p:cNvGrpSpPr/>
            <p:nvPr/>
          </p:nvGrpSpPr>
          <p:grpSpPr>
            <a:xfrm>
              <a:off x="1103376" y="5016020"/>
              <a:ext cx="10568298" cy="1464347"/>
              <a:chOff x="1103376" y="5016020"/>
              <a:chExt cx="10568298" cy="1464347"/>
            </a:xfrm>
          </p:grpSpPr>
          <p:sp>
            <p:nvSpPr>
              <p:cNvPr id="57" name="Arrow: Pentagon 56">
                <a:extLst>
                  <a:ext uri="{FF2B5EF4-FFF2-40B4-BE49-F238E27FC236}">
                    <a16:creationId xmlns:a16="http://schemas.microsoft.com/office/drawing/2014/main" id="{4E232B3A-1CCE-4800-B2D4-0467A1D02D06}"/>
                  </a:ext>
                </a:extLst>
              </p:cNvPr>
              <p:cNvSpPr/>
              <p:nvPr/>
            </p:nvSpPr>
            <p:spPr>
              <a:xfrm flipH="1">
                <a:off x="1103376" y="5016020"/>
                <a:ext cx="1625600" cy="929640"/>
              </a:xfrm>
              <a:prstGeom prst="homePlate">
                <a:avLst/>
              </a:prstGeom>
              <a:solidFill>
                <a:srgbClr val="173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6BBA55F-AB5B-490E-B3DE-6692598AAB5A}"/>
                  </a:ext>
                </a:extLst>
              </p:cNvPr>
              <p:cNvSpPr/>
              <p:nvPr/>
            </p:nvSpPr>
            <p:spPr>
              <a:xfrm>
                <a:off x="3068001" y="5550727"/>
                <a:ext cx="8603673" cy="9296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bliqueTopLeft"/>
                <a:lightRig rig="brightRoom" dir="t"/>
              </a:scene3d>
              <a:sp3d extrusionH="2540000" contourW="12700" prstMaterial="dkEdge"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8217941-2D52-4AF1-BF9B-8FD091E2F875}"/>
                </a:ext>
              </a:extLst>
            </p:cNvPr>
            <p:cNvSpPr txBox="1"/>
            <p:nvPr/>
          </p:nvSpPr>
          <p:spPr>
            <a:xfrm>
              <a:off x="3235739" y="5692381"/>
              <a:ext cx="1981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173F5F"/>
                  </a:solidFill>
                  <a:latin typeface="Arial Black" panose="020B0A04020102020204" pitchFamily="34" charset="0"/>
                </a:rPr>
                <a:t>STEP 1</a:t>
              </a:r>
            </a:p>
          </p:txBody>
        </p:sp>
        <p:pic>
          <p:nvPicPr>
            <p:cNvPr id="11" name="Graphic 10" descr="Packing Box Open with solid fill">
              <a:extLst>
                <a:ext uri="{FF2B5EF4-FFF2-40B4-BE49-F238E27FC236}">
                  <a16:creationId xmlns:a16="http://schemas.microsoft.com/office/drawing/2014/main" id="{7CFF2B28-EE41-4881-93F0-9E81A3AB9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618875" y="5127171"/>
              <a:ext cx="734463" cy="73446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8413A5-BB5B-411E-B514-CAFF03A9B2F9}"/>
                </a:ext>
              </a:extLst>
            </p:cNvPr>
            <p:cNvSpPr txBox="1"/>
            <p:nvPr/>
          </p:nvSpPr>
          <p:spPr>
            <a:xfrm>
              <a:off x="5695020" y="5890136"/>
              <a:ext cx="2088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entury Gothic" panose="020B0502020202020204" pitchFamily="34" charset="0"/>
                </a:rPr>
                <a:t>Open HTML file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F48994-0924-43A3-A9B6-25FC379AF8FE}"/>
              </a:ext>
            </a:extLst>
          </p:cNvPr>
          <p:cNvGrpSpPr/>
          <p:nvPr/>
        </p:nvGrpSpPr>
        <p:grpSpPr>
          <a:xfrm>
            <a:off x="2226491" y="3722695"/>
            <a:ext cx="9628868" cy="1465287"/>
            <a:chOff x="2041319" y="4086246"/>
            <a:chExt cx="9628868" cy="146528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A07FDED-6327-4CC6-BDFD-B761A432DE64}"/>
                </a:ext>
              </a:extLst>
            </p:cNvPr>
            <p:cNvGrpSpPr/>
            <p:nvPr/>
          </p:nvGrpSpPr>
          <p:grpSpPr>
            <a:xfrm>
              <a:off x="2041319" y="4086246"/>
              <a:ext cx="9628868" cy="1465287"/>
              <a:chOff x="2042806" y="4085440"/>
              <a:chExt cx="9628868" cy="146528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AF6BA34-91ED-478D-979D-1461AE253626}"/>
                  </a:ext>
                </a:extLst>
              </p:cNvPr>
              <p:cNvGrpSpPr/>
              <p:nvPr/>
            </p:nvGrpSpPr>
            <p:grpSpPr>
              <a:xfrm>
                <a:off x="2042806" y="4085440"/>
                <a:ext cx="9628868" cy="1465287"/>
                <a:chOff x="2042806" y="4085440"/>
                <a:chExt cx="9628868" cy="1465287"/>
              </a:xfrm>
            </p:grpSpPr>
            <p:sp>
              <p:nvSpPr>
                <p:cNvPr id="54" name="Arrow: Pentagon 53">
                  <a:extLst>
                    <a:ext uri="{FF2B5EF4-FFF2-40B4-BE49-F238E27FC236}">
                      <a16:creationId xmlns:a16="http://schemas.microsoft.com/office/drawing/2014/main" id="{EA3914D2-9D5F-4B46-AA7B-827EDC1ED35E}"/>
                    </a:ext>
                  </a:extLst>
                </p:cNvPr>
                <p:cNvSpPr/>
                <p:nvPr/>
              </p:nvSpPr>
              <p:spPr>
                <a:xfrm flipH="1">
                  <a:off x="2042806" y="4085440"/>
                  <a:ext cx="1824304" cy="929640"/>
                </a:xfrm>
                <a:prstGeom prst="homePlate">
                  <a:avLst/>
                </a:prstGeom>
                <a:solidFill>
                  <a:srgbClr val="2063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28E2248-F5E4-4641-9576-206F4B20A0A2}"/>
                    </a:ext>
                  </a:extLst>
                </p:cNvPr>
                <p:cNvSpPr/>
                <p:nvPr/>
              </p:nvSpPr>
              <p:spPr>
                <a:xfrm>
                  <a:off x="4143460" y="4621087"/>
                  <a:ext cx="7528214" cy="92964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bliqueTopLeft"/>
                  <a:lightRig rig="brightRoom" dir="t"/>
                </a:scene3d>
                <a:sp3d extrusionH="2540000" contourW="12700" prstMaterial="dkEdge">
                  <a:contourClr>
                    <a:schemeClr val="bg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32E67E6-6DC0-40A5-8F24-BE7063C66969}"/>
                  </a:ext>
                </a:extLst>
              </p:cNvPr>
              <p:cNvSpPr txBox="1"/>
              <p:nvPr/>
            </p:nvSpPr>
            <p:spPr>
              <a:xfrm>
                <a:off x="4143460" y="4776605"/>
                <a:ext cx="20882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20639B"/>
                    </a:solidFill>
                    <a:latin typeface="Arial Black" panose="020B0A04020102020204" pitchFamily="34" charset="0"/>
                  </a:rPr>
                  <a:t>STEP 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260812-B24F-4650-B50F-E7EBEB8F6146}"/>
                  </a:ext>
                </a:extLst>
              </p:cNvPr>
              <p:cNvSpPr txBox="1"/>
              <p:nvPr/>
            </p:nvSpPr>
            <p:spPr>
              <a:xfrm>
                <a:off x="6470937" y="4834129"/>
                <a:ext cx="22341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entury Gothic" panose="020B0502020202020204" pitchFamily="34" charset="0"/>
                  </a:rPr>
                  <a:t>Parse raw HTML using Beautiful soup</a:t>
                </a:r>
              </a:p>
            </p:txBody>
          </p:sp>
        </p:grpSp>
        <p:pic>
          <p:nvPicPr>
            <p:cNvPr id="7" name="Graphic 6" descr="Abacus with solid fill">
              <a:extLst>
                <a:ext uri="{FF2B5EF4-FFF2-40B4-BE49-F238E27FC236}">
                  <a16:creationId xmlns:a16="http://schemas.microsoft.com/office/drawing/2014/main" id="{78D5EF2F-41C8-47E5-8F0B-53A99958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678684" y="4207874"/>
              <a:ext cx="684130" cy="68413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E0FB7B-5510-403F-96F3-BF0D4FE29EFF}"/>
              </a:ext>
            </a:extLst>
          </p:cNvPr>
          <p:cNvGrpSpPr/>
          <p:nvPr/>
        </p:nvGrpSpPr>
        <p:grpSpPr>
          <a:xfrm>
            <a:off x="3317574" y="2768596"/>
            <a:ext cx="8537785" cy="1458682"/>
            <a:chOff x="3132402" y="3188727"/>
            <a:chExt cx="8537785" cy="14586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A60A33-79BC-4D1D-81A9-EB26C0546989}"/>
                </a:ext>
              </a:extLst>
            </p:cNvPr>
            <p:cNvGrpSpPr/>
            <p:nvPr/>
          </p:nvGrpSpPr>
          <p:grpSpPr>
            <a:xfrm>
              <a:off x="3132402" y="3188727"/>
              <a:ext cx="8537785" cy="1458682"/>
              <a:chOff x="3132402" y="3188727"/>
              <a:chExt cx="8537785" cy="1458682"/>
            </a:xfrm>
          </p:grpSpPr>
          <p:sp>
            <p:nvSpPr>
              <p:cNvPr id="63" name="Arrow: Pentagon 62">
                <a:extLst>
                  <a:ext uri="{FF2B5EF4-FFF2-40B4-BE49-F238E27FC236}">
                    <a16:creationId xmlns:a16="http://schemas.microsoft.com/office/drawing/2014/main" id="{6F52C42F-4A28-4F35-87EA-1EFA4B3B18B1}"/>
                  </a:ext>
                </a:extLst>
              </p:cNvPr>
              <p:cNvSpPr/>
              <p:nvPr/>
            </p:nvSpPr>
            <p:spPr>
              <a:xfrm flipH="1">
                <a:off x="3132402" y="3188727"/>
                <a:ext cx="1824304" cy="929640"/>
              </a:xfrm>
              <a:prstGeom prst="homePlate">
                <a:avLst/>
              </a:prstGeom>
              <a:solidFill>
                <a:srgbClr val="ED55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2547436-0427-4C11-B2D2-11BEB2C48E57}"/>
                  </a:ext>
                </a:extLst>
              </p:cNvPr>
              <p:cNvSpPr/>
              <p:nvPr/>
            </p:nvSpPr>
            <p:spPr>
              <a:xfrm>
                <a:off x="5217432" y="3717769"/>
                <a:ext cx="6452755" cy="9296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bliqueTopLeft"/>
                <a:lightRig rig="brightRoom" dir="t"/>
              </a:scene3d>
              <a:sp3d extrusionH="2540000" contourW="12700" prstMaterial="dkEdge"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E4F5C9-D9C4-447E-8DD2-C0930C1DCAA6}"/>
                </a:ext>
              </a:extLst>
            </p:cNvPr>
            <p:cNvSpPr txBox="1"/>
            <p:nvPr/>
          </p:nvSpPr>
          <p:spPr>
            <a:xfrm>
              <a:off x="5517257" y="3846263"/>
              <a:ext cx="20379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ED553B"/>
                  </a:solidFill>
                  <a:latin typeface="Arial Black" panose="020B0A04020102020204" pitchFamily="34" charset="0"/>
                </a:rPr>
                <a:t>STEP 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5B6EA2-6978-4686-AA83-3E89174FAEC0}"/>
                </a:ext>
              </a:extLst>
            </p:cNvPr>
            <p:cNvSpPr txBox="1"/>
            <p:nvPr/>
          </p:nvSpPr>
          <p:spPr>
            <a:xfrm>
              <a:off x="8359806" y="3914868"/>
              <a:ext cx="17292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entury Gothic" panose="020B0502020202020204" pitchFamily="34" charset="0"/>
                </a:rPr>
                <a:t>Use html2text library </a:t>
              </a:r>
            </a:p>
          </p:txBody>
        </p:sp>
        <p:pic>
          <p:nvPicPr>
            <p:cNvPr id="5" name="Graphic 4" descr="Toggle with solid fill">
              <a:extLst>
                <a:ext uri="{FF2B5EF4-FFF2-40B4-BE49-F238E27FC236}">
                  <a16:creationId xmlns:a16="http://schemas.microsoft.com/office/drawing/2014/main" id="{B015B2B4-8C6F-4FC6-A9B7-B901C2C28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3911409" y="3311685"/>
              <a:ext cx="635255" cy="63525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FDFD90-5EE2-4814-A7DA-EE9847C65942}"/>
              </a:ext>
            </a:extLst>
          </p:cNvPr>
          <p:cNvGrpSpPr/>
          <p:nvPr/>
        </p:nvGrpSpPr>
        <p:grpSpPr>
          <a:xfrm>
            <a:off x="4420659" y="1837021"/>
            <a:ext cx="7434700" cy="1456585"/>
            <a:chOff x="4229037" y="2233092"/>
            <a:chExt cx="7434700" cy="1456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ED1DC0-97E6-46BF-88AD-54F9448ADE6C}"/>
                </a:ext>
              </a:extLst>
            </p:cNvPr>
            <p:cNvGrpSpPr/>
            <p:nvPr/>
          </p:nvGrpSpPr>
          <p:grpSpPr>
            <a:xfrm>
              <a:off x="4229037" y="2233092"/>
              <a:ext cx="7434700" cy="1456585"/>
              <a:chOff x="4229037" y="2233092"/>
              <a:chExt cx="7434700" cy="1456585"/>
            </a:xfrm>
          </p:grpSpPr>
          <p:sp>
            <p:nvSpPr>
              <p:cNvPr id="66" name="Arrow: Pentagon 65">
                <a:extLst>
                  <a:ext uri="{FF2B5EF4-FFF2-40B4-BE49-F238E27FC236}">
                    <a16:creationId xmlns:a16="http://schemas.microsoft.com/office/drawing/2014/main" id="{7B6AB988-19D3-4AAA-8A44-032129781E20}"/>
                  </a:ext>
                </a:extLst>
              </p:cNvPr>
              <p:cNvSpPr/>
              <p:nvPr/>
            </p:nvSpPr>
            <p:spPr>
              <a:xfrm flipH="1">
                <a:off x="4229037" y="2233092"/>
                <a:ext cx="1824304" cy="929640"/>
              </a:xfrm>
              <a:prstGeom prst="homePlat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D623B4D-820C-49CA-A231-F64CC9FA1D3C}"/>
                  </a:ext>
                </a:extLst>
              </p:cNvPr>
              <p:cNvSpPr/>
              <p:nvPr/>
            </p:nvSpPr>
            <p:spPr>
              <a:xfrm>
                <a:off x="6286441" y="2760037"/>
                <a:ext cx="5377296" cy="9296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bliqueTopLeft"/>
                <a:lightRig rig="brightRoom" dir="t"/>
              </a:scene3d>
              <a:sp3d extrusionH="2540000" contourW="12700" prstMaterial="dkEdge"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CC2112D-9E49-4F5B-8224-7D33FF393A3A}"/>
                  </a:ext>
                </a:extLst>
              </p:cNvPr>
              <p:cNvSpPr txBox="1"/>
              <p:nvPr/>
            </p:nvSpPr>
            <p:spPr>
              <a:xfrm>
                <a:off x="6563847" y="2838666"/>
                <a:ext cx="1985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FFC000"/>
                    </a:solidFill>
                    <a:latin typeface="Arial Black" panose="020B0A04020102020204" pitchFamily="34" charset="0"/>
                  </a:rPr>
                  <a:t>STEP 4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BFAB37-D7F6-4CA8-B54F-8FBB6BF1AB54}"/>
                  </a:ext>
                </a:extLst>
              </p:cNvPr>
              <p:cNvSpPr txBox="1"/>
              <p:nvPr/>
            </p:nvSpPr>
            <p:spPr>
              <a:xfrm>
                <a:off x="8975089" y="3045247"/>
                <a:ext cx="17292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entury Gothic" panose="020B0502020202020204" pitchFamily="34" charset="0"/>
                  </a:rPr>
                  <a:t>Data Cleaning </a:t>
                </a:r>
              </a:p>
            </p:txBody>
          </p:sp>
        </p:grpSp>
        <p:pic>
          <p:nvPicPr>
            <p:cNvPr id="9" name="Graphic 8" descr="Exit with solid fill">
              <a:extLst>
                <a:ext uri="{FF2B5EF4-FFF2-40B4-BE49-F238E27FC236}">
                  <a16:creationId xmlns:a16="http://schemas.microsoft.com/office/drawing/2014/main" id="{99158595-8A6E-4077-B6CC-20AA2271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957595" y="2385247"/>
              <a:ext cx="625330" cy="625330"/>
            </a:xfrm>
            <a:prstGeom prst="rect">
              <a:avLst/>
            </a:prstGeom>
          </p:spPr>
        </p:pic>
      </p:grpSp>
      <p:pic>
        <p:nvPicPr>
          <p:cNvPr id="89" name="Graphic 88" descr="Trophy">
            <a:extLst>
              <a:ext uri="{FF2B5EF4-FFF2-40B4-BE49-F238E27FC236}">
                <a16:creationId xmlns:a16="http://schemas.microsoft.com/office/drawing/2014/main" id="{16950FE5-8B97-4655-9DD7-9FA99AA3DB2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824235" y="796530"/>
            <a:ext cx="1563404" cy="15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8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croll: Horizontal 59">
            <a:extLst>
              <a:ext uri="{FF2B5EF4-FFF2-40B4-BE49-F238E27FC236}">
                <a16:creationId xmlns:a16="http://schemas.microsoft.com/office/drawing/2014/main" id="{8315E1F0-7A03-4C62-AED1-8988D03D9666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DF1721B-9044-4A48-A6B3-D87CA3F3C2C9}"/>
              </a:ext>
            </a:extLst>
          </p:cNvPr>
          <p:cNvSpPr/>
          <p:nvPr/>
        </p:nvSpPr>
        <p:spPr>
          <a:xfrm>
            <a:off x="3830" y="-8105101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BD337C0-BFED-45D5-93F0-CE532C652D1E}"/>
              </a:ext>
            </a:extLst>
          </p:cNvPr>
          <p:cNvSpPr txBox="1"/>
          <p:nvPr/>
        </p:nvSpPr>
        <p:spPr>
          <a:xfrm>
            <a:off x="3383052" y="201361"/>
            <a:ext cx="591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PREPROCESSING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F6DA1AB1-906F-4B50-90EC-80458ACC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4015341" y="746858"/>
            <a:ext cx="4688931" cy="13204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449D859-F352-4C38-AC9B-4D000593929D}"/>
              </a:ext>
            </a:extLst>
          </p:cNvPr>
          <p:cNvSpPr txBox="1"/>
          <p:nvPr/>
        </p:nvSpPr>
        <p:spPr>
          <a:xfrm>
            <a:off x="1762356" y="951353"/>
            <a:ext cx="6663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IDENTIFICATION OF MAJOR  CHANGES</a:t>
            </a:r>
            <a:endParaRPr lang="en-LT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702DF-C41F-4F3B-AC01-B1F42093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760" y="6432601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23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2BEFFBA-94E2-4CFD-8EC2-BF01FD60457E}"/>
              </a:ext>
            </a:extLst>
          </p:cNvPr>
          <p:cNvGrpSpPr/>
          <p:nvPr/>
        </p:nvGrpSpPr>
        <p:grpSpPr>
          <a:xfrm>
            <a:off x="781567" y="2046926"/>
            <a:ext cx="786770" cy="756510"/>
            <a:chOff x="-1410414" y="295930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4DF3DD3-D54A-4983-B219-2B5299CC711C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Research with solid fill">
              <a:extLst>
                <a:ext uri="{FF2B5EF4-FFF2-40B4-BE49-F238E27FC236}">
                  <a16:creationId xmlns:a16="http://schemas.microsoft.com/office/drawing/2014/main" id="{96C468EB-36AD-463C-82BC-0A89CE9C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788A04C-35ED-49ED-B400-DE6B7A068658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222" name="Oval 221">
              <a:hlinkClick r:id="rId7" action="ppaction://hlinksldjump"/>
              <a:extLst>
                <a:ext uri="{FF2B5EF4-FFF2-40B4-BE49-F238E27FC236}">
                  <a16:creationId xmlns:a16="http://schemas.microsoft.com/office/drawing/2014/main" id="{3858A2C6-E821-41BC-954E-D8ED44F9EDD2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3" name="Graphic 222" descr="Lightbulb with solid fill">
              <a:extLst>
                <a:ext uri="{FF2B5EF4-FFF2-40B4-BE49-F238E27FC236}">
                  <a16:creationId xmlns:a16="http://schemas.microsoft.com/office/drawing/2014/main" id="{84C053D9-08CA-4DF2-93BF-C0F2B8A6D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637775F-6F15-41F8-8E2F-9146D4A05A9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7AF680B-80F0-49C8-B734-377B58AFABF7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6" name="Graphic 225" descr="Bar chart with solid fill">
              <a:extLst>
                <a:ext uri="{FF2B5EF4-FFF2-40B4-BE49-F238E27FC236}">
                  <a16:creationId xmlns:a16="http://schemas.microsoft.com/office/drawing/2014/main" id="{E34B3944-6A9D-4BD9-8AF4-5B453D42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14CE854-FC57-4ABC-94A1-062B11DBF85A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42BA2E2-2EC2-4644-991D-FD6F86CF4AEE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9" name="Graphic 228" descr="Clipboard Badge with solid fill">
              <a:extLst>
                <a:ext uri="{FF2B5EF4-FFF2-40B4-BE49-F238E27FC236}">
                  <a16:creationId xmlns:a16="http://schemas.microsoft.com/office/drawing/2014/main" id="{C226D084-1E40-4D95-8151-6F8AA61FD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FAC1B31-77D5-4E15-8FB8-56BEAE10043F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6792962-2041-44E5-9404-C9C7D626CA27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2" name="Graphic 231" descr="Internet Of Things with solid fill">
              <a:extLst>
                <a:ext uri="{FF2B5EF4-FFF2-40B4-BE49-F238E27FC236}">
                  <a16:creationId xmlns:a16="http://schemas.microsoft.com/office/drawing/2014/main" id="{0B2E5E62-11CF-4635-AF67-DA2A75CE2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4B820BA-08C8-49A0-A484-9FD1C4C8C7A8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9D28457-7388-4A16-A2AC-2F42F686FE11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5" name="Graphic 234" descr="Presentation with pie chart with solid fill">
              <a:extLst>
                <a:ext uri="{FF2B5EF4-FFF2-40B4-BE49-F238E27FC236}">
                  <a16:creationId xmlns:a16="http://schemas.microsoft.com/office/drawing/2014/main" id="{8C027187-A432-40F2-A7C2-E53189531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277A1B8-4262-4A77-9375-92D57B031723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6162DD5A-5310-4AF0-B504-2A05ED998A17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41" name="Graphic 240" descr="Pencil with solid fill">
              <a:extLst>
                <a:ext uri="{FF2B5EF4-FFF2-40B4-BE49-F238E27FC236}">
                  <a16:creationId xmlns:a16="http://schemas.microsoft.com/office/drawing/2014/main" id="{5D8BE105-B6C3-453B-A883-6EAC1CCB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49" name="Graphic 248" descr="Lightbulb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806442F2-D58F-48AE-9D46-A1E68A2C91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50" name="Graphic 249" descr="Bar chart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2DB7D756-EDDE-4DB0-AAF4-1423B0D18F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51" name="Graphic 250" descr="Clipboard Badge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260C3F78-8D7B-4110-92C9-88AA1C305D1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52" name="Graphic 251" descr="Internet Of Things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E905546A-7F4D-4EB7-A74A-F3812194EF4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53" name="Graphic 252" descr="Presentation with pie chart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3B5AEA8F-AAEA-45D1-9D69-6815436E901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54" name="Graphic 253" descr="Research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E4088501-6254-4DA4-B238-554EBFAE48B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55" name="Graphic 254" descr="Pencil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F4D3A1BB-8546-48E0-BEEC-91614C8C0ED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334CEEA-5844-4047-9CAA-AC2805901848}"/>
              </a:ext>
            </a:extLst>
          </p:cNvPr>
          <p:cNvGrpSpPr/>
          <p:nvPr/>
        </p:nvGrpSpPr>
        <p:grpSpPr>
          <a:xfrm>
            <a:off x="2144769" y="1862091"/>
            <a:ext cx="4607094" cy="1483325"/>
            <a:chOff x="3447142" y="1248229"/>
            <a:chExt cx="5297715" cy="187234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DFBC9EE-DA40-4A01-9DB5-8FC5AD095DFB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30A187B-4B15-4B85-95AC-B1BF66821E32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EACAB03-9E80-4D9D-B88B-7D1E6B7C0749}"/>
                </a:ext>
              </a:extLst>
            </p:cNvPr>
            <p:cNvSpPr/>
            <p:nvPr/>
          </p:nvSpPr>
          <p:spPr>
            <a:xfrm>
              <a:off x="3807422" y="1506897"/>
              <a:ext cx="747485" cy="747486"/>
            </a:xfrm>
            <a:prstGeom prst="ellipse">
              <a:avLst/>
            </a:prstGeom>
            <a:solidFill>
              <a:srgbClr val="3399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494E56-7F42-4A0C-B8C2-32F091FA0467}"/>
                </a:ext>
              </a:extLst>
            </p:cNvPr>
            <p:cNvSpPr txBox="1"/>
            <p:nvPr/>
          </p:nvSpPr>
          <p:spPr>
            <a:xfrm>
              <a:off x="3823225" y="1525907"/>
              <a:ext cx="747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F21027-453C-4D24-8A93-84E5F6968584}"/>
                </a:ext>
              </a:extLst>
            </p:cNvPr>
            <p:cNvSpPr txBox="1"/>
            <p:nvPr/>
          </p:nvSpPr>
          <p:spPr>
            <a:xfrm>
              <a:off x="4644699" y="1685351"/>
              <a:ext cx="3761092" cy="388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entury Gothic" panose="020B0502020202020204" pitchFamily="34" charset="0"/>
                </a:rPr>
                <a:t>Too much of data to visualize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993EC9A-59C6-406D-B8E9-59BF566F0129}"/>
              </a:ext>
            </a:extLst>
          </p:cNvPr>
          <p:cNvGrpSpPr/>
          <p:nvPr/>
        </p:nvGrpSpPr>
        <p:grpSpPr>
          <a:xfrm>
            <a:off x="6998113" y="3341232"/>
            <a:ext cx="4607094" cy="1472442"/>
            <a:chOff x="3447142" y="1248229"/>
            <a:chExt cx="5297715" cy="187234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B0D0A2-AAB6-408D-B22E-EFF2CC00C1AC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CF92736-44D1-4FEE-B849-7F62FD665422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568C942-3E63-4B7B-9232-2B510025EBFF}"/>
                </a:ext>
              </a:extLst>
            </p:cNvPr>
            <p:cNvSpPr/>
            <p:nvPr/>
          </p:nvSpPr>
          <p:spPr>
            <a:xfrm>
              <a:off x="3643086" y="1494970"/>
              <a:ext cx="747485" cy="747485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C28EE8-CCEC-4504-880A-5267F8561730}"/>
                </a:ext>
              </a:extLst>
            </p:cNvPr>
            <p:cNvSpPr txBox="1"/>
            <p:nvPr/>
          </p:nvSpPr>
          <p:spPr>
            <a:xfrm>
              <a:off x="3688561" y="1509738"/>
              <a:ext cx="747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58D2B1-BFB4-41A4-889E-0D9F1C6D7EAA}"/>
                </a:ext>
              </a:extLst>
            </p:cNvPr>
            <p:cNvSpPr txBox="1"/>
            <p:nvPr/>
          </p:nvSpPr>
          <p:spPr>
            <a:xfrm>
              <a:off x="4481521" y="1519558"/>
              <a:ext cx="3661326" cy="66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entury Gothic" panose="020B0502020202020204" pitchFamily="34" charset="0"/>
                </a:rPr>
                <a:t>Check coherence score across adjacent revision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A7EDD4D-18C3-4120-9553-8D33B9BB4A83}"/>
              </a:ext>
            </a:extLst>
          </p:cNvPr>
          <p:cNvGrpSpPr/>
          <p:nvPr/>
        </p:nvGrpSpPr>
        <p:grpSpPr>
          <a:xfrm>
            <a:off x="1991089" y="4751691"/>
            <a:ext cx="4687252" cy="1466349"/>
            <a:chOff x="3447142" y="1248229"/>
            <a:chExt cx="5297715" cy="187234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9AD6FED-2F59-4996-81CF-42C100B494E4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7D9262-F75E-4997-B962-484E95C12DC1}"/>
                </a:ext>
              </a:extLst>
            </p:cNvPr>
            <p:cNvSpPr/>
            <p:nvPr/>
          </p:nvSpPr>
          <p:spPr>
            <a:xfrm>
              <a:off x="3447142" y="1248229"/>
              <a:ext cx="5297715" cy="1262743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338E616-389F-43FD-AE41-2E3D6823564F}"/>
                </a:ext>
              </a:extLst>
            </p:cNvPr>
            <p:cNvSpPr/>
            <p:nvPr/>
          </p:nvSpPr>
          <p:spPr>
            <a:xfrm>
              <a:off x="3761176" y="1404416"/>
              <a:ext cx="814488" cy="842425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CF83C1-1742-4A36-96DB-EA0170BB8287}"/>
                </a:ext>
              </a:extLst>
            </p:cNvPr>
            <p:cNvSpPr txBox="1"/>
            <p:nvPr/>
          </p:nvSpPr>
          <p:spPr>
            <a:xfrm>
              <a:off x="3761176" y="1488502"/>
              <a:ext cx="781451" cy="668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CB7F10-4C8B-4E0E-86CF-D139A566A746}"/>
                </a:ext>
              </a:extLst>
            </p:cNvPr>
            <p:cNvSpPr txBox="1"/>
            <p:nvPr/>
          </p:nvSpPr>
          <p:spPr>
            <a:xfrm>
              <a:off x="4664156" y="1668391"/>
              <a:ext cx="3720680" cy="392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400" dirty="0">
                  <a:latin typeface="Century Gothic" panose="020B0502020202020204" pitchFamily="34" charset="0"/>
                </a:rPr>
                <a:t>Select only major changes 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00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croll: Horizontal 36">
            <a:extLst>
              <a:ext uri="{FF2B5EF4-FFF2-40B4-BE49-F238E27FC236}">
                <a16:creationId xmlns:a16="http://schemas.microsoft.com/office/drawing/2014/main" id="{925F7E30-4F82-47EB-80FF-C7D79082E895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DF1721B-9044-4A48-A6B3-D87CA3F3C2C9}"/>
              </a:ext>
            </a:extLst>
          </p:cNvPr>
          <p:cNvSpPr/>
          <p:nvPr/>
        </p:nvSpPr>
        <p:spPr>
          <a:xfrm>
            <a:off x="3830" y="-8105101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BD337C0-BFED-45D5-93F0-CE532C652D1E}"/>
              </a:ext>
            </a:extLst>
          </p:cNvPr>
          <p:cNvSpPr txBox="1"/>
          <p:nvPr/>
        </p:nvSpPr>
        <p:spPr>
          <a:xfrm>
            <a:off x="3383052" y="201361"/>
            <a:ext cx="591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PREPROCESSING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F6DA1AB1-906F-4B50-90EC-80458ACCA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540000">
            <a:off x="4015341" y="746858"/>
            <a:ext cx="4688931" cy="13204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3DDF58BA-425B-4EC0-9F66-F8A4235D356A}"/>
              </a:ext>
            </a:extLst>
          </p:cNvPr>
          <p:cNvSpPr txBox="1"/>
          <p:nvPr/>
        </p:nvSpPr>
        <p:spPr>
          <a:xfrm>
            <a:off x="1595158" y="1114568"/>
            <a:ext cx="2861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DATA ANALYSIS</a:t>
            </a:r>
            <a:endParaRPr lang="en-LT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702DF-C41F-4F3B-AC01-B1F42093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434" y="6449974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24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2BEFFBA-94E2-4CFD-8EC2-BF01FD60457E}"/>
              </a:ext>
            </a:extLst>
          </p:cNvPr>
          <p:cNvGrpSpPr/>
          <p:nvPr/>
        </p:nvGrpSpPr>
        <p:grpSpPr>
          <a:xfrm>
            <a:off x="781567" y="2046926"/>
            <a:ext cx="786770" cy="756510"/>
            <a:chOff x="-1410414" y="295930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4DF3DD3-D54A-4983-B219-2B5299CC711C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Research with solid fill">
              <a:extLst>
                <a:ext uri="{FF2B5EF4-FFF2-40B4-BE49-F238E27FC236}">
                  <a16:creationId xmlns:a16="http://schemas.microsoft.com/office/drawing/2014/main" id="{96C468EB-36AD-463C-82BC-0A89CE9C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788A04C-35ED-49ED-B400-DE6B7A068658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222" name="Oval 221">
              <a:hlinkClick r:id="rId6" action="ppaction://hlinksldjump"/>
              <a:extLst>
                <a:ext uri="{FF2B5EF4-FFF2-40B4-BE49-F238E27FC236}">
                  <a16:creationId xmlns:a16="http://schemas.microsoft.com/office/drawing/2014/main" id="{3858A2C6-E821-41BC-954E-D8ED44F9EDD2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3" name="Graphic 222" descr="Lightbulb with solid fill">
              <a:extLst>
                <a:ext uri="{FF2B5EF4-FFF2-40B4-BE49-F238E27FC236}">
                  <a16:creationId xmlns:a16="http://schemas.microsoft.com/office/drawing/2014/main" id="{84C053D9-08CA-4DF2-93BF-C0F2B8A6D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637775F-6F15-41F8-8E2F-9146D4A05A9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7AF680B-80F0-49C8-B734-377B58AFABF7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6" name="Graphic 225" descr="Bar chart with solid fill">
              <a:extLst>
                <a:ext uri="{FF2B5EF4-FFF2-40B4-BE49-F238E27FC236}">
                  <a16:creationId xmlns:a16="http://schemas.microsoft.com/office/drawing/2014/main" id="{E34B3944-6A9D-4BD9-8AF4-5B453D42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14CE854-FC57-4ABC-94A1-062B11DBF85A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42BA2E2-2EC2-4644-991D-FD6F86CF4AEE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9" name="Graphic 228" descr="Clipboard Badge with solid fill">
              <a:extLst>
                <a:ext uri="{FF2B5EF4-FFF2-40B4-BE49-F238E27FC236}">
                  <a16:creationId xmlns:a16="http://schemas.microsoft.com/office/drawing/2014/main" id="{C226D084-1E40-4D95-8151-6F8AA61FD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FAC1B31-77D5-4E15-8FB8-56BEAE10043F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6792962-2041-44E5-9404-C9C7D626CA27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2" name="Graphic 231" descr="Internet Of Things with solid fill">
              <a:extLst>
                <a:ext uri="{FF2B5EF4-FFF2-40B4-BE49-F238E27FC236}">
                  <a16:creationId xmlns:a16="http://schemas.microsoft.com/office/drawing/2014/main" id="{0B2E5E62-11CF-4635-AF67-DA2A75CE2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4B820BA-08C8-49A0-A484-9FD1C4C8C7A8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9D28457-7388-4A16-A2AC-2F42F686FE11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5" name="Graphic 234" descr="Presentation with pie chart with solid fill">
              <a:extLst>
                <a:ext uri="{FF2B5EF4-FFF2-40B4-BE49-F238E27FC236}">
                  <a16:creationId xmlns:a16="http://schemas.microsoft.com/office/drawing/2014/main" id="{8C027187-A432-40F2-A7C2-E53189531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277A1B8-4262-4A77-9375-92D57B031723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6162DD5A-5310-4AF0-B504-2A05ED998A17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41" name="Graphic 240" descr="Pencil with solid fill">
              <a:extLst>
                <a:ext uri="{FF2B5EF4-FFF2-40B4-BE49-F238E27FC236}">
                  <a16:creationId xmlns:a16="http://schemas.microsoft.com/office/drawing/2014/main" id="{5D8BE105-B6C3-453B-A883-6EAC1CCB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49" name="Graphic 248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06442F2-D58F-48AE-9D46-A1E68A2C91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50" name="Graphic 249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2DB7D756-EDDE-4DB0-AAF4-1423B0D18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51" name="Graphic 250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260C3F78-8D7B-4110-92C9-88AA1C305D1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52" name="Graphic 251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905546A-7F4D-4EB7-A74A-F3812194EF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53" name="Graphic 252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B5AEA8F-AAEA-45D1-9D69-6815436E901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54" name="Graphic 253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E4088501-6254-4DA4-B238-554EBFAE48B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55" name="Graphic 254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F4D3A1BB-8546-48E0-BEEC-91614C8C0ED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41AF8-D136-4DC0-95AD-4EE73A42B923}"/>
              </a:ext>
            </a:extLst>
          </p:cNvPr>
          <p:cNvSpPr txBox="1"/>
          <p:nvPr/>
        </p:nvSpPr>
        <p:spPr>
          <a:xfrm>
            <a:off x="5407833" y="1249393"/>
            <a:ext cx="447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Average number of paragraphs.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6E9153B-3DFA-4024-9B6F-5A5495A750F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46" y="1685506"/>
            <a:ext cx="10279381" cy="45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5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croll: Horizontal 36">
            <a:extLst>
              <a:ext uri="{FF2B5EF4-FFF2-40B4-BE49-F238E27FC236}">
                <a16:creationId xmlns:a16="http://schemas.microsoft.com/office/drawing/2014/main" id="{78E7DB57-DDD8-4579-B4E6-1AFF8565148E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DF1721B-9044-4A48-A6B3-D87CA3F3C2C9}"/>
              </a:ext>
            </a:extLst>
          </p:cNvPr>
          <p:cNvSpPr/>
          <p:nvPr/>
        </p:nvSpPr>
        <p:spPr>
          <a:xfrm>
            <a:off x="3830" y="-8105101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BD337C0-BFED-45D5-93F0-CE532C652D1E}"/>
              </a:ext>
            </a:extLst>
          </p:cNvPr>
          <p:cNvSpPr txBox="1"/>
          <p:nvPr/>
        </p:nvSpPr>
        <p:spPr>
          <a:xfrm>
            <a:off x="3383052" y="201361"/>
            <a:ext cx="591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PREPROCESSING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F6DA1AB1-906F-4B50-90EC-80458ACCA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540000">
            <a:off x="4015341" y="746858"/>
            <a:ext cx="4688931" cy="13204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3DDF58BA-425B-4EC0-9F66-F8A4235D356A}"/>
              </a:ext>
            </a:extLst>
          </p:cNvPr>
          <p:cNvSpPr txBox="1"/>
          <p:nvPr/>
        </p:nvSpPr>
        <p:spPr>
          <a:xfrm>
            <a:off x="1595158" y="1114568"/>
            <a:ext cx="2861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DATA ANALYSIS</a:t>
            </a:r>
            <a:endParaRPr lang="en-LT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702DF-C41F-4F3B-AC01-B1F42093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2046" y="6422675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25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2BEFFBA-94E2-4CFD-8EC2-BF01FD60457E}"/>
              </a:ext>
            </a:extLst>
          </p:cNvPr>
          <p:cNvGrpSpPr/>
          <p:nvPr/>
        </p:nvGrpSpPr>
        <p:grpSpPr>
          <a:xfrm>
            <a:off x="781567" y="2046926"/>
            <a:ext cx="786770" cy="756510"/>
            <a:chOff x="-1410414" y="295930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4DF3DD3-D54A-4983-B219-2B5299CC711C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Research with solid fill">
              <a:extLst>
                <a:ext uri="{FF2B5EF4-FFF2-40B4-BE49-F238E27FC236}">
                  <a16:creationId xmlns:a16="http://schemas.microsoft.com/office/drawing/2014/main" id="{96C468EB-36AD-463C-82BC-0A89CE9C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788A04C-35ED-49ED-B400-DE6B7A068658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222" name="Oval 221">
              <a:hlinkClick r:id="rId6" action="ppaction://hlinksldjump"/>
              <a:extLst>
                <a:ext uri="{FF2B5EF4-FFF2-40B4-BE49-F238E27FC236}">
                  <a16:creationId xmlns:a16="http://schemas.microsoft.com/office/drawing/2014/main" id="{3858A2C6-E821-41BC-954E-D8ED44F9EDD2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3" name="Graphic 222" descr="Lightbulb with solid fill">
              <a:extLst>
                <a:ext uri="{FF2B5EF4-FFF2-40B4-BE49-F238E27FC236}">
                  <a16:creationId xmlns:a16="http://schemas.microsoft.com/office/drawing/2014/main" id="{84C053D9-08CA-4DF2-93BF-C0F2B8A6D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637775F-6F15-41F8-8E2F-9146D4A05A9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7AF680B-80F0-49C8-B734-377B58AFABF7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6" name="Graphic 225" descr="Bar chart with solid fill">
              <a:extLst>
                <a:ext uri="{FF2B5EF4-FFF2-40B4-BE49-F238E27FC236}">
                  <a16:creationId xmlns:a16="http://schemas.microsoft.com/office/drawing/2014/main" id="{E34B3944-6A9D-4BD9-8AF4-5B453D42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14CE854-FC57-4ABC-94A1-062B11DBF85A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42BA2E2-2EC2-4644-991D-FD6F86CF4AEE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9" name="Graphic 228" descr="Clipboard Badge with solid fill">
              <a:extLst>
                <a:ext uri="{FF2B5EF4-FFF2-40B4-BE49-F238E27FC236}">
                  <a16:creationId xmlns:a16="http://schemas.microsoft.com/office/drawing/2014/main" id="{C226D084-1E40-4D95-8151-6F8AA61FD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FAC1B31-77D5-4E15-8FB8-56BEAE10043F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6792962-2041-44E5-9404-C9C7D626CA27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2" name="Graphic 231" descr="Internet Of Things with solid fill">
              <a:extLst>
                <a:ext uri="{FF2B5EF4-FFF2-40B4-BE49-F238E27FC236}">
                  <a16:creationId xmlns:a16="http://schemas.microsoft.com/office/drawing/2014/main" id="{0B2E5E62-11CF-4635-AF67-DA2A75CE2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4B820BA-08C8-49A0-A484-9FD1C4C8C7A8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9D28457-7388-4A16-A2AC-2F42F686FE11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5" name="Graphic 234" descr="Presentation with pie chart with solid fill">
              <a:extLst>
                <a:ext uri="{FF2B5EF4-FFF2-40B4-BE49-F238E27FC236}">
                  <a16:creationId xmlns:a16="http://schemas.microsoft.com/office/drawing/2014/main" id="{8C027187-A432-40F2-A7C2-E53189531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277A1B8-4262-4A77-9375-92D57B031723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6162DD5A-5310-4AF0-B504-2A05ED998A17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41" name="Graphic 240" descr="Pencil with solid fill">
              <a:extLst>
                <a:ext uri="{FF2B5EF4-FFF2-40B4-BE49-F238E27FC236}">
                  <a16:creationId xmlns:a16="http://schemas.microsoft.com/office/drawing/2014/main" id="{5D8BE105-B6C3-453B-A883-6EAC1CCB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49" name="Graphic 248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06442F2-D58F-48AE-9D46-A1E68A2C91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50" name="Graphic 249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2DB7D756-EDDE-4DB0-AAF4-1423B0D18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51" name="Graphic 250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260C3F78-8D7B-4110-92C9-88AA1C305D1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52" name="Graphic 251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905546A-7F4D-4EB7-A74A-F3812194EF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53" name="Graphic 252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B5AEA8F-AAEA-45D1-9D69-6815436E901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54" name="Graphic 253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E4088501-6254-4DA4-B238-554EBFAE48B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55" name="Graphic 254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F4D3A1BB-8546-48E0-BEEC-91614C8C0ED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41AF8-D136-4DC0-95AD-4EE73A42B923}"/>
              </a:ext>
            </a:extLst>
          </p:cNvPr>
          <p:cNvSpPr txBox="1"/>
          <p:nvPr/>
        </p:nvSpPr>
        <p:spPr>
          <a:xfrm>
            <a:off x="5348394" y="1314623"/>
            <a:ext cx="447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Average number of words.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E753A99-DA6F-46AD-80FC-52B933430BB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872" y="1652115"/>
            <a:ext cx="10386156" cy="459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6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croll: Horizontal 36">
            <a:extLst>
              <a:ext uri="{FF2B5EF4-FFF2-40B4-BE49-F238E27FC236}">
                <a16:creationId xmlns:a16="http://schemas.microsoft.com/office/drawing/2014/main" id="{A8CD185C-B979-41ED-A758-5C4A6A33C1C6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DF1721B-9044-4A48-A6B3-D87CA3F3C2C9}"/>
              </a:ext>
            </a:extLst>
          </p:cNvPr>
          <p:cNvSpPr/>
          <p:nvPr/>
        </p:nvSpPr>
        <p:spPr>
          <a:xfrm>
            <a:off x="3830" y="-8105101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BD337C0-BFED-45D5-93F0-CE532C652D1E}"/>
              </a:ext>
            </a:extLst>
          </p:cNvPr>
          <p:cNvSpPr txBox="1"/>
          <p:nvPr/>
        </p:nvSpPr>
        <p:spPr>
          <a:xfrm>
            <a:off x="3383052" y="201361"/>
            <a:ext cx="591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DATA PREPROCESSING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F6DA1AB1-906F-4B50-90EC-80458ACCA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540000">
            <a:off x="4015341" y="746858"/>
            <a:ext cx="4688931" cy="13204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3DDF58BA-425B-4EC0-9F66-F8A4235D356A}"/>
              </a:ext>
            </a:extLst>
          </p:cNvPr>
          <p:cNvSpPr txBox="1"/>
          <p:nvPr/>
        </p:nvSpPr>
        <p:spPr>
          <a:xfrm>
            <a:off x="1595158" y="1114568"/>
            <a:ext cx="2861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DATA ANALYSIS</a:t>
            </a:r>
            <a:endParaRPr lang="en-LT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702DF-C41F-4F3B-AC01-B1F42093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760" y="6459108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26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2BEFFBA-94E2-4CFD-8EC2-BF01FD60457E}"/>
              </a:ext>
            </a:extLst>
          </p:cNvPr>
          <p:cNvGrpSpPr/>
          <p:nvPr/>
        </p:nvGrpSpPr>
        <p:grpSpPr>
          <a:xfrm>
            <a:off x="781567" y="2046926"/>
            <a:ext cx="786770" cy="756510"/>
            <a:chOff x="-1410414" y="295930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4DF3DD3-D54A-4983-B219-2B5299CC711C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Research with solid fill">
              <a:extLst>
                <a:ext uri="{FF2B5EF4-FFF2-40B4-BE49-F238E27FC236}">
                  <a16:creationId xmlns:a16="http://schemas.microsoft.com/office/drawing/2014/main" id="{96C468EB-36AD-463C-82BC-0A89CE9C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788A04C-35ED-49ED-B400-DE6B7A068658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222" name="Oval 221">
              <a:hlinkClick r:id="rId6" action="ppaction://hlinksldjump"/>
              <a:extLst>
                <a:ext uri="{FF2B5EF4-FFF2-40B4-BE49-F238E27FC236}">
                  <a16:creationId xmlns:a16="http://schemas.microsoft.com/office/drawing/2014/main" id="{3858A2C6-E821-41BC-954E-D8ED44F9EDD2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3" name="Graphic 222" descr="Lightbulb with solid fill">
              <a:extLst>
                <a:ext uri="{FF2B5EF4-FFF2-40B4-BE49-F238E27FC236}">
                  <a16:creationId xmlns:a16="http://schemas.microsoft.com/office/drawing/2014/main" id="{84C053D9-08CA-4DF2-93BF-C0F2B8A6D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637775F-6F15-41F8-8E2F-9146D4A05A9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7AF680B-80F0-49C8-B734-377B58AFABF7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6" name="Graphic 225" descr="Bar chart with solid fill">
              <a:extLst>
                <a:ext uri="{FF2B5EF4-FFF2-40B4-BE49-F238E27FC236}">
                  <a16:creationId xmlns:a16="http://schemas.microsoft.com/office/drawing/2014/main" id="{E34B3944-6A9D-4BD9-8AF4-5B453D42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14CE854-FC57-4ABC-94A1-062B11DBF85A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42BA2E2-2EC2-4644-991D-FD6F86CF4AEE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29" name="Graphic 228" descr="Clipboard Badge with solid fill">
              <a:extLst>
                <a:ext uri="{FF2B5EF4-FFF2-40B4-BE49-F238E27FC236}">
                  <a16:creationId xmlns:a16="http://schemas.microsoft.com/office/drawing/2014/main" id="{C226D084-1E40-4D95-8151-6F8AA61FD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FAC1B31-77D5-4E15-8FB8-56BEAE10043F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6792962-2041-44E5-9404-C9C7D626CA27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2" name="Graphic 231" descr="Internet Of Things with solid fill">
              <a:extLst>
                <a:ext uri="{FF2B5EF4-FFF2-40B4-BE49-F238E27FC236}">
                  <a16:creationId xmlns:a16="http://schemas.microsoft.com/office/drawing/2014/main" id="{0B2E5E62-11CF-4635-AF67-DA2A75CE2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4B820BA-08C8-49A0-A484-9FD1C4C8C7A8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9D28457-7388-4A16-A2AC-2F42F686FE11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35" name="Graphic 234" descr="Presentation with pie chart with solid fill">
              <a:extLst>
                <a:ext uri="{FF2B5EF4-FFF2-40B4-BE49-F238E27FC236}">
                  <a16:creationId xmlns:a16="http://schemas.microsoft.com/office/drawing/2014/main" id="{8C027187-A432-40F2-A7C2-E53189531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277A1B8-4262-4A77-9375-92D57B031723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6162DD5A-5310-4AF0-B504-2A05ED998A17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41" name="Graphic 240" descr="Pencil with solid fill">
              <a:extLst>
                <a:ext uri="{FF2B5EF4-FFF2-40B4-BE49-F238E27FC236}">
                  <a16:creationId xmlns:a16="http://schemas.microsoft.com/office/drawing/2014/main" id="{5D8BE105-B6C3-453B-A883-6EAC1CCB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49" name="Graphic 248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806442F2-D58F-48AE-9D46-A1E68A2C91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50" name="Graphic 249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2DB7D756-EDDE-4DB0-AAF4-1423B0D18F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51" name="Graphic 250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260C3F78-8D7B-4110-92C9-88AA1C305D1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52" name="Graphic 251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E905546A-7F4D-4EB7-A74A-F3812194EF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53" name="Graphic 252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B5AEA8F-AAEA-45D1-9D69-6815436E901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54" name="Graphic 253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E4088501-6254-4DA4-B238-554EBFAE48B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55" name="Graphic 254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F4D3A1BB-8546-48E0-BEEC-91614C8C0ED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41AF8-D136-4DC0-95AD-4EE73A42B923}"/>
              </a:ext>
            </a:extLst>
          </p:cNvPr>
          <p:cNvSpPr txBox="1"/>
          <p:nvPr/>
        </p:nvSpPr>
        <p:spPr>
          <a:xfrm>
            <a:off x="5980439" y="1143189"/>
            <a:ext cx="447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Levenshtein distance.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C109517-BD42-422D-9EFB-C704ABE64BE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29" y="1512521"/>
            <a:ext cx="9845926" cy="46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9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croll: Horizontal 289">
            <a:extLst>
              <a:ext uri="{FF2B5EF4-FFF2-40B4-BE49-F238E27FC236}">
                <a16:creationId xmlns:a16="http://schemas.microsoft.com/office/drawing/2014/main" id="{13A0F87B-90AA-4932-964B-32B50078AEEF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2E49878-5F21-4F9B-805E-0FC4F04314F7}"/>
              </a:ext>
            </a:extLst>
          </p:cNvPr>
          <p:cNvGrpSpPr/>
          <p:nvPr/>
        </p:nvGrpSpPr>
        <p:grpSpPr>
          <a:xfrm>
            <a:off x="785864" y="2944339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EF53AAB-76AB-4DBB-BE4A-B1305F1746B8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0B4AEC64-973D-43A6-9C32-FA5C5CACE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5C32EE4-4D70-4494-8FA1-DEC4C3D362D8}"/>
              </a:ext>
            </a:extLst>
          </p:cNvPr>
          <p:cNvSpPr/>
          <p:nvPr/>
        </p:nvSpPr>
        <p:spPr>
          <a:xfrm>
            <a:off x="15009" y="-7208317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B38357-6F54-4DA3-8EAE-5EFED2A9C71D}"/>
              </a:ext>
            </a:extLst>
          </p:cNvPr>
          <p:cNvSpPr txBox="1"/>
          <p:nvPr/>
        </p:nvSpPr>
        <p:spPr>
          <a:xfrm>
            <a:off x="3041612" y="259225"/>
            <a:ext cx="6601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TEXT QUALITY MEASURES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02F71C5C-0BED-4DAB-BED3-200C85857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726764" y="823916"/>
            <a:ext cx="5230961" cy="7776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D4D71-F4F6-496B-81EE-7C8E0712F9F7}"/>
              </a:ext>
            </a:extLst>
          </p:cNvPr>
          <p:cNvGrpSpPr/>
          <p:nvPr/>
        </p:nvGrpSpPr>
        <p:grpSpPr>
          <a:xfrm>
            <a:off x="2157243" y="1404768"/>
            <a:ext cx="2982069" cy="1628919"/>
            <a:chOff x="2157243" y="1404768"/>
            <a:chExt cx="2982069" cy="1628919"/>
          </a:xfrm>
        </p:grpSpPr>
        <p:grpSp>
          <p:nvGrpSpPr>
            <p:cNvPr id="103" name="Graphic 43">
              <a:extLst>
                <a:ext uri="{FF2B5EF4-FFF2-40B4-BE49-F238E27FC236}">
                  <a16:creationId xmlns:a16="http://schemas.microsoft.com/office/drawing/2014/main" id="{6B53BB5D-973A-4415-B7ED-A455999EA58D}"/>
                </a:ext>
              </a:extLst>
            </p:cNvPr>
            <p:cNvGrpSpPr/>
            <p:nvPr/>
          </p:nvGrpSpPr>
          <p:grpSpPr>
            <a:xfrm rot="21334220" flipH="1" flipV="1">
              <a:off x="3743075" y="2081682"/>
              <a:ext cx="1396237" cy="528243"/>
              <a:chOff x="5270499" y="2952750"/>
              <a:chExt cx="1652160" cy="946643"/>
            </a:xfrm>
            <a:solidFill>
              <a:schemeClr val="bg2">
                <a:lumMod val="25000"/>
              </a:schemeClr>
            </a:solidFill>
          </p:grpSpPr>
          <p:sp>
            <p:nvSpPr>
              <p:cNvPr id="104" name="Freeform 61">
                <a:extLst>
                  <a:ext uri="{FF2B5EF4-FFF2-40B4-BE49-F238E27FC236}">
                    <a16:creationId xmlns:a16="http://schemas.microsoft.com/office/drawing/2014/main" id="{AD286D32-77BC-4532-A751-C1F0BBA6FC1B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Freeform 62">
                <a:extLst>
                  <a:ext uri="{FF2B5EF4-FFF2-40B4-BE49-F238E27FC236}">
                    <a16:creationId xmlns:a16="http://schemas.microsoft.com/office/drawing/2014/main" id="{CB04E553-9ADA-419F-8C3A-A108659A0961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C6A6DE0-77C8-485D-B1CC-A66904033593}"/>
                </a:ext>
              </a:extLst>
            </p:cNvPr>
            <p:cNvGrpSpPr/>
            <p:nvPr/>
          </p:nvGrpSpPr>
          <p:grpSpPr>
            <a:xfrm>
              <a:off x="2157243" y="1404768"/>
              <a:ext cx="2239717" cy="1628919"/>
              <a:chOff x="2157243" y="1404768"/>
              <a:chExt cx="2239717" cy="162891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7E7A8C6-C3A1-4798-BA8F-15A56090D08C}"/>
                  </a:ext>
                </a:extLst>
              </p:cNvPr>
              <p:cNvSpPr txBox="1"/>
              <p:nvPr/>
            </p:nvSpPr>
            <p:spPr>
              <a:xfrm>
                <a:off x="2157243" y="2633577"/>
                <a:ext cx="22397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</a:rPr>
                  <a:t>COHERENCE</a:t>
                </a:r>
                <a:endParaRPr lang="en-LT" sz="2000" b="1" spc="300" dirty="0">
                  <a:solidFill>
                    <a:schemeClr val="bg2">
                      <a:lumMod val="50000"/>
                    </a:schemeClr>
                  </a:solidFill>
                  <a:latin typeface="Montserrat" pitchFamily="2" charset="77"/>
                </a:endParaRPr>
              </a:p>
            </p:txBody>
          </p:sp>
          <p:grpSp>
            <p:nvGrpSpPr>
              <p:cNvPr id="220" name="Graphic 177">
                <a:extLst>
                  <a:ext uri="{FF2B5EF4-FFF2-40B4-BE49-F238E27FC236}">
                    <a16:creationId xmlns:a16="http://schemas.microsoft.com/office/drawing/2014/main" id="{DBFB104D-1F1C-4BD9-820F-E6618974D3E8}"/>
                  </a:ext>
                </a:extLst>
              </p:cNvPr>
              <p:cNvGrpSpPr/>
              <p:nvPr/>
            </p:nvGrpSpPr>
            <p:grpSpPr>
              <a:xfrm>
                <a:off x="2843825" y="1404768"/>
                <a:ext cx="840379" cy="1286928"/>
                <a:chOff x="4990387" y="1748539"/>
                <a:chExt cx="1648380" cy="2630334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221" name="Freeform 178">
                  <a:extLst>
                    <a:ext uri="{FF2B5EF4-FFF2-40B4-BE49-F238E27FC236}">
                      <a16:creationId xmlns:a16="http://schemas.microsoft.com/office/drawing/2014/main" id="{017FFD97-5E95-493C-9850-B4D0766A5BDE}"/>
                    </a:ext>
                  </a:extLst>
                </p:cNvPr>
                <p:cNvSpPr/>
                <p:nvPr/>
              </p:nvSpPr>
              <p:spPr>
                <a:xfrm rot="-1917689">
                  <a:off x="5846942" y="3093935"/>
                  <a:ext cx="12114" cy="34638"/>
                </a:xfrm>
                <a:custGeom>
                  <a:avLst/>
                  <a:gdLst>
                    <a:gd name="connsiteX0" fmla="*/ 7272 w 12114"/>
                    <a:gd name="connsiteY0" fmla="*/ 34535 h 34638"/>
                    <a:gd name="connsiteX1" fmla="*/ 1768 w 12114"/>
                    <a:gd name="connsiteY1" fmla="*/ -103 h 34638"/>
                    <a:gd name="connsiteX2" fmla="*/ 7272 w 12114"/>
                    <a:gd name="connsiteY2" fmla="*/ 34535 h 3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14" h="34638">
                      <a:moveTo>
                        <a:pt x="7272" y="34535"/>
                      </a:moveTo>
                      <a:cubicBezTo>
                        <a:pt x="19236" y="19985"/>
                        <a:pt x="5644" y="11023"/>
                        <a:pt x="1768" y="-103"/>
                      </a:cubicBezTo>
                      <a:cubicBezTo>
                        <a:pt x="-1798" y="12645"/>
                        <a:pt x="-67" y="24234"/>
                        <a:pt x="7272" y="3453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2" name="Freeform 179">
                  <a:extLst>
                    <a:ext uri="{FF2B5EF4-FFF2-40B4-BE49-F238E27FC236}">
                      <a16:creationId xmlns:a16="http://schemas.microsoft.com/office/drawing/2014/main" id="{4A7BBD4C-19FE-43B3-91E5-35A1FD7943EB}"/>
                    </a:ext>
                  </a:extLst>
                </p:cNvPr>
                <p:cNvSpPr/>
                <p:nvPr/>
              </p:nvSpPr>
              <p:spPr>
                <a:xfrm rot="-1917689">
                  <a:off x="5750093" y="1800622"/>
                  <a:ext cx="30621" cy="81741"/>
                </a:xfrm>
                <a:custGeom>
                  <a:avLst/>
                  <a:gdLst>
                    <a:gd name="connsiteX0" fmla="*/ -47 w 30621"/>
                    <a:gd name="connsiteY0" fmla="*/ -109 h 81741"/>
                    <a:gd name="connsiteX1" fmla="*/ 30574 w 30621"/>
                    <a:gd name="connsiteY1" fmla="*/ 81633 h 81741"/>
                    <a:gd name="connsiteX2" fmla="*/ -47 w 30621"/>
                    <a:gd name="connsiteY2" fmla="*/ -109 h 81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621" h="81741">
                      <a:moveTo>
                        <a:pt x="-47" y="-109"/>
                      </a:moveTo>
                      <a:cubicBezTo>
                        <a:pt x="26594" y="20880"/>
                        <a:pt x="26336" y="69735"/>
                        <a:pt x="30574" y="81633"/>
                      </a:cubicBezTo>
                      <a:cubicBezTo>
                        <a:pt x="29463" y="53793"/>
                        <a:pt x="31426" y="14081"/>
                        <a:pt x="-47" y="-10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3" name="Freeform 180">
                  <a:extLst>
                    <a:ext uri="{FF2B5EF4-FFF2-40B4-BE49-F238E27FC236}">
                      <a16:creationId xmlns:a16="http://schemas.microsoft.com/office/drawing/2014/main" id="{0542CE06-31CA-47B0-8300-7AEA01506886}"/>
                    </a:ext>
                  </a:extLst>
                </p:cNvPr>
                <p:cNvSpPr/>
                <p:nvPr/>
              </p:nvSpPr>
              <p:spPr>
                <a:xfrm rot="-1917689">
                  <a:off x="5446056" y="3054622"/>
                  <a:ext cx="18631" cy="21864"/>
                </a:xfrm>
                <a:custGeom>
                  <a:avLst/>
                  <a:gdLst>
                    <a:gd name="connsiteX0" fmla="*/ 9460 w 18631"/>
                    <a:gd name="connsiteY0" fmla="*/ -95 h 21864"/>
                    <a:gd name="connsiteX1" fmla="*/ -24 w 18631"/>
                    <a:gd name="connsiteY1" fmla="*/ 14584 h 21864"/>
                    <a:gd name="connsiteX2" fmla="*/ 5790 w 18631"/>
                    <a:gd name="connsiteY2" fmla="*/ 21769 h 21864"/>
                    <a:gd name="connsiteX3" fmla="*/ 18607 w 18631"/>
                    <a:gd name="connsiteY3" fmla="*/ 12679 h 21864"/>
                    <a:gd name="connsiteX4" fmla="*/ 9460 w 18631"/>
                    <a:gd name="connsiteY4" fmla="*/ -95 h 2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31" h="21864">
                      <a:moveTo>
                        <a:pt x="9460" y="-95"/>
                      </a:moveTo>
                      <a:cubicBezTo>
                        <a:pt x="6281" y="4798"/>
                        <a:pt x="3154" y="9717"/>
                        <a:pt x="-24" y="14584"/>
                      </a:cubicBezTo>
                      <a:cubicBezTo>
                        <a:pt x="3439" y="16645"/>
                        <a:pt x="4679" y="19194"/>
                        <a:pt x="5790" y="21769"/>
                      </a:cubicBezTo>
                      <a:cubicBezTo>
                        <a:pt x="10390" y="20147"/>
                        <a:pt x="14007" y="14275"/>
                        <a:pt x="18607" y="12679"/>
                      </a:cubicBezTo>
                      <a:cubicBezTo>
                        <a:pt x="14602" y="8609"/>
                        <a:pt x="15868" y="3433"/>
                        <a:pt x="9460" y="-9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4" name="Freeform 181">
                  <a:extLst>
                    <a:ext uri="{FF2B5EF4-FFF2-40B4-BE49-F238E27FC236}">
                      <a16:creationId xmlns:a16="http://schemas.microsoft.com/office/drawing/2014/main" id="{6A9E2A0F-6C35-4121-B2EB-DB8CCF535F08}"/>
                    </a:ext>
                  </a:extLst>
                </p:cNvPr>
                <p:cNvSpPr/>
                <p:nvPr/>
              </p:nvSpPr>
              <p:spPr>
                <a:xfrm rot="-1917689">
                  <a:off x="5500118" y="2744212"/>
                  <a:ext cx="21617" cy="19191"/>
                </a:xfrm>
                <a:custGeom>
                  <a:avLst/>
                  <a:gdLst>
                    <a:gd name="connsiteX0" fmla="*/ 21573 w 21617"/>
                    <a:gd name="connsiteY0" fmla="*/ -98 h 19191"/>
                    <a:gd name="connsiteX1" fmla="*/ -30 w 21617"/>
                    <a:gd name="connsiteY1" fmla="*/ 17234 h 19191"/>
                    <a:gd name="connsiteX2" fmla="*/ 21573 w 21617"/>
                    <a:gd name="connsiteY2" fmla="*/ -98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17" h="19191">
                      <a:moveTo>
                        <a:pt x="21573" y="-98"/>
                      </a:moveTo>
                      <a:cubicBezTo>
                        <a:pt x="14131" y="4666"/>
                        <a:pt x="6378" y="7757"/>
                        <a:pt x="-30" y="17234"/>
                      </a:cubicBezTo>
                      <a:cubicBezTo>
                        <a:pt x="8988" y="25655"/>
                        <a:pt x="22089" y="2915"/>
                        <a:pt x="21573" y="-9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5" name="Freeform 182">
                  <a:extLst>
                    <a:ext uri="{FF2B5EF4-FFF2-40B4-BE49-F238E27FC236}">
                      <a16:creationId xmlns:a16="http://schemas.microsoft.com/office/drawing/2014/main" id="{D9FB0AE3-526E-4D5F-B08D-C7C4E7675DB4}"/>
                    </a:ext>
                  </a:extLst>
                </p:cNvPr>
                <p:cNvSpPr/>
                <p:nvPr/>
              </p:nvSpPr>
              <p:spPr>
                <a:xfrm rot="-1917689">
                  <a:off x="5804793" y="3071917"/>
                  <a:ext cx="15788" cy="24103"/>
                </a:xfrm>
                <a:custGeom>
                  <a:avLst/>
                  <a:gdLst>
                    <a:gd name="connsiteX0" fmla="*/ -21 w 15788"/>
                    <a:gd name="connsiteY0" fmla="*/ -21 h 24103"/>
                    <a:gd name="connsiteX1" fmla="*/ 15767 w 15788"/>
                    <a:gd name="connsiteY1" fmla="*/ 23878 h 24103"/>
                    <a:gd name="connsiteX2" fmla="*/ -21 w 15788"/>
                    <a:gd name="connsiteY2" fmla="*/ -21 h 24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788" h="24103">
                      <a:moveTo>
                        <a:pt x="-21" y="-21"/>
                      </a:moveTo>
                      <a:cubicBezTo>
                        <a:pt x="5121" y="6675"/>
                        <a:pt x="3364" y="25706"/>
                        <a:pt x="15767" y="23878"/>
                      </a:cubicBezTo>
                      <a:cubicBezTo>
                        <a:pt x="10289" y="17337"/>
                        <a:pt x="10392" y="-1489"/>
                        <a:pt x="-21" y="-21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6" name="Freeform 183">
                  <a:extLst>
                    <a:ext uri="{FF2B5EF4-FFF2-40B4-BE49-F238E27FC236}">
                      <a16:creationId xmlns:a16="http://schemas.microsoft.com/office/drawing/2014/main" id="{CEB6A215-1966-49C2-ABF6-5D36CCA49941}"/>
                    </a:ext>
                  </a:extLst>
                </p:cNvPr>
                <p:cNvSpPr/>
                <p:nvPr/>
              </p:nvSpPr>
              <p:spPr>
                <a:xfrm rot="-1917689">
                  <a:off x="5673228" y="1831202"/>
                  <a:ext cx="138556" cy="290473"/>
                </a:xfrm>
                <a:custGeom>
                  <a:avLst/>
                  <a:gdLst>
                    <a:gd name="connsiteX0" fmla="*/ 59983 w 138556"/>
                    <a:gd name="connsiteY0" fmla="*/ 134017 h 290473"/>
                    <a:gd name="connsiteX1" fmla="*/ 72412 w 138556"/>
                    <a:gd name="connsiteY1" fmla="*/ 103962 h 290473"/>
                    <a:gd name="connsiteX2" fmla="*/ 28483 w 138556"/>
                    <a:gd name="connsiteY2" fmla="*/ -108 h 290473"/>
                    <a:gd name="connsiteX3" fmla="*/ -45 w 138556"/>
                    <a:gd name="connsiteY3" fmla="*/ 33501 h 290473"/>
                    <a:gd name="connsiteX4" fmla="*/ 15046 w 138556"/>
                    <a:gd name="connsiteY4" fmla="*/ 63838 h 290473"/>
                    <a:gd name="connsiteX5" fmla="*/ 28509 w 138556"/>
                    <a:gd name="connsiteY5" fmla="*/ 48309 h 290473"/>
                    <a:gd name="connsiteX6" fmla="*/ 15925 w 138556"/>
                    <a:gd name="connsiteY6" fmla="*/ 67856 h 290473"/>
                    <a:gd name="connsiteX7" fmla="*/ 115411 w 138556"/>
                    <a:gd name="connsiteY7" fmla="*/ 290366 h 290473"/>
                    <a:gd name="connsiteX8" fmla="*/ 138512 w 138556"/>
                    <a:gd name="connsiteY8" fmla="*/ 270613 h 290473"/>
                    <a:gd name="connsiteX9" fmla="*/ 74143 w 138556"/>
                    <a:gd name="connsiteY9" fmla="*/ 111997 h 290473"/>
                    <a:gd name="connsiteX10" fmla="*/ 59983 w 138556"/>
                    <a:gd name="connsiteY10" fmla="*/ 134017 h 29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8556" h="290473">
                      <a:moveTo>
                        <a:pt x="59983" y="134017"/>
                      </a:moveTo>
                      <a:cubicBezTo>
                        <a:pt x="58820" y="125132"/>
                        <a:pt x="64376" y="114856"/>
                        <a:pt x="72412" y="103962"/>
                      </a:cubicBezTo>
                      <a:cubicBezTo>
                        <a:pt x="58872" y="68989"/>
                        <a:pt x="43781" y="34428"/>
                        <a:pt x="28483" y="-108"/>
                      </a:cubicBezTo>
                      <a:cubicBezTo>
                        <a:pt x="18121" y="7335"/>
                        <a:pt x="8612" y="18435"/>
                        <a:pt x="-45" y="33501"/>
                      </a:cubicBezTo>
                      <a:cubicBezTo>
                        <a:pt x="6700" y="43184"/>
                        <a:pt x="8224" y="54104"/>
                        <a:pt x="15046" y="63838"/>
                      </a:cubicBezTo>
                      <a:cubicBezTo>
                        <a:pt x="19749" y="59718"/>
                        <a:pt x="22385" y="45811"/>
                        <a:pt x="28509" y="48309"/>
                      </a:cubicBezTo>
                      <a:cubicBezTo>
                        <a:pt x="24323" y="54799"/>
                        <a:pt x="20111" y="61366"/>
                        <a:pt x="15925" y="67856"/>
                      </a:cubicBezTo>
                      <a:cubicBezTo>
                        <a:pt x="49828" y="141897"/>
                        <a:pt x="77425" y="217303"/>
                        <a:pt x="115411" y="290366"/>
                      </a:cubicBezTo>
                      <a:cubicBezTo>
                        <a:pt x="122698" y="281893"/>
                        <a:pt x="131819" y="281687"/>
                        <a:pt x="138512" y="270613"/>
                      </a:cubicBezTo>
                      <a:cubicBezTo>
                        <a:pt x="120475" y="216994"/>
                        <a:pt x="99054" y="164122"/>
                        <a:pt x="74143" y="111997"/>
                      </a:cubicBezTo>
                      <a:cubicBezTo>
                        <a:pt x="66546" y="118745"/>
                        <a:pt x="70991" y="133579"/>
                        <a:pt x="59983" y="13401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7" name="Freeform 184">
                  <a:extLst>
                    <a:ext uri="{FF2B5EF4-FFF2-40B4-BE49-F238E27FC236}">
                      <a16:creationId xmlns:a16="http://schemas.microsoft.com/office/drawing/2014/main" id="{46C77107-6BEE-439D-9D78-DB1626A73BCD}"/>
                    </a:ext>
                  </a:extLst>
                </p:cNvPr>
                <p:cNvSpPr/>
                <p:nvPr/>
              </p:nvSpPr>
              <p:spPr>
                <a:xfrm rot="-1917689">
                  <a:off x="5637861" y="1895610"/>
                  <a:ext cx="163883" cy="281205"/>
                </a:xfrm>
                <a:custGeom>
                  <a:avLst/>
                  <a:gdLst>
                    <a:gd name="connsiteX0" fmla="*/ 33578 w 163883"/>
                    <a:gd name="connsiteY0" fmla="*/ 171283 h 281205"/>
                    <a:gd name="connsiteX1" fmla="*/ 59005 w 163883"/>
                    <a:gd name="connsiteY1" fmla="*/ 228971 h 281205"/>
                    <a:gd name="connsiteX2" fmla="*/ 59884 w 163883"/>
                    <a:gd name="connsiteY2" fmla="*/ 233014 h 281205"/>
                    <a:gd name="connsiteX3" fmla="*/ 32958 w 163883"/>
                    <a:gd name="connsiteY3" fmla="*/ 177747 h 281205"/>
                    <a:gd name="connsiteX4" fmla="*/ 33578 w 163883"/>
                    <a:gd name="connsiteY4" fmla="*/ 171283 h 281205"/>
                    <a:gd name="connsiteX5" fmla="*/ 114536 w 163883"/>
                    <a:gd name="connsiteY5" fmla="*/ 212617 h 281205"/>
                    <a:gd name="connsiteX6" fmla="*/ 99316 w 163883"/>
                    <a:gd name="connsiteY6" fmla="*/ 220189 h 281205"/>
                    <a:gd name="connsiteX7" fmla="*/ 114536 w 163883"/>
                    <a:gd name="connsiteY7" fmla="*/ 212617 h 281205"/>
                    <a:gd name="connsiteX8" fmla="*/ 163840 w 163883"/>
                    <a:gd name="connsiteY8" fmla="*/ 254518 h 281205"/>
                    <a:gd name="connsiteX9" fmla="*/ 57325 w 163883"/>
                    <a:gd name="connsiteY9" fmla="*/ -107 h 281205"/>
                    <a:gd name="connsiteX10" fmla="*/ 14792 w 163883"/>
                    <a:gd name="connsiteY10" fmla="*/ 249058 h 281205"/>
                    <a:gd name="connsiteX11" fmla="*/ 163840 w 163883"/>
                    <a:gd name="connsiteY11" fmla="*/ 254518 h 28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3883" h="281205">
                      <a:moveTo>
                        <a:pt x="33578" y="171283"/>
                      </a:moveTo>
                      <a:cubicBezTo>
                        <a:pt x="39030" y="191216"/>
                        <a:pt x="42932" y="211433"/>
                        <a:pt x="59005" y="228971"/>
                      </a:cubicBezTo>
                      <a:cubicBezTo>
                        <a:pt x="63760" y="231057"/>
                        <a:pt x="62494" y="234508"/>
                        <a:pt x="59884" y="233014"/>
                      </a:cubicBezTo>
                      <a:cubicBezTo>
                        <a:pt x="40994" y="216712"/>
                        <a:pt x="34508" y="197809"/>
                        <a:pt x="32958" y="177747"/>
                      </a:cubicBezTo>
                      <a:cubicBezTo>
                        <a:pt x="30581" y="176202"/>
                        <a:pt x="32984" y="173601"/>
                        <a:pt x="33578" y="171283"/>
                      </a:cubicBezTo>
                      <a:close/>
                      <a:moveTo>
                        <a:pt x="114536" y="212617"/>
                      </a:moveTo>
                      <a:cubicBezTo>
                        <a:pt x="110738" y="221090"/>
                        <a:pt x="103735" y="214883"/>
                        <a:pt x="99316" y="220189"/>
                      </a:cubicBezTo>
                      <a:cubicBezTo>
                        <a:pt x="95569" y="214729"/>
                        <a:pt x="108877" y="207029"/>
                        <a:pt x="114536" y="212617"/>
                      </a:cubicBezTo>
                      <a:close/>
                      <a:moveTo>
                        <a:pt x="163840" y="254518"/>
                      </a:moveTo>
                      <a:cubicBezTo>
                        <a:pt x="133684" y="168450"/>
                        <a:pt x="91719" y="84983"/>
                        <a:pt x="57325" y="-107"/>
                      </a:cubicBezTo>
                      <a:cubicBezTo>
                        <a:pt x="2259" y="52070"/>
                        <a:pt x="-15855" y="210660"/>
                        <a:pt x="14792" y="249058"/>
                      </a:cubicBezTo>
                      <a:cubicBezTo>
                        <a:pt x="56990" y="302059"/>
                        <a:pt x="120531" y="278675"/>
                        <a:pt x="163840" y="25451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8" name="Freeform 185">
                  <a:extLst>
                    <a:ext uri="{FF2B5EF4-FFF2-40B4-BE49-F238E27FC236}">
                      <a16:creationId xmlns:a16="http://schemas.microsoft.com/office/drawing/2014/main" id="{7FDAC5C8-8F21-4C16-850E-415FC77EEBCD}"/>
                    </a:ext>
                  </a:extLst>
                </p:cNvPr>
                <p:cNvSpPr/>
                <p:nvPr/>
              </p:nvSpPr>
              <p:spPr>
                <a:xfrm rot="-1917689">
                  <a:off x="5622252" y="2299690"/>
                  <a:ext cx="34186" cy="45750"/>
                </a:xfrm>
                <a:custGeom>
                  <a:avLst/>
                  <a:gdLst>
                    <a:gd name="connsiteX0" fmla="*/ 34149 w 34186"/>
                    <a:gd name="connsiteY0" fmla="*/ 13146 h 45750"/>
                    <a:gd name="connsiteX1" fmla="*/ -38 w 34186"/>
                    <a:gd name="connsiteY1" fmla="*/ 1660 h 45750"/>
                    <a:gd name="connsiteX2" fmla="*/ 20169 w 34186"/>
                    <a:gd name="connsiteY2" fmla="*/ 45647 h 45750"/>
                    <a:gd name="connsiteX3" fmla="*/ 34149 w 34186"/>
                    <a:gd name="connsiteY3" fmla="*/ 13146 h 4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86" h="45750">
                      <a:moveTo>
                        <a:pt x="34149" y="13146"/>
                      </a:moveTo>
                      <a:cubicBezTo>
                        <a:pt x="22443" y="7789"/>
                        <a:pt x="9109" y="-4701"/>
                        <a:pt x="-38" y="1660"/>
                      </a:cubicBezTo>
                      <a:cubicBezTo>
                        <a:pt x="10169" y="15567"/>
                        <a:pt x="11125" y="31534"/>
                        <a:pt x="20169" y="45647"/>
                      </a:cubicBezTo>
                      <a:cubicBezTo>
                        <a:pt x="26836" y="34367"/>
                        <a:pt x="31668" y="23473"/>
                        <a:pt x="34149" y="1314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9" name="Freeform 186">
                  <a:extLst>
                    <a:ext uri="{FF2B5EF4-FFF2-40B4-BE49-F238E27FC236}">
                      <a16:creationId xmlns:a16="http://schemas.microsoft.com/office/drawing/2014/main" id="{10CBF379-611E-4421-9BC7-53E7D8CE2994}"/>
                    </a:ext>
                  </a:extLst>
                </p:cNvPr>
                <p:cNvSpPr/>
                <p:nvPr/>
              </p:nvSpPr>
              <p:spPr>
                <a:xfrm rot="-1917689">
                  <a:off x="5598406" y="2289163"/>
                  <a:ext cx="41249" cy="96910"/>
                </a:xfrm>
                <a:custGeom>
                  <a:avLst/>
                  <a:gdLst>
                    <a:gd name="connsiteX0" fmla="*/ -38 w 41249"/>
                    <a:gd name="connsiteY0" fmla="*/ -103 h 96910"/>
                    <a:gd name="connsiteX1" fmla="*/ 38103 w 41249"/>
                    <a:gd name="connsiteY1" fmla="*/ 96807 h 96910"/>
                    <a:gd name="connsiteX2" fmla="*/ -38 w 41249"/>
                    <a:gd name="connsiteY2" fmla="*/ -103 h 96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249" h="96910">
                      <a:moveTo>
                        <a:pt x="-38" y="-103"/>
                      </a:moveTo>
                      <a:cubicBezTo>
                        <a:pt x="7404" y="33325"/>
                        <a:pt x="22934" y="65028"/>
                        <a:pt x="38103" y="96807"/>
                      </a:cubicBezTo>
                      <a:cubicBezTo>
                        <a:pt x="48103" y="59542"/>
                        <a:pt x="33606" y="27634"/>
                        <a:pt x="-38" y="-10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0" name="Freeform 187">
                  <a:extLst>
                    <a:ext uri="{FF2B5EF4-FFF2-40B4-BE49-F238E27FC236}">
                      <a16:creationId xmlns:a16="http://schemas.microsoft.com/office/drawing/2014/main" id="{1DAF37A6-0989-4DC3-8127-41F9B44089E8}"/>
                    </a:ext>
                  </a:extLst>
                </p:cNvPr>
                <p:cNvSpPr/>
                <p:nvPr/>
              </p:nvSpPr>
              <p:spPr>
                <a:xfrm rot="-1917689">
                  <a:off x="5583680" y="2288598"/>
                  <a:ext cx="58657" cy="140407"/>
                </a:xfrm>
                <a:custGeom>
                  <a:avLst/>
                  <a:gdLst>
                    <a:gd name="connsiteX0" fmla="*/ 50067 w 58657"/>
                    <a:gd name="connsiteY0" fmla="*/ 140305 h 140407"/>
                    <a:gd name="connsiteX1" fmla="*/ 58620 w 58657"/>
                    <a:gd name="connsiteY1" fmla="*/ 121608 h 140407"/>
                    <a:gd name="connsiteX2" fmla="*/ 8696 w 58657"/>
                    <a:gd name="connsiteY2" fmla="*/ -103 h 140407"/>
                    <a:gd name="connsiteX3" fmla="*/ -38 w 58657"/>
                    <a:gd name="connsiteY3" fmla="*/ 8087 h 140407"/>
                    <a:gd name="connsiteX4" fmla="*/ 50067 w 58657"/>
                    <a:gd name="connsiteY4" fmla="*/ 140305 h 140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657" h="140407">
                      <a:moveTo>
                        <a:pt x="50067" y="140305"/>
                      </a:moveTo>
                      <a:cubicBezTo>
                        <a:pt x="52987" y="134099"/>
                        <a:pt x="52134" y="128639"/>
                        <a:pt x="58620" y="121608"/>
                      </a:cubicBezTo>
                      <a:cubicBezTo>
                        <a:pt x="42082" y="81021"/>
                        <a:pt x="28749" y="39712"/>
                        <a:pt x="8696" y="-103"/>
                      </a:cubicBezTo>
                      <a:cubicBezTo>
                        <a:pt x="5802" y="2653"/>
                        <a:pt x="2236" y="2318"/>
                        <a:pt x="-38" y="8087"/>
                      </a:cubicBezTo>
                      <a:cubicBezTo>
                        <a:pt x="13193" y="52949"/>
                        <a:pt x="34692" y="95906"/>
                        <a:pt x="50067" y="14030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1" name="Freeform 188">
                  <a:extLst>
                    <a:ext uri="{FF2B5EF4-FFF2-40B4-BE49-F238E27FC236}">
                      <a16:creationId xmlns:a16="http://schemas.microsoft.com/office/drawing/2014/main" id="{E94AF077-0F8B-4114-8CF1-A212A8EE6B54}"/>
                    </a:ext>
                  </a:extLst>
                </p:cNvPr>
                <p:cNvSpPr/>
                <p:nvPr/>
              </p:nvSpPr>
              <p:spPr>
                <a:xfrm rot="-1917689">
                  <a:off x="5715833" y="2310043"/>
                  <a:ext cx="70828" cy="68150"/>
                </a:xfrm>
                <a:custGeom>
                  <a:avLst/>
                  <a:gdLst>
                    <a:gd name="connsiteX0" fmla="*/ 35494 w 70828"/>
                    <a:gd name="connsiteY0" fmla="*/ -106 h 68150"/>
                    <a:gd name="connsiteX1" fmla="*/ -37 w 70828"/>
                    <a:gd name="connsiteY1" fmla="*/ 49702 h 68150"/>
                    <a:gd name="connsiteX2" fmla="*/ 58569 w 70828"/>
                    <a:gd name="connsiteY2" fmla="*/ 66441 h 68150"/>
                    <a:gd name="connsiteX3" fmla="*/ 70792 w 70828"/>
                    <a:gd name="connsiteY3" fmla="*/ 25931 h 68150"/>
                    <a:gd name="connsiteX4" fmla="*/ 35494 w 70828"/>
                    <a:gd name="connsiteY4" fmla="*/ -106 h 6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28" h="68150">
                      <a:moveTo>
                        <a:pt x="35494" y="-106"/>
                      </a:moveTo>
                      <a:cubicBezTo>
                        <a:pt x="23245" y="13389"/>
                        <a:pt x="4666" y="32292"/>
                        <a:pt x="-37" y="49702"/>
                      </a:cubicBezTo>
                      <a:cubicBezTo>
                        <a:pt x="12651" y="57428"/>
                        <a:pt x="42316" y="73086"/>
                        <a:pt x="58569" y="66441"/>
                      </a:cubicBezTo>
                      <a:cubicBezTo>
                        <a:pt x="63014" y="52818"/>
                        <a:pt x="68854" y="38937"/>
                        <a:pt x="70792" y="25931"/>
                      </a:cubicBezTo>
                      <a:cubicBezTo>
                        <a:pt x="65055" y="16634"/>
                        <a:pt x="49602" y="616"/>
                        <a:pt x="35494" y="-10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2" name="Freeform 189">
                  <a:extLst>
                    <a:ext uri="{FF2B5EF4-FFF2-40B4-BE49-F238E27FC236}">
                      <a16:creationId xmlns:a16="http://schemas.microsoft.com/office/drawing/2014/main" id="{7702908E-7457-4955-8399-0D366E4F9BC3}"/>
                    </a:ext>
                  </a:extLst>
                </p:cNvPr>
                <p:cNvSpPr/>
                <p:nvPr/>
              </p:nvSpPr>
              <p:spPr>
                <a:xfrm rot="-1917689">
                  <a:off x="5556386" y="2306445"/>
                  <a:ext cx="89847" cy="172863"/>
                </a:xfrm>
                <a:custGeom>
                  <a:avLst/>
                  <a:gdLst>
                    <a:gd name="connsiteX0" fmla="*/ 34718 w 89847"/>
                    <a:gd name="connsiteY0" fmla="*/ 47754 h 172863"/>
                    <a:gd name="connsiteX1" fmla="*/ 47897 w 89847"/>
                    <a:gd name="connsiteY1" fmla="*/ 59601 h 172863"/>
                    <a:gd name="connsiteX2" fmla="*/ 34718 w 89847"/>
                    <a:gd name="connsiteY2" fmla="*/ 47754 h 172863"/>
                    <a:gd name="connsiteX3" fmla="*/ -37 w 89847"/>
                    <a:gd name="connsiteY3" fmla="*/ 4771 h 172863"/>
                    <a:gd name="connsiteX4" fmla="*/ 78983 w 89847"/>
                    <a:gd name="connsiteY4" fmla="*/ 172761 h 172863"/>
                    <a:gd name="connsiteX5" fmla="*/ 89810 w 89847"/>
                    <a:gd name="connsiteY5" fmla="*/ 145153 h 172863"/>
                    <a:gd name="connsiteX6" fmla="*/ 30584 w 89847"/>
                    <a:gd name="connsiteY6" fmla="*/ 187 h 172863"/>
                    <a:gd name="connsiteX7" fmla="*/ -37 w 89847"/>
                    <a:gd name="connsiteY7" fmla="*/ 4771 h 172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847" h="172863">
                      <a:moveTo>
                        <a:pt x="34718" y="47754"/>
                      </a:moveTo>
                      <a:cubicBezTo>
                        <a:pt x="43272" y="45642"/>
                        <a:pt x="45882" y="54167"/>
                        <a:pt x="47897" y="59601"/>
                      </a:cubicBezTo>
                      <a:cubicBezTo>
                        <a:pt x="45339" y="63283"/>
                        <a:pt x="26140" y="53265"/>
                        <a:pt x="34718" y="47754"/>
                      </a:cubicBezTo>
                      <a:close/>
                      <a:moveTo>
                        <a:pt x="-37" y="4771"/>
                      </a:moveTo>
                      <a:cubicBezTo>
                        <a:pt x="28439" y="60296"/>
                        <a:pt x="52419" y="116799"/>
                        <a:pt x="78983" y="172761"/>
                      </a:cubicBezTo>
                      <a:cubicBezTo>
                        <a:pt x="86167" y="162820"/>
                        <a:pt x="85392" y="154554"/>
                        <a:pt x="89810" y="145153"/>
                      </a:cubicBezTo>
                      <a:cubicBezTo>
                        <a:pt x="68983" y="97072"/>
                        <a:pt x="55830" y="47342"/>
                        <a:pt x="30584" y="187"/>
                      </a:cubicBezTo>
                      <a:cubicBezTo>
                        <a:pt x="20868" y="4076"/>
                        <a:pt x="8284" y="-5350"/>
                        <a:pt x="-37" y="4771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3" name="Freeform 190">
                  <a:extLst>
                    <a:ext uri="{FF2B5EF4-FFF2-40B4-BE49-F238E27FC236}">
                      <a16:creationId xmlns:a16="http://schemas.microsoft.com/office/drawing/2014/main" id="{4C5796ED-7FA8-4A88-A875-FF9159335F7F}"/>
                    </a:ext>
                  </a:extLst>
                </p:cNvPr>
                <p:cNvSpPr/>
                <p:nvPr/>
              </p:nvSpPr>
              <p:spPr>
                <a:xfrm rot="-1917689">
                  <a:off x="5751954" y="2396151"/>
                  <a:ext cx="22043" cy="49781"/>
                </a:xfrm>
                <a:custGeom>
                  <a:avLst/>
                  <a:gdLst>
                    <a:gd name="connsiteX0" fmla="*/ 22008 w 22043"/>
                    <a:gd name="connsiteY0" fmla="*/ 20472 h 49781"/>
                    <a:gd name="connsiteX1" fmla="*/ 587 w 22043"/>
                    <a:gd name="connsiteY1" fmla="*/ -105 h 49781"/>
                    <a:gd name="connsiteX2" fmla="*/ 13610 w 22043"/>
                    <a:gd name="connsiteY2" fmla="*/ 49676 h 49781"/>
                    <a:gd name="connsiteX3" fmla="*/ 22008 w 22043"/>
                    <a:gd name="connsiteY3" fmla="*/ 20472 h 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43" h="49781">
                      <a:moveTo>
                        <a:pt x="22008" y="20472"/>
                      </a:moveTo>
                      <a:cubicBezTo>
                        <a:pt x="13843" y="13801"/>
                        <a:pt x="13042" y="5586"/>
                        <a:pt x="587" y="-105"/>
                      </a:cubicBezTo>
                      <a:cubicBezTo>
                        <a:pt x="-2979" y="18231"/>
                        <a:pt x="9786" y="32936"/>
                        <a:pt x="13610" y="49676"/>
                      </a:cubicBezTo>
                      <a:cubicBezTo>
                        <a:pt x="20561" y="39040"/>
                        <a:pt x="16117" y="30876"/>
                        <a:pt x="22008" y="2047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4" name="Freeform 191">
                  <a:extLst>
                    <a:ext uri="{FF2B5EF4-FFF2-40B4-BE49-F238E27FC236}">
                      <a16:creationId xmlns:a16="http://schemas.microsoft.com/office/drawing/2014/main" id="{4F020A04-6EE5-4130-B0D9-DA3DDA807E9B}"/>
                    </a:ext>
                  </a:extLst>
                </p:cNvPr>
                <p:cNvSpPr/>
                <p:nvPr/>
              </p:nvSpPr>
              <p:spPr>
                <a:xfrm rot="-1917689">
                  <a:off x="5751957" y="2410671"/>
                  <a:ext cx="19656" cy="63353"/>
                </a:xfrm>
                <a:custGeom>
                  <a:avLst/>
                  <a:gdLst>
                    <a:gd name="connsiteX0" fmla="*/ 19523 w 19656"/>
                    <a:gd name="connsiteY0" fmla="*/ 63248 h 63353"/>
                    <a:gd name="connsiteX1" fmla="*/ 1357 w 19656"/>
                    <a:gd name="connsiteY1" fmla="*/ -105 h 63353"/>
                    <a:gd name="connsiteX2" fmla="*/ 19523 w 19656"/>
                    <a:gd name="connsiteY2" fmla="*/ 63248 h 63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656" h="63353">
                      <a:moveTo>
                        <a:pt x="19523" y="63248"/>
                      </a:moveTo>
                      <a:cubicBezTo>
                        <a:pt x="20738" y="40533"/>
                        <a:pt x="10402" y="20343"/>
                        <a:pt x="1357" y="-105"/>
                      </a:cubicBezTo>
                      <a:cubicBezTo>
                        <a:pt x="-4922" y="23665"/>
                        <a:pt x="11616" y="42568"/>
                        <a:pt x="19523" y="6324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5" name="Freeform 192">
                  <a:extLst>
                    <a:ext uri="{FF2B5EF4-FFF2-40B4-BE49-F238E27FC236}">
                      <a16:creationId xmlns:a16="http://schemas.microsoft.com/office/drawing/2014/main" id="{08A51336-3DAA-422C-8CF4-872B5ED41CFC}"/>
                    </a:ext>
                  </a:extLst>
                </p:cNvPr>
                <p:cNvSpPr/>
                <p:nvPr/>
              </p:nvSpPr>
              <p:spPr>
                <a:xfrm rot="-1917689">
                  <a:off x="5746692" y="2429871"/>
                  <a:ext cx="35126" cy="90909"/>
                </a:xfrm>
                <a:custGeom>
                  <a:avLst/>
                  <a:gdLst>
                    <a:gd name="connsiteX0" fmla="*/ 10974 w 35126"/>
                    <a:gd name="connsiteY0" fmla="*/ -105 h 90909"/>
                    <a:gd name="connsiteX1" fmla="*/ -34 w 35126"/>
                    <a:gd name="connsiteY1" fmla="*/ 17047 h 90909"/>
                    <a:gd name="connsiteX2" fmla="*/ 28830 w 35126"/>
                    <a:gd name="connsiteY2" fmla="*/ 90805 h 90909"/>
                    <a:gd name="connsiteX3" fmla="*/ 10974 w 35126"/>
                    <a:gd name="connsiteY3" fmla="*/ -105 h 90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126" h="90909">
                      <a:moveTo>
                        <a:pt x="10974" y="-105"/>
                      </a:moveTo>
                      <a:cubicBezTo>
                        <a:pt x="7330" y="5612"/>
                        <a:pt x="3661" y="11355"/>
                        <a:pt x="-34" y="17047"/>
                      </a:cubicBezTo>
                      <a:cubicBezTo>
                        <a:pt x="12421" y="41023"/>
                        <a:pt x="15987" y="66931"/>
                        <a:pt x="28830" y="90805"/>
                      </a:cubicBezTo>
                      <a:cubicBezTo>
                        <a:pt x="46970" y="55265"/>
                        <a:pt x="20922" y="29383"/>
                        <a:pt x="10974" y="-10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6" name="Freeform 193">
                  <a:extLst>
                    <a:ext uri="{FF2B5EF4-FFF2-40B4-BE49-F238E27FC236}">
                      <a16:creationId xmlns:a16="http://schemas.microsoft.com/office/drawing/2014/main" id="{B4365E43-C7F5-459D-A48C-36B1D8E99BEB}"/>
                    </a:ext>
                  </a:extLst>
                </p:cNvPr>
                <p:cNvSpPr/>
                <p:nvPr/>
              </p:nvSpPr>
              <p:spPr>
                <a:xfrm rot="-1917689">
                  <a:off x="5743303" y="2458407"/>
                  <a:ext cx="37823" cy="94051"/>
                </a:xfrm>
                <a:custGeom>
                  <a:avLst/>
                  <a:gdLst>
                    <a:gd name="connsiteX0" fmla="*/ 11905 w 37823"/>
                    <a:gd name="connsiteY0" fmla="*/ -105 h 94051"/>
                    <a:gd name="connsiteX1" fmla="*/ -34 w 37823"/>
                    <a:gd name="connsiteY1" fmla="*/ 13081 h 94051"/>
                    <a:gd name="connsiteX2" fmla="*/ 34644 w 37823"/>
                    <a:gd name="connsiteY2" fmla="*/ 93947 h 94051"/>
                    <a:gd name="connsiteX3" fmla="*/ 11905 w 37823"/>
                    <a:gd name="connsiteY3" fmla="*/ -105 h 94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823" h="94051">
                      <a:moveTo>
                        <a:pt x="11905" y="-105"/>
                      </a:moveTo>
                      <a:cubicBezTo>
                        <a:pt x="8804" y="8548"/>
                        <a:pt x="3610" y="7286"/>
                        <a:pt x="-34" y="13081"/>
                      </a:cubicBezTo>
                      <a:cubicBezTo>
                        <a:pt x="12473" y="39839"/>
                        <a:pt x="20923" y="67472"/>
                        <a:pt x="34644" y="93947"/>
                      </a:cubicBezTo>
                      <a:cubicBezTo>
                        <a:pt x="46944" y="58278"/>
                        <a:pt x="19734" y="31237"/>
                        <a:pt x="11905" y="-10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7" name="Freeform 194">
                  <a:extLst>
                    <a:ext uri="{FF2B5EF4-FFF2-40B4-BE49-F238E27FC236}">
                      <a16:creationId xmlns:a16="http://schemas.microsoft.com/office/drawing/2014/main" id="{47DE70A8-60E6-457C-9EA1-9A3E356797B8}"/>
                    </a:ext>
                  </a:extLst>
                </p:cNvPr>
                <p:cNvSpPr/>
                <p:nvPr/>
              </p:nvSpPr>
              <p:spPr>
                <a:xfrm rot="-1917689">
                  <a:off x="5747722" y="2484533"/>
                  <a:ext cx="35820" cy="95313"/>
                </a:xfrm>
                <a:custGeom>
                  <a:avLst/>
                  <a:gdLst>
                    <a:gd name="connsiteX0" fmla="*/ 35653 w 35820"/>
                    <a:gd name="connsiteY0" fmla="*/ 95209 h 95313"/>
                    <a:gd name="connsiteX1" fmla="*/ -33 w 35820"/>
                    <a:gd name="connsiteY1" fmla="*/ -105 h 95313"/>
                    <a:gd name="connsiteX2" fmla="*/ 35653 w 35820"/>
                    <a:gd name="connsiteY2" fmla="*/ 95209 h 9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20" h="95313">
                      <a:moveTo>
                        <a:pt x="35653" y="95209"/>
                      </a:moveTo>
                      <a:cubicBezTo>
                        <a:pt x="37720" y="61703"/>
                        <a:pt x="15471" y="22584"/>
                        <a:pt x="-33" y="-105"/>
                      </a:cubicBezTo>
                      <a:cubicBezTo>
                        <a:pt x="2938" y="33581"/>
                        <a:pt x="24386" y="63326"/>
                        <a:pt x="35653" y="9520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8" name="Freeform 195">
                  <a:extLst>
                    <a:ext uri="{FF2B5EF4-FFF2-40B4-BE49-F238E27FC236}">
                      <a16:creationId xmlns:a16="http://schemas.microsoft.com/office/drawing/2014/main" id="{152B1084-30F2-4D58-ADF2-5595FE0544B1}"/>
                    </a:ext>
                  </a:extLst>
                </p:cNvPr>
                <p:cNvSpPr/>
                <p:nvPr/>
              </p:nvSpPr>
              <p:spPr>
                <a:xfrm rot="-1917689">
                  <a:off x="5862367" y="2500713"/>
                  <a:ext cx="61319" cy="150941"/>
                </a:xfrm>
                <a:custGeom>
                  <a:avLst/>
                  <a:gdLst>
                    <a:gd name="connsiteX0" fmla="*/ 51856 w 61319"/>
                    <a:gd name="connsiteY0" fmla="*/ 150834 h 150941"/>
                    <a:gd name="connsiteX1" fmla="*/ 61288 w 61319"/>
                    <a:gd name="connsiteY1" fmla="*/ 136181 h 150941"/>
                    <a:gd name="connsiteX2" fmla="*/ 10279 w 61319"/>
                    <a:gd name="connsiteY2" fmla="*/ -107 h 150941"/>
                    <a:gd name="connsiteX3" fmla="*/ -31 w 61319"/>
                    <a:gd name="connsiteY3" fmla="*/ 10581 h 150941"/>
                    <a:gd name="connsiteX4" fmla="*/ 39169 w 61319"/>
                    <a:gd name="connsiteY4" fmla="*/ 122042 h 150941"/>
                    <a:gd name="connsiteX5" fmla="*/ 51856 w 61319"/>
                    <a:gd name="connsiteY5" fmla="*/ 150834 h 150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319" h="150941">
                      <a:moveTo>
                        <a:pt x="51856" y="150834"/>
                      </a:moveTo>
                      <a:cubicBezTo>
                        <a:pt x="55009" y="145941"/>
                        <a:pt x="58135" y="141074"/>
                        <a:pt x="61288" y="136181"/>
                      </a:cubicBezTo>
                      <a:cubicBezTo>
                        <a:pt x="45241" y="91885"/>
                        <a:pt x="33380" y="35690"/>
                        <a:pt x="10279" y="-107"/>
                      </a:cubicBezTo>
                      <a:cubicBezTo>
                        <a:pt x="7462" y="6099"/>
                        <a:pt x="3870" y="9036"/>
                        <a:pt x="-31" y="10581"/>
                      </a:cubicBezTo>
                      <a:cubicBezTo>
                        <a:pt x="10021" y="45348"/>
                        <a:pt x="27850" y="87893"/>
                        <a:pt x="39169" y="122042"/>
                      </a:cubicBezTo>
                      <a:cubicBezTo>
                        <a:pt x="42786" y="132781"/>
                        <a:pt x="40538" y="150139"/>
                        <a:pt x="51856" y="15083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9" name="Freeform 196">
                  <a:extLst>
                    <a:ext uri="{FF2B5EF4-FFF2-40B4-BE49-F238E27FC236}">
                      <a16:creationId xmlns:a16="http://schemas.microsoft.com/office/drawing/2014/main" id="{07BA52AC-4AF9-485C-87FD-9BAAF6EE606A}"/>
                    </a:ext>
                  </a:extLst>
                </p:cNvPr>
                <p:cNvSpPr/>
                <p:nvPr/>
              </p:nvSpPr>
              <p:spPr>
                <a:xfrm rot="-1917689">
                  <a:off x="5861367" y="2525953"/>
                  <a:ext cx="55246" cy="155628"/>
                </a:xfrm>
                <a:custGeom>
                  <a:avLst/>
                  <a:gdLst>
                    <a:gd name="connsiteX0" fmla="*/ 6274 w 55246"/>
                    <a:gd name="connsiteY0" fmla="*/ -107 h 155628"/>
                    <a:gd name="connsiteX1" fmla="*/ -31 w 55246"/>
                    <a:gd name="connsiteY1" fmla="*/ 9705 h 155628"/>
                    <a:gd name="connsiteX2" fmla="*/ 55216 w 55246"/>
                    <a:gd name="connsiteY2" fmla="*/ 155521 h 155628"/>
                    <a:gd name="connsiteX3" fmla="*/ 6274 w 55246"/>
                    <a:gd name="connsiteY3" fmla="*/ -107 h 15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6" h="155628">
                      <a:moveTo>
                        <a:pt x="6274" y="-107"/>
                      </a:moveTo>
                      <a:cubicBezTo>
                        <a:pt x="4155" y="3138"/>
                        <a:pt x="2062" y="6409"/>
                        <a:pt x="-31" y="9705"/>
                      </a:cubicBezTo>
                      <a:cubicBezTo>
                        <a:pt x="21003" y="57710"/>
                        <a:pt x="36714" y="106899"/>
                        <a:pt x="55216" y="155521"/>
                      </a:cubicBezTo>
                      <a:cubicBezTo>
                        <a:pt x="47929" y="101645"/>
                        <a:pt x="25189" y="51168"/>
                        <a:pt x="6274" y="-10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0" name="Freeform 197">
                  <a:extLst>
                    <a:ext uri="{FF2B5EF4-FFF2-40B4-BE49-F238E27FC236}">
                      <a16:creationId xmlns:a16="http://schemas.microsoft.com/office/drawing/2014/main" id="{187A8D4B-8D6F-4612-905E-F6456D80487D}"/>
                    </a:ext>
                  </a:extLst>
                </p:cNvPr>
                <p:cNvSpPr/>
                <p:nvPr/>
              </p:nvSpPr>
              <p:spPr>
                <a:xfrm rot="-1917689">
                  <a:off x="6008260" y="2610868"/>
                  <a:ext cx="57402" cy="175200"/>
                </a:xfrm>
                <a:custGeom>
                  <a:avLst/>
                  <a:gdLst>
                    <a:gd name="connsiteX0" fmla="*/ 35348 w 57402"/>
                    <a:gd name="connsiteY0" fmla="*/ 62420 h 175200"/>
                    <a:gd name="connsiteX1" fmla="*/ 22427 w 57402"/>
                    <a:gd name="connsiteY1" fmla="*/ 61055 h 175200"/>
                    <a:gd name="connsiteX2" fmla="*/ 13280 w 57402"/>
                    <a:gd name="connsiteY2" fmla="*/ -109 h 175200"/>
                    <a:gd name="connsiteX3" fmla="*/ -28 w 57402"/>
                    <a:gd name="connsiteY3" fmla="*/ 25927 h 175200"/>
                    <a:gd name="connsiteX4" fmla="*/ 49586 w 57402"/>
                    <a:gd name="connsiteY4" fmla="*/ 175092 h 175200"/>
                    <a:gd name="connsiteX5" fmla="*/ 35348 w 57402"/>
                    <a:gd name="connsiteY5" fmla="*/ 6242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402" h="175200">
                      <a:moveTo>
                        <a:pt x="35348" y="62420"/>
                      </a:moveTo>
                      <a:cubicBezTo>
                        <a:pt x="29456" y="54308"/>
                        <a:pt x="28422" y="69142"/>
                        <a:pt x="22427" y="61055"/>
                      </a:cubicBezTo>
                      <a:cubicBezTo>
                        <a:pt x="29921" y="38392"/>
                        <a:pt x="19404" y="19644"/>
                        <a:pt x="13280" y="-109"/>
                      </a:cubicBezTo>
                      <a:cubicBezTo>
                        <a:pt x="4313" y="9548"/>
                        <a:pt x="7052" y="16630"/>
                        <a:pt x="-28" y="25927"/>
                      </a:cubicBezTo>
                      <a:cubicBezTo>
                        <a:pt x="19869" y="74910"/>
                        <a:pt x="31110" y="125799"/>
                        <a:pt x="49586" y="175092"/>
                      </a:cubicBezTo>
                      <a:cubicBezTo>
                        <a:pt x="73411" y="131311"/>
                        <a:pt x="34934" y="101128"/>
                        <a:pt x="35348" y="6242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1" name="Freeform 198">
                  <a:extLst>
                    <a:ext uri="{FF2B5EF4-FFF2-40B4-BE49-F238E27FC236}">
                      <a16:creationId xmlns:a16="http://schemas.microsoft.com/office/drawing/2014/main" id="{60CA6681-75AE-44D6-8AF1-F76850C225AD}"/>
                    </a:ext>
                  </a:extLst>
                </p:cNvPr>
                <p:cNvSpPr/>
                <p:nvPr/>
              </p:nvSpPr>
              <p:spPr>
                <a:xfrm rot="-1917689">
                  <a:off x="5424791" y="2640998"/>
                  <a:ext cx="138453" cy="219110"/>
                </a:xfrm>
                <a:custGeom>
                  <a:avLst/>
                  <a:gdLst>
                    <a:gd name="connsiteX0" fmla="*/ 71005 w 138453"/>
                    <a:gd name="connsiteY0" fmla="*/ 128875 h 219110"/>
                    <a:gd name="connsiteX1" fmla="*/ 92608 w 138453"/>
                    <a:gd name="connsiteY1" fmla="*/ 111543 h 219110"/>
                    <a:gd name="connsiteX2" fmla="*/ 71005 w 138453"/>
                    <a:gd name="connsiteY2" fmla="*/ 128875 h 219110"/>
                    <a:gd name="connsiteX3" fmla="*/ 138423 w 138453"/>
                    <a:gd name="connsiteY3" fmla="*/ 137348 h 219110"/>
                    <a:gd name="connsiteX4" fmla="*/ 63873 w 138453"/>
                    <a:gd name="connsiteY4" fmla="*/ -98 h 219110"/>
                    <a:gd name="connsiteX5" fmla="*/ -30 w 138453"/>
                    <a:gd name="connsiteY5" fmla="*/ 93851 h 219110"/>
                    <a:gd name="connsiteX6" fmla="*/ 21572 w 138453"/>
                    <a:gd name="connsiteY6" fmla="*/ 124858 h 219110"/>
                    <a:gd name="connsiteX7" fmla="*/ 44493 w 138453"/>
                    <a:gd name="connsiteY7" fmla="*/ 94598 h 219110"/>
                    <a:gd name="connsiteX8" fmla="*/ 24906 w 138453"/>
                    <a:gd name="connsiteY8" fmla="*/ 130472 h 219110"/>
                    <a:gd name="connsiteX9" fmla="*/ 82349 w 138453"/>
                    <a:gd name="connsiteY9" fmla="*/ 219013 h 219110"/>
                    <a:gd name="connsiteX10" fmla="*/ 138423 w 138453"/>
                    <a:gd name="connsiteY10" fmla="*/ 137348 h 21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8453" h="219110">
                      <a:moveTo>
                        <a:pt x="71005" y="128875"/>
                      </a:moveTo>
                      <a:cubicBezTo>
                        <a:pt x="77414" y="119398"/>
                        <a:pt x="85166" y="116308"/>
                        <a:pt x="92608" y="111543"/>
                      </a:cubicBezTo>
                      <a:cubicBezTo>
                        <a:pt x="93125" y="114557"/>
                        <a:pt x="80024" y="137297"/>
                        <a:pt x="71005" y="128875"/>
                      </a:cubicBezTo>
                      <a:close/>
                      <a:moveTo>
                        <a:pt x="138423" y="137348"/>
                      </a:moveTo>
                      <a:cubicBezTo>
                        <a:pt x="112764" y="91687"/>
                        <a:pt x="94029" y="44533"/>
                        <a:pt x="63873" y="-98"/>
                      </a:cubicBezTo>
                      <a:cubicBezTo>
                        <a:pt x="41651" y="27046"/>
                        <a:pt x="21004" y="61221"/>
                        <a:pt x="-30" y="93851"/>
                      </a:cubicBezTo>
                      <a:cubicBezTo>
                        <a:pt x="6998" y="104255"/>
                        <a:pt x="13097" y="114788"/>
                        <a:pt x="21572" y="124858"/>
                      </a:cubicBezTo>
                      <a:cubicBezTo>
                        <a:pt x="29480" y="116050"/>
                        <a:pt x="35139" y="96761"/>
                        <a:pt x="44493" y="94598"/>
                      </a:cubicBezTo>
                      <a:cubicBezTo>
                        <a:pt x="35733" y="107088"/>
                        <a:pt x="28834" y="119115"/>
                        <a:pt x="24906" y="130472"/>
                      </a:cubicBezTo>
                      <a:cubicBezTo>
                        <a:pt x="43433" y="160114"/>
                        <a:pt x="58860" y="190452"/>
                        <a:pt x="82349" y="219013"/>
                      </a:cubicBezTo>
                      <a:cubicBezTo>
                        <a:pt x="100877" y="191096"/>
                        <a:pt x="118578" y="159445"/>
                        <a:pt x="138423" y="13734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2" name="Freeform 199">
                  <a:extLst>
                    <a:ext uri="{FF2B5EF4-FFF2-40B4-BE49-F238E27FC236}">
                      <a16:creationId xmlns:a16="http://schemas.microsoft.com/office/drawing/2014/main" id="{B81456B7-521A-482F-9342-ECF3DD915FFA}"/>
                    </a:ext>
                  </a:extLst>
                </p:cNvPr>
                <p:cNvSpPr/>
                <p:nvPr/>
              </p:nvSpPr>
              <p:spPr>
                <a:xfrm rot="-1917689">
                  <a:off x="5981341" y="2688688"/>
                  <a:ext cx="49573" cy="111667"/>
                </a:xfrm>
                <a:custGeom>
                  <a:avLst/>
                  <a:gdLst>
                    <a:gd name="connsiteX0" fmla="*/ 49547 w 49573"/>
                    <a:gd name="connsiteY0" fmla="*/ 42308 h 111667"/>
                    <a:gd name="connsiteX1" fmla="*/ 31794 w 49573"/>
                    <a:gd name="connsiteY1" fmla="*/ -108 h 111667"/>
                    <a:gd name="connsiteX2" fmla="*/ 11949 w 49573"/>
                    <a:gd name="connsiteY2" fmla="*/ 111559 h 111667"/>
                    <a:gd name="connsiteX3" fmla="*/ 49547 w 49573"/>
                    <a:gd name="connsiteY3" fmla="*/ 42308 h 111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73" h="111667">
                      <a:moveTo>
                        <a:pt x="49547" y="42308"/>
                      </a:moveTo>
                      <a:cubicBezTo>
                        <a:pt x="42260" y="28478"/>
                        <a:pt x="42828" y="12897"/>
                        <a:pt x="31794" y="-108"/>
                      </a:cubicBezTo>
                      <a:cubicBezTo>
                        <a:pt x="13344" y="39732"/>
                        <a:pt x="-17019" y="82045"/>
                        <a:pt x="11949" y="111559"/>
                      </a:cubicBezTo>
                      <a:cubicBezTo>
                        <a:pt x="24765" y="88381"/>
                        <a:pt x="31975" y="66490"/>
                        <a:pt x="49547" y="4230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3" name="Freeform 200">
                  <a:extLst>
                    <a:ext uri="{FF2B5EF4-FFF2-40B4-BE49-F238E27FC236}">
                      <a16:creationId xmlns:a16="http://schemas.microsoft.com/office/drawing/2014/main" id="{7A8F2BBE-C979-4218-8D2C-6A7B19F20214}"/>
                    </a:ext>
                  </a:extLst>
                </p:cNvPr>
                <p:cNvSpPr/>
                <p:nvPr/>
              </p:nvSpPr>
              <p:spPr>
                <a:xfrm rot="-1917689">
                  <a:off x="5652202" y="2687059"/>
                  <a:ext cx="234605" cy="458927"/>
                </a:xfrm>
                <a:custGeom>
                  <a:avLst/>
                  <a:gdLst>
                    <a:gd name="connsiteX0" fmla="*/ 234581 w 234605"/>
                    <a:gd name="connsiteY0" fmla="*/ 392020 h 458927"/>
                    <a:gd name="connsiteX1" fmla="*/ 53542 w 234605"/>
                    <a:gd name="connsiteY1" fmla="*/ -103 h 458927"/>
                    <a:gd name="connsiteX2" fmla="*/ -25 w 234605"/>
                    <a:gd name="connsiteY2" fmla="*/ 83133 h 458927"/>
                    <a:gd name="connsiteX3" fmla="*/ 198533 w 234605"/>
                    <a:gd name="connsiteY3" fmla="*/ 458824 h 458927"/>
                    <a:gd name="connsiteX4" fmla="*/ 234581 w 234605"/>
                    <a:gd name="connsiteY4" fmla="*/ 392020 h 458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605" h="458927">
                      <a:moveTo>
                        <a:pt x="234581" y="392020"/>
                      </a:moveTo>
                      <a:cubicBezTo>
                        <a:pt x="180367" y="259930"/>
                        <a:pt x="121270" y="129000"/>
                        <a:pt x="53542" y="-103"/>
                      </a:cubicBezTo>
                      <a:cubicBezTo>
                        <a:pt x="35660" y="27659"/>
                        <a:pt x="17831" y="55396"/>
                        <a:pt x="-25" y="83133"/>
                      </a:cubicBezTo>
                      <a:cubicBezTo>
                        <a:pt x="73724" y="206775"/>
                        <a:pt x="133338" y="333379"/>
                        <a:pt x="198533" y="458824"/>
                      </a:cubicBezTo>
                      <a:cubicBezTo>
                        <a:pt x="208895" y="436882"/>
                        <a:pt x="219748" y="414863"/>
                        <a:pt x="234581" y="39202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4" name="Freeform 201">
                  <a:extLst>
                    <a:ext uri="{FF2B5EF4-FFF2-40B4-BE49-F238E27FC236}">
                      <a16:creationId xmlns:a16="http://schemas.microsoft.com/office/drawing/2014/main" id="{A95D28B7-34DB-480D-A131-9CFDAF736716}"/>
                    </a:ext>
                  </a:extLst>
                </p:cNvPr>
                <p:cNvSpPr/>
                <p:nvPr/>
              </p:nvSpPr>
              <p:spPr>
                <a:xfrm rot="-1917689">
                  <a:off x="5423845" y="2777213"/>
                  <a:ext cx="40440" cy="60468"/>
                </a:xfrm>
                <a:custGeom>
                  <a:avLst/>
                  <a:gdLst>
                    <a:gd name="connsiteX0" fmla="*/ 40411 w 40440"/>
                    <a:gd name="connsiteY0" fmla="*/ 30988 h 60468"/>
                    <a:gd name="connsiteX1" fmla="*/ 18860 w 40440"/>
                    <a:gd name="connsiteY1" fmla="*/ -97 h 60468"/>
                    <a:gd name="connsiteX2" fmla="*/ -29 w 40440"/>
                    <a:gd name="connsiteY2" fmla="*/ 29262 h 60468"/>
                    <a:gd name="connsiteX3" fmla="*/ 21547 w 40440"/>
                    <a:gd name="connsiteY3" fmla="*/ 60372 h 60468"/>
                    <a:gd name="connsiteX4" fmla="*/ 40411 w 40440"/>
                    <a:gd name="connsiteY4" fmla="*/ 30988 h 60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40" h="60468">
                      <a:moveTo>
                        <a:pt x="40411" y="30988"/>
                      </a:moveTo>
                      <a:cubicBezTo>
                        <a:pt x="29971" y="21356"/>
                        <a:pt x="29351" y="9561"/>
                        <a:pt x="18860" y="-97"/>
                      </a:cubicBezTo>
                      <a:cubicBezTo>
                        <a:pt x="12555" y="9741"/>
                        <a:pt x="6276" y="19502"/>
                        <a:pt x="-29" y="29262"/>
                      </a:cubicBezTo>
                      <a:cubicBezTo>
                        <a:pt x="6973" y="39667"/>
                        <a:pt x="13072" y="50277"/>
                        <a:pt x="21547" y="60372"/>
                      </a:cubicBezTo>
                      <a:cubicBezTo>
                        <a:pt x="27827" y="50560"/>
                        <a:pt x="34132" y="40774"/>
                        <a:pt x="40411" y="3098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5" name="Freeform 202">
                  <a:extLst>
                    <a:ext uri="{FF2B5EF4-FFF2-40B4-BE49-F238E27FC236}">
                      <a16:creationId xmlns:a16="http://schemas.microsoft.com/office/drawing/2014/main" id="{2F647758-F4F3-48EB-B666-CBFD90223C13}"/>
                    </a:ext>
                  </a:extLst>
                </p:cNvPr>
                <p:cNvSpPr/>
                <p:nvPr/>
              </p:nvSpPr>
              <p:spPr>
                <a:xfrm rot="-1917689">
                  <a:off x="5477106" y="2781773"/>
                  <a:ext cx="74782" cy="117899"/>
                </a:xfrm>
                <a:custGeom>
                  <a:avLst/>
                  <a:gdLst>
                    <a:gd name="connsiteX0" fmla="*/ 74754 w 74782"/>
                    <a:gd name="connsiteY0" fmla="*/ 90863 h 117899"/>
                    <a:gd name="connsiteX1" fmla="*/ 18861 w 74782"/>
                    <a:gd name="connsiteY1" fmla="*/ -98 h 117899"/>
                    <a:gd name="connsiteX2" fmla="*/ -28 w 74782"/>
                    <a:gd name="connsiteY2" fmla="*/ 29261 h 117899"/>
                    <a:gd name="connsiteX3" fmla="*/ 57415 w 74782"/>
                    <a:gd name="connsiteY3" fmla="*/ 117802 h 117899"/>
                    <a:gd name="connsiteX4" fmla="*/ 74754 w 74782"/>
                    <a:gd name="connsiteY4" fmla="*/ 90863 h 1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82" h="117899">
                      <a:moveTo>
                        <a:pt x="74754" y="90863"/>
                      </a:moveTo>
                      <a:cubicBezTo>
                        <a:pt x="57622" y="60243"/>
                        <a:pt x="36407" y="30446"/>
                        <a:pt x="18861" y="-98"/>
                      </a:cubicBezTo>
                      <a:cubicBezTo>
                        <a:pt x="12582" y="9689"/>
                        <a:pt x="6277" y="19501"/>
                        <a:pt x="-28" y="29261"/>
                      </a:cubicBezTo>
                      <a:cubicBezTo>
                        <a:pt x="20593" y="58440"/>
                        <a:pt x="34340" y="89164"/>
                        <a:pt x="57415" y="117802"/>
                      </a:cubicBezTo>
                      <a:cubicBezTo>
                        <a:pt x="63178" y="108839"/>
                        <a:pt x="68940" y="99851"/>
                        <a:pt x="74754" y="9086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6" name="Freeform 203">
                  <a:extLst>
                    <a:ext uri="{FF2B5EF4-FFF2-40B4-BE49-F238E27FC236}">
                      <a16:creationId xmlns:a16="http://schemas.microsoft.com/office/drawing/2014/main" id="{DE9DF012-4BE6-452A-85F7-B401F6A6DF7C}"/>
                    </a:ext>
                  </a:extLst>
                </p:cNvPr>
                <p:cNvSpPr/>
                <p:nvPr/>
              </p:nvSpPr>
              <p:spPr>
                <a:xfrm rot="-1917689">
                  <a:off x="5437816" y="2932768"/>
                  <a:ext cx="98633" cy="162993"/>
                </a:xfrm>
                <a:custGeom>
                  <a:avLst/>
                  <a:gdLst>
                    <a:gd name="connsiteX0" fmla="*/ 26720 w 98633"/>
                    <a:gd name="connsiteY0" fmla="*/ -96 h 162993"/>
                    <a:gd name="connsiteX1" fmla="*/ -25 w 98633"/>
                    <a:gd name="connsiteY1" fmla="*/ 41521 h 162993"/>
                    <a:gd name="connsiteX2" fmla="*/ 70933 w 98633"/>
                    <a:gd name="connsiteY2" fmla="*/ 162897 h 162993"/>
                    <a:gd name="connsiteX3" fmla="*/ 98608 w 98633"/>
                    <a:gd name="connsiteY3" fmla="*/ 125272 h 162993"/>
                    <a:gd name="connsiteX4" fmla="*/ 26720 w 98633"/>
                    <a:gd name="connsiteY4" fmla="*/ -96 h 16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633" h="162993">
                      <a:moveTo>
                        <a:pt x="26720" y="-96"/>
                      </a:moveTo>
                      <a:cubicBezTo>
                        <a:pt x="17831" y="13759"/>
                        <a:pt x="8890" y="27640"/>
                        <a:pt x="-25" y="41521"/>
                      </a:cubicBezTo>
                      <a:cubicBezTo>
                        <a:pt x="22508" y="82212"/>
                        <a:pt x="45299" y="122825"/>
                        <a:pt x="70933" y="162897"/>
                      </a:cubicBezTo>
                      <a:cubicBezTo>
                        <a:pt x="79305" y="146209"/>
                        <a:pt x="90262" y="141934"/>
                        <a:pt x="98608" y="125272"/>
                      </a:cubicBezTo>
                      <a:cubicBezTo>
                        <a:pt x="73130" y="83757"/>
                        <a:pt x="53232" y="41109"/>
                        <a:pt x="26720" y="-9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7" name="Freeform 204">
                  <a:extLst>
                    <a:ext uri="{FF2B5EF4-FFF2-40B4-BE49-F238E27FC236}">
                      <a16:creationId xmlns:a16="http://schemas.microsoft.com/office/drawing/2014/main" id="{397F66F5-9E66-4A7A-8019-8BA6ECA18751}"/>
                    </a:ext>
                  </a:extLst>
                </p:cNvPr>
                <p:cNvSpPr/>
                <p:nvPr/>
              </p:nvSpPr>
              <p:spPr>
                <a:xfrm rot="-1917689">
                  <a:off x="5363617" y="3012543"/>
                  <a:ext cx="220677" cy="318982"/>
                </a:xfrm>
                <a:custGeom>
                  <a:avLst/>
                  <a:gdLst>
                    <a:gd name="connsiteX0" fmla="*/ 147605 w 220677"/>
                    <a:gd name="connsiteY0" fmla="*/ 70186 h 318982"/>
                    <a:gd name="connsiteX1" fmla="*/ 141791 w 220677"/>
                    <a:gd name="connsiteY1" fmla="*/ 63001 h 318982"/>
                    <a:gd name="connsiteX2" fmla="*/ 151274 w 220677"/>
                    <a:gd name="connsiteY2" fmla="*/ 48322 h 318982"/>
                    <a:gd name="connsiteX3" fmla="*/ 160422 w 220677"/>
                    <a:gd name="connsiteY3" fmla="*/ 61095 h 318982"/>
                    <a:gd name="connsiteX4" fmla="*/ 147605 w 220677"/>
                    <a:gd name="connsiteY4" fmla="*/ 70186 h 318982"/>
                    <a:gd name="connsiteX5" fmla="*/ 164091 w 220677"/>
                    <a:gd name="connsiteY5" fmla="*/ 87596 h 318982"/>
                    <a:gd name="connsiteX6" fmla="*/ 200862 w 220677"/>
                    <a:gd name="connsiteY6" fmla="*/ 149069 h 318982"/>
                    <a:gd name="connsiteX7" fmla="*/ 171275 w 220677"/>
                    <a:gd name="connsiteY7" fmla="*/ 81853 h 318982"/>
                    <a:gd name="connsiteX8" fmla="*/ 209622 w 220677"/>
                    <a:gd name="connsiteY8" fmla="*/ 140880 h 318982"/>
                    <a:gd name="connsiteX9" fmla="*/ 220656 w 220677"/>
                    <a:gd name="connsiteY9" fmla="*/ 123754 h 318982"/>
                    <a:gd name="connsiteX10" fmla="*/ 151274 w 220677"/>
                    <a:gd name="connsiteY10" fmla="*/ -95 h 318982"/>
                    <a:gd name="connsiteX11" fmla="*/ 142153 w 220677"/>
                    <a:gd name="connsiteY11" fmla="*/ 35625 h 318982"/>
                    <a:gd name="connsiteX12" fmla="*/ 126028 w 220677"/>
                    <a:gd name="connsiteY12" fmla="*/ 39102 h 318982"/>
                    <a:gd name="connsiteX13" fmla="*/ -22 w 220677"/>
                    <a:gd name="connsiteY13" fmla="*/ 186541 h 318982"/>
                    <a:gd name="connsiteX14" fmla="*/ 31194 w 220677"/>
                    <a:gd name="connsiteY14" fmla="*/ 213376 h 318982"/>
                    <a:gd name="connsiteX15" fmla="*/ 88146 w 220677"/>
                    <a:gd name="connsiteY15" fmla="*/ 318888 h 318982"/>
                    <a:gd name="connsiteX16" fmla="*/ 112074 w 220677"/>
                    <a:gd name="connsiteY16" fmla="*/ 254736 h 318982"/>
                    <a:gd name="connsiteX17" fmla="*/ 190526 w 220677"/>
                    <a:gd name="connsiteY17" fmla="*/ 159757 h 318982"/>
                    <a:gd name="connsiteX18" fmla="*/ 164091 w 220677"/>
                    <a:gd name="connsiteY18" fmla="*/ 87596 h 318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20677" h="318982">
                      <a:moveTo>
                        <a:pt x="147605" y="70186"/>
                      </a:moveTo>
                      <a:cubicBezTo>
                        <a:pt x="146494" y="67611"/>
                        <a:pt x="145254" y="65062"/>
                        <a:pt x="141791" y="63001"/>
                      </a:cubicBezTo>
                      <a:cubicBezTo>
                        <a:pt x="144969" y="58134"/>
                        <a:pt x="148096" y="53215"/>
                        <a:pt x="151274" y="48322"/>
                      </a:cubicBezTo>
                      <a:cubicBezTo>
                        <a:pt x="157683" y="51850"/>
                        <a:pt x="156417" y="57026"/>
                        <a:pt x="160422" y="61095"/>
                      </a:cubicBezTo>
                      <a:cubicBezTo>
                        <a:pt x="155822" y="62692"/>
                        <a:pt x="152205" y="68564"/>
                        <a:pt x="147605" y="70186"/>
                      </a:cubicBezTo>
                      <a:close/>
                      <a:moveTo>
                        <a:pt x="164091" y="87596"/>
                      </a:moveTo>
                      <a:cubicBezTo>
                        <a:pt x="178950" y="104954"/>
                        <a:pt x="184764" y="146005"/>
                        <a:pt x="200862" y="149069"/>
                      </a:cubicBezTo>
                      <a:cubicBezTo>
                        <a:pt x="195384" y="127102"/>
                        <a:pt x="167864" y="98747"/>
                        <a:pt x="171275" y="81853"/>
                      </a:cubicBezTo>
                      <a:cubicBezTo>
                        <a:pt x="186650" y="99777"/>
                        <a:pt x="192077" y="130372"/>
                        <a:pt x="209622" y="140880"/>
                      </a:cubicBezTo>
                      <a:cubicBezTo>
                        <a:pt x="213292" y="135163"/>
                        <a:pt x="216961" y="129471"/>
                        <a:pt x="220656" y="123754"/>
                      </a:cubicBezTo>
                      <a:cubicBezTo>
                        <a:pt x="197193" y="82574"/>
                        <a:pt x="176185" y="40827"/>
                        <a:pt x="151274" y="-95"/>
                      </a:cubicBezTo>
                      <a:cubicBezTo>
                        <a:pt x="140912" y="13374"/>
                        <a:pt x="133083" y="26328"/>
                        <a:pt x="142153" y="35625"/>
                      </a:cubicBezTo>
                      <a:cubicBezTo>
                        <a:pt x="133625" y="42193"/>
                        <a:pt x="131377" y="32097"/>
                        <a:pt x="126028" y="39102"/>
                      </a:cubicBezTo>
                      <a:cubicBezTo>
                        <a:pt x="85381" y="94524"/>
                        <a:pt x="39902" y="127977"/>
                        <a:pt x="-22" y="186541"/>
                      </a:cubicBezTo>
                      <a:cubicBezTo>
                        <a:pt x="4449" y="196816"/>
                        <a:pt x="17291" y="205238"/>
                        <a:pt x="31194" y="213376"/>
                      </a:cubicBezTo>
                      <a:cubicBezTo>
                        <a:pt x="13984" y="255251"/>
                        <a:pt x="37654" y="298697"/>
                        <a:pt x="88146" y="318888"/>
                      </a:cubicBezTo>
                      <a:cubicBezTo>
                        <a:pt x="117966" y="311986"/>
                        <a:pt x="119284" y="272686"/>
                        <a:pt x="112074" y="254736"/>
                      </a:cubicBezTo>
                      <a:cubicBezTo>
                        <a:pt x="135357" y="229060"/>
                        <a:pt x="162954" y="191923"/>
                        <a:pt x="190526" y="159757"/>
                      </a:cubicBezTo>
                      <a:cubicBezTo>
                        <a:pt x="182076" y="135626"/>
                        <a:pt x="157760" y="114998"/>
                        <a:pt x="164091" y="8759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8" name="Freeform 205">
                  <a:extLst>
                    <a:ext uri="{FF2B5EF4-FFF2-40B4-BE49-F238E27FC236}">
                      <a16:creationId xmlns:a16="http://schemas.microsoft.com/office/drawing/2014/main" id="{6211A272-26D3-4333-B356-00D656FAA808}"/>
                    </a:ext>
                  </a:extLst>
                </p:cNvPr>
                <p:cNvSpPr/>
                <p:nvPr/>
              </p:nvSpPr>
              <p:spPr>
                <a:xfrm rot="-1917689">
                  <a:off x="5606714" y="3094781"/>
                  <a:ext cx="66332" cy="106362"/>
                </a:xfrm>
                <a:custGeom>
                  <a:avLst/>
                  <a:gdLst>
                    <a:gd name="connsiteX0" fmla="*/ 66311 w 66332"/>
                    <a:gd name="connsiteY0" fmla="*/ 106263 h 106362"/>
                    <a:gd name="connsiteX1" fmla="*/ 13468 w 66332"/>
                    <a:gd name="connsiteY1" fmla="*/ -99 h 106362"/>
                    <a:gd name="connsiteX2" fmla="*/ -21 w 66332"/>
                    <a:gd name="connsiteY2" fmla="*/ 15457 h 106362"/>
                    <a:gd name="connsiteX3" fmla="*/ 66311 w 66332"/>
                    <a:gd name="connsiteY3" fmla="*/ 106263 h 10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332" h="106362">
                      <a:moveTo>
                        <a:pt x="66311" y="106263"/>
                      </a:moveTo>
                      <a:cubicBezTo>
                        <a:pt x="48171" y="70904"/>
                        <a:pt x="35122" y="34514"/>
                        <a:pt x="13468" y="-99"/>
                      </a:cubicBezTo>
                      <a:cubicBezTo>
                        <a:pt x="9617" y="8374"/>
                        <a:pt x="3493" y="5748"/>
                        <a:pt x="-21" y="15457"/>
                      </a:cubicBezTo>
                      <a:cubicBezTo>
                        <a:pt x="16956" y="45459"/>
                        <a:pt x="17654" y="90168"/>
                        <a:pt x="66311" y="10626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9" name="Freeform 206">
                  <a:extLst>
                    <a:ext uri="{FF2B5EF4-FFF2-40B4-BE49-F238E27FC236}">
                      <a16:creationId xmlns:a16="http://schemas.microsoft.com/office/drawing/2014/main" id="{1D6BE052-5EDD-4715-A9BB-32A9879076B1}"/>
                    </a:ext>
                  </a:extLst>
                </p:cNvPr>
                <p:cNvSpPr/>
                <p:nvPr/>
              </p:nvSpPr>
              <p:spPr>
                <a:xfrm rot="-1917689">
                  <a:off x="5603413" y="3133769"/>
                  <a:ext cx="28480" cy="52691"/>
                </a:xfrm>
                <a:custGeom>
                  <a:avLst/>
                  <a:gdLst>
                    <a:gd name="connsiteX0" fmla="*/ 34 w 28480"/>
                    <a:gd name="connsiteY0" fmla="*/ -98 h 52691"/>
                    <a:gd name="connsiteX1" fmla="*/ 28459 w 28480"/>
                    <a:gd name="connsiteY1" fmla="*/ 52594 h 52691"/>
                    <a:gd name="connsiteX2" fmla="*/ 34 w 28480"/>
                    <a:gd name="connsiteY2" fmla="*/ -98 h 52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480" h="52691">
                      <a:moveTo>
                        <a:pt x="34" y="-98"/>
                      </a:moveTo>
                      <a:cubicBezTo>
                        <a:pt x="-947" y="18342"/>
                        <a:pt x="11198" y="45074"/>
                        <a:pt x="28459" y="52594"/>
                      </a:cubicBezTo>
                      <a:cubicBezTo>
                        <a:pt x="19286" y="34952"/>
                        <a:pt x="15074" y="16204"/>
                        <a:pt x="34" y="-9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0" name="Freeform 207">
                  <a:extLst>
                    <a:ext uri="{FF2B5EF4-FFF2-40B4-BE49-F238E27FC236}">
                      <a16:creationId xmlns:a16="http://schemas.microsoft.com/office/drawing/2014/main" id="{4AAAC966-328C-4FC3-BD46-DC4C243F581B}"/>
                    </a:ext>
                  </a:extLst>
                </p:cNvPr>
                <p:cNvSpPr/>
                <p:nvPr/>
              </p:nvSpPr>
              <p:spPr>
                <a:xfrm rot="-1917689">
                  <a:off x="5588774" y="3158973"/>
                  <a:ext cx="16528" cy="18719"/>
                </a:xfrm>
                <a:custGeom>
                  <a:avLst/>
                  <a:gdLst>
                    <a:gd name="connsiteX0" fmla="*/ 16507 w 16528"/>
                    <a:gd name="connsiteY0" fmla="*/ 18239 h 18719"/>
                    <a:gd name="connsiteX1" fmla="*/ 4000 w 16528"/>
                    <a:gd name="connsiteY1" fmla="*/ -98 h 18719"/>
                    <a:gd name="connsiteX2" fmla="*/ 16507 w 16528"/>
                    <a:gd name="connsiteY2" fmla="*/ 18239 h 18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28" h="18719">
                      <a:moveTo>
                        <a:pt x="16507" y="18239"/>
                      </a:moveTo>
                      <a:cubicBezTo>
                        <a:pt x="8341" y="13011"/>
                        <a:pt x="13251" y="4925"/>
                        <a:pt x="4000" y="-98"/>
                      </a:cubicBezTo>
                      <a:cubicBezTo>
                        <a:pt x="-7705" y="8247"/>
                        <a:pt x="9143" y="20995"/>
                        <a:pt x="16507" y="1823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1" name="Freeform 208">
                  <a:extLst>
                    <a:ext uri="{FF2B5EF4-FFF2-40B4-BE49-F238E27FC236}">
                      <a16:creationId xmlns:a16="http://schemas.microsoft.com/office/drawing/2014/main" id="{9C43729A-D354-4A8C-A81F-2BE9135D006A}"/>
                    </a:ext>
                  </a:extLst>
                </p:cNvPr>
                <p:cNvSpPr/>
                <p:nvPr/>
              </p:nvSpPr>
              <p:spPr>
                <a:xfrm rot="-1917689">
                  <a:off x="5588974" y="3169080"/>
                  <a:ext cx="58916" cy="54803"/>
                </a:xfrm>
                <a:custGeom>
                  <a:avLst/>
                  <a:gdLst>
                    <a:gd name="connsiteX0" fmla="*/ -20 w 58916"/>
                    <a:gd name="connsiteY0" fmla="*/ 17003 h 54803"/>
                    <a:gd name="connsiteX1" fmla="*/ 58896 w 58916"/>
                    <a:gd name="connsiteY1" fmla="*/ 54705 h 54803"/>
                    <a:gd name="connsiteX2" fmla="*/ 10988 w 58916"/>
                    <a:gd name="connsiteY2" fmla="*/ -98 h 54803"/>
                    <a:gd name="connsiteX3" fmla="*/ -20 w 58916"/>
                    <a:gd name="connsiteY3" fmla="*/ 17003 h 54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916" h="54803">
                      <a:moveTo>
                        <a:pt x="-20" y="17003"/>
                      </a:moveTo>
                      <a:cubicBezTo>
                        <a:pt x="23805" y="27278"/>
                        <a:pt x="37707" y="50868"/>
                        <a:pt x="58896" y="54705"/>
                      </a:cubicBezTo>
                      <a:cubicBezTo>
                        <a:pt x="50705" y="34772"/>
                        <a:pt x="31428" y="17182"/>
                        <a:pt x="10988" y="-98"/>
                      </a:cubicBezTo>
                      <a:cubicBezTo>
                        <a:pt x="7318" y="5619"/>
                        <a:pt x="3623" y="11311"/>
                        <a:pt x="-20" y="1700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2" name="Freeform 209">
                  <a:extLst>
                    <a:ext uri="{FF2B5EF4-FFF2-40B4-BE49-F238E27FC236}">
                      <a16:creationId xmlns:a16="http://schemas.microsoft.com/office/drawing/2014/main" id="{5DAB35FD-B6CD-4DCD-8491-E8006ACA9CED}"/>
                    </a:ext>
                  </a:extLst>
                </p:cNvPr>
                <p:cNvSpPr/>
                <p:nvPr/>
              </p:nvSpPr>
              <p:spPr>
                <a:xfrm rot="-1917689">
                  <a:off x="5676546" y="3175694"/>
                  <a:ext cx="31877" cy="25378"/>
                </a:xfrm>
                <a:custGeom>
                  <a:avLst/>
                  <a:gdLst>
                    <a:gd name="connsiteX0" fmla="*/ 22100 w 31877"/>
                    <a:gd name="connsiteY0" fmla="*/ 15108 h 25378"/>
                    <a:gd name="connsiteX1" fmla="*/ 6466 w 31877"/>
                    <a:gd name="connsiteY1" fmla="*/ 1613 h 25378"/>
                    <a:gd name="connsiteX2" fmla="*/ -20 w 31877"/>
                    <a:gd name="connsiteY2" fmla="*/ 969 h 25378"/>
                    <a:gd name="connsiteX3" fmla="*/ 22100 w 31877"/>
                    <a:gd name="connsiteY3" fmla="*/ 15108 h 25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77" h="25378">
                      <a:moveTo>
                        <a:pt x="22100" y="15108"/>
                      </a:moveTo>
                      <a:cubicBezTo>
                        <a:pt x="15356" y="9159"/>
                        <a:pt x="24942" y="9365"/>
                        <a:pt x="6466" y="1613"/>
                      </a:cubicBezTo>
                      <a:cubicBezTo>
                        <a:pt x="5407" y="1175"/>
                        <a:pt x="84" y="-1580"/>
                        <a:pt x="-20" y="969"/>
                      </a:cubicBezTo>
                      <a:cubicBezTo>
                        <a:pt x="-200" y="6403"/>
                        <a:pt x="53264" y="42535"/>
                        <a:pt x="22100" y="1510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3" name="Freeform 210">
                  <a:extLst>
                    <a:ext uri="{FF2B5EF4-FFF2-40B4-BE49-F238E27FC236}">
                      <a16:creationId xmlns:a16="http://schemas.microsoft.com/office/drawing/2014/main" id="{05606B99-21C8-4773-B104-0951222604F7}"/>
                    </a:ext>
                  </a:extLst>
                </p:cNvPr>
                <p:cNvSpPr/>
                <p:nvPr/>
              </p:nvSpPr>
              <p:spPr>
                <a:xfrm rot="-1917689">
                  <a:off x="5889555" y="3182606"/>
                  <a:ext cx="68763" cy="47308"/>
                </a:xfrm>
                <a:custGeom>
                  <a:avLst/>
                  <a:gdLst>
                    <a:gd name="connsiteX0" fmla="*/ 68255 w 68763"/>
                    <a:gd name="connsiteY0" fmla="*/ 29383 h 47308"/>
                    <a:gd name="connsiteX1" fmla="*/ 527 w 68763"/>
                    <a:gd name="connsiteY1" fmla="*/ -104 h 47308"/>
                    <a:gd name="connsiteX2" fmla="*/ 63733 w 68763"/>
                    <a:gd name="connsiteY2" fmla="*/ 47205 h 47308"/>
                    <a:gd name="connsiteX3" fmla="*/ 68255 w 68763"/>
                    <a:gd name="connsiteY3" fmla="*/ 29383 h 47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763" h="47308">
                      <a:moveTo>
                        <a:pt x="68255" y="29383"/>
                      </a:moveTo>
                      <a:cubicBezTo>
                        <a:pt x="46291" y="22482"/>
                        <a:pt x="23965" y="13468"/>
                        <a:pt x="527" y="-104"/>
                      </a:cubicBezTo>
                      <a:cubicBezTo>
                        <a:pt x="-5700" y="25675"/>
                        <a:pt x="43009" y="39428"/>
                        <a:pt x="63733" y="47205"/>
                      </a:cubicBezTo>
                      <a:cubicBezTo>
                        <a:pt x="67506" y="40741"/>
                        <a:pt x="69806" y="34637"/>
                        <a:pt x="68255" y="2938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4" name="Freeform 211">
                  <a:extLst>
                    <a:ext uri="{FF2B5EF4-FFF2-40B4-BE49-F238E27FC236}">
                      <a16:creationId xmlns:a16="http://schemas.microsoft.com/office/drawing/2014/main" id="{611E8D76-0C18-4EEF-AFCB-BF9D2035E654}"/>
                    </a:ext>
                  </a:extLst>
                </p:cNvPr>
                <p:cNvSpPr/>
                <p:nvPr/>
              </p:nvSpPr>
              <p:spPr>
                <a:xfrm rot="-1917689">
                  <a:off x="5823948" y="3192074"/>
                  <a:ext cx="22164" cy="12543"/>
                </a:xfrm>
                <a:custGeom>
                  <a:avLst/>
                  <a:gdLst>
                    <a:gd name="connsiteX0" fmla="*/ 22146 w 22164"/>
                    <a:gd name="connsiteY0" fmla="*/ 12441 h 12543"/>
                    <a:gd name="connsiteX1" fmla="*/ 22146 w 22164"/>
                    <a:gd name="connsiteY1" fmla="*/ 12441 h 12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164" h="12543">
                      <a:moveTo>
                        <a:pt x="22146" y="12441"/>
                      </a:moveTo>
                      <a:cubicBezTo>
                        <a:pt x="-8811" y="-11381"/>
                        <a:pt x="-5969" y="4637"/>
                        <a:pt x="22146" y="12441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5" name="Freeform 212">
                  <a:extLst>
                    <a:ext uri="{FF2B5EF4-FFF2-40B4-BE49-F238E27FC236}">
                      <a16:creationId xmlns:a16="http://schemas.microsoft.com/office/drawing/2014/main" id="{5B968A1D-ED4A-4041-B65F-44498D865115}"/>
                    </a:ext>
                  </a:extLst>
                </p:cNvPr>
                <p:cNvSpPr/>
                <p:nvPr/>
              </p:nvSpPr>
              <p:spPr>
                <a:xfrm rot="-1917689">
                  <a:off x="5675727" y="3196137"/>
                  <a:ext cx="14798" cy="13377"/>
                </a:xfrm>
                <a:custGeom>
                  <a:avLst/>
                  <a:gdLst>
                    <a:gd name="connsiteX0" fmla="*/ 14779 w 14798"/>
                    <a:gd name="connsiteY0" fmla="*/ 13278 h 13377"/>
                    <a:gd name="connsiteX1" fmla="*/ 14779 w 14798"/>
                    <a:gd name="connsiteY1" fmla="*/ 13278 h 1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98" h="13377">
                      <a:moveTo>
                        <a:pt x="14779" y="13278"/>
                      </a:moveTo>
                      <a:cubicBezTo>
                        <a:pt x="4365" y="-13969"/>
                        <a:pt x="-12535" y="7973"/>
                        <a:pt x="14779" y="1327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6" name="Freeform 213">
                  <a:extLst>
                    <a:ext uri="{FF2B5EF4-FFF2-40B4-BE49-F238E27FC236}">
                      <a16:creationId xmlns:a16="http://schemas.microsoft.com/office/drawing/2014/main" id="{BE08493A-26EF-4724-9285-7255CD9A289F}"/>
                    </a:ext>
                  </a:extLst>
                </p:cNvPr>
                <p:cNvSpPr/>
                <p:nvPr/>
              </p:nvSpPr>
              <p:spPr>
                <a:xfrm rot="-1917689">
                  <a:off x="5700177" y="3191848"/>
                  <a:ext cx="30440" cy="24698"/>
                </a:xfrm>
                <a:custGeom>
                  <a:avLst/>
                  <a:gdLst>
                    <a:gd name="connsiteX0" fmla="*/ 30421 w 30440"/>
                    <a:gd name="connsiteY0" fmla="*/ 22769 h 24698"/>
                    <a:gd name="connsiteX1" fmla="*/ -20 w 30440"/>
                    <a:gd name="connsiteY1" fmla="*/ -100 h 24698"/>
                    <a:gd name="connsiteX2" fmla="*/ 30421 w 30440"/>
                    <a:gd name="connsiteY2" fmla="*/ 22769 h 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440" h="24698">
                      <a:moveTo>
                        <a:pt x="30421" y="22769"/>
                      </a:moveTo>
                      <a:cubicBezTo>
                        <a:pt x="26570" y="15146"/>
                        <a:pt x="4012" y="570"/>
                        <a:pt x="-20" y="-100"/>
                      </a:cubicBezTo>
                      <a:cubicBezTo>
                        <a:pt x="4864" y="6647"/>
                        <a:pt x="17836" y="31474"/>
                        <a:pt x="30421" y="2276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7" name="Freeform 214">
                  <a:extLst>
                    <a:ext uri="{FF2B5EF4-FFF2-40B4-BE49-F238E27FC236}">
                      <a16:creationId xmlns:a16="http://schemas.microsoft.com/office/drawing/2014/main" id="{4A7D5238-3741-424D-AABF-DE3E48E2D97F}"/>
                    </a:ext>
                  </a:extLst>
                </p:cNvPr>
                <p:cNvSpPr/>
                <p:nvPr/>
              </p:nvSpPr>
              <p:spPr>
                <a:xfrm rot="-1917689">
                  <a:off x="5770119" y="3191559"/>
                  <a:ext cx="47135" cy="29510"/>
                </a:xfrm>
                <a:custGeom>
                  <a:avLst/>
                  <a:gdLst>
                    <a:gd name="connsiteX0" fmla="*/ 47117 w 47135"/>
                    <a:gd name="connsiteY0" fmla="*/ 29152 h 29510"/>
                    <a:gd name="connsiteX1" fmla="*/ 2929 w 47135"/>
                    <a:gd name="connsiteY1" fmla="*/ 926 h 29510"/>
                    <a:gd name="connsiteX2" fmla="*/ 47117 w 47135"/>
                    <a:gd name="connsiteY2" fmla="*/ 29152 h 2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35" h="29510">
                      <a:moveTo>
                        <a:pt x="47117" y="29152"/>
                      </a:moveTo>
                      <a:cubicBezTo>
                        <a:pt x="34403" y="21142"/>
                        <a:pt x="4997" y="2085"/>
                        <a:pt x="2929" y="926"/>
                      </a:cubicBezTo>
                      <a:cubicBezTo>
                        <a:pt x="-11179" y="-6929"/>
                        <a:pt x="28951" y="32963"/>
                        <a:pt x="47117" y="2915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8" name="Freeform 215">
                  <a:extLst>
                    <a:ext uri="{FF2B5EF4-FFF2-40B4-BE49-F238E27FC236}">
                      <a16:creationId xmlns:a16="http://schemas.microsoft.com/office/drawing/2014/main" id="{AE108D76-D3AA-4FFA-AB21-AD8409D85BC8}"/>
                    </a:ext>
                  </a:extLst>
                </p:cNvPr>
                <p:cNvSpPr/>
                <p:nvPr/>
              </p:nvSpPr>
              <p:spPr>
                <a:xfrm rot="-1917689">
                  <a:off x="5597240" y="3190566"/>
                  <a:ext cx="68761" cy="43991"/>
                </a:xfrm>
                <a:custGeom>
                  <a:avLst/>
                  <a:gdLst>
                    <a:gd name="connsiteX0" fmla="*/ -20 w 68761"/>
                    <a:gd name="connsiteY0" fmla="*/ -67 h 43991"/>
                    <a:gd name="connsiteX1" fmla="*/ 68742 w 68761"/>
                    <a:gd name="connsiteY1" fmla="*/ 43894 h 43991"/>
                    <a:gd name="connsiteX2" fmla="*/ -20 w 68761"/>
                    <a:gd name="connsiteY2" fmla="*/ -67 h 43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761" h="43991">
                      <a:moveTo>
                        <a:pt x="-20" y="-67"/>
                      </a:moveTo>
                      <a:cubicBezTo>
                        <a:pt x="17216" y="14380"/>
                        <a:pt x="47061" y="37352"/>
                        <a:pt x="68742" y="43894"/>
                      </a:cubicBezTo>
                      <a:cubicBezTo>
                        <a:pt x="49000" y="30708"/>
                        <a:pt x="22306" y="-1227"/>
                        <a:pt x="-20" y="-6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9" name="Freeform 216">
                  <a:extLst>
                    <a:ext uri="{FF2B5EF4-FFF2-40B4-BE49-F238E27FC236}">
                      <a16:creationId xmlns:a16="http://schemas.microsoft.com/office/drawing/2014/main" id="{27BEBF25-3E33-418E-974F-5068CFA9F40D}"/>
                    </a:ext>
                  </a:extLst>
                </p:cNvPr>
                <p:cNvSpPr/>
                <p:nvPr/>
              </p:nvSpPr>
              <p:spPr>
                <a:xfrm rot="-1917689">
                  <a:off x="5822172" y="3202226"/>
                  <a:ext cx="50699" cy="28947"/>
                </a:xfrm>
                <a:custGeom>
                  <a:avLst/>
                  <a:gdLst>
                    <a:gd name="connsiteX0" fmla="*/ -19 w 50699"/>
                    <a:gd name="connsiteY0" fmla="*/ -102 h 28947"/>
                    <a:gd name="connsiteX1" fmla="*/ 50681 w 50699"/>
                    <a:gd name="connsiteY1" fmla="*/ 28845 h 28947"/>
                    <a:gd name="connsiteX2" fmla="*/ -19 w 50699"/>
                    <a:gd name="connsiteY2" fmla="*/ -102 h 28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699" h="28947">
                      <a:moveTo>
                        <a:pt x="-19" y="-102"/>
                      </a:moveTo>
                      <a:cubicBezTo>
                        <a:pt x="16571" y="8267"/>
                        <a:pt x="35512" y="27196"/>
                        <a:pt x="50681" y="28845"/>
                      </a:cubicBezTo>
                      <a:cubicBezTo>
                        <a:pt x="46133" y="12363"/>
                        <a:pt x="14426" y="1391"/>
                        <a:pt x="-19" y="-10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60" name="Freeform 217">
                  <a:extLst>
                    <a:ext uri="{FF2B5EF4-FFF2-40B4-BE49-F238E27FC236}">
                      <a16:creationId xmlns:a16="http://schemas.microsoft.com/office/drawing/2014/main" id="{AD836B88-D6B9-4794-AA7A-AFA44BC986AF}"/>
                    </a:ext>
                  </a:extLst>
                </p:cNvPr>
                <p:cNvSpPr/>
                <p:nvPr/>
              </p:nvSpPr>
              <p:spPr>
                <a:xfrm rot="-1917689">
                  <a:off x="5919505" y="3210199"/>
                  <a:ext cx="48993" cy="55583"/>
                </a:xfrm>
                <a:custGeom>
                  <a:avLst/>
                  <a:gdLst>
                    <a:gd name="connsiteX0" fmla="*/ 48976 w 48993"/>
                    <a:gd name="connsiteY0" fmla="*/ 21202 h 55583"/>
                    <a:gd name="connsiteX1" fmla="*/ -18 w 48993"/>
                    <a:gd name="connsiteY1" fmla="*/ 213 h 55583"/>
                    <a:gd name="connsiteX2" fmla="*/ 26908 w 48993"/>
                    <a:gd name="connsiteY2" fmla="*/ 55480 h 55583"/>
                    <a:gd name="connsiteX3" fmla="*/ 48976 w 48993"/>
                    <a:gd name="connsiteY3" fmla="*/ 21202 h 5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993" h="55583">
                      <a:moveTo>
                        <a:pt x="48976" y="21202"/>
                      </a:moveTo>
                      <a:cubicBezTo>
                        <a:pt x="33058" y="16206"/>
                        <a:pt x="14091" y="-2775"/>
                        <a:pt x="-18" y="213"/>
                      </a:cubicBezTo>
                      <a:cubicBezTo>
                        <a:pt x="11869" y="18034"/>
                        <a:pt x="16727" y="37272"/>
                        <a:pt x="26908" y="55480"/>
                      </a:cubicBezTo>
                      <a:cubicBezTo>
                        <a:pt x="34221" y="44071"/>
                        <a:pt x="41611" y="32585"/>
                        <a:pt x="48976" y="2120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61" name="Freeform 218">
                  <a:extLst>
                    <a:ext uri="{FF2B5EF4-FFF2-40B4-BE49-F238E27FC236}">
                      <a16:creationId xmlns:a16="http://schemas.microsoft.com/office/drawing/2014/main" id="{E804FC78-AABB-4768-A633-F0D17986662D}"/>
                    </a:ext>
                  </a:extLst>
                </p:cNvPr>
                <p:cNvSpPr/>
                <p:nvPr/>
              </p:nvSpPr>
              <p:spPr>
                <a:xfrm rot="-1917689">
                  <a:off x="5824356" y="3176492"/>
                  <a:ext cx="122384" cy="189725"/>
                </a:xfrm>
                <a:custGeom>
                  <a:avLst/>
                  <a:gdLst>
                    <a:gd name="connsiteX0" fmla="*/ 122363 w 122384"/>
                    <a:gd name="connsiteY0" fmla="*/ 143782 h 189725"/>
                    <a:gd name="connsiteX1" fmla="*/ 90864 w 122384"/>
                    <a:gd name="connsiteY1" fmla="*/ 57971 h 189725"/>
                    <a:gd name="connsiteX2" fmla="*/ -17 w 122384"/>
                    <a:gd name="connsiteY2" fmla="*/ -103 h 189725"/>
                    <a:gd name="connsiteX3" fmla="*/ 85954 w 122384"/>
                    <a:gd name="connsiteY3" fmla="*/ 189623 h 189725"/>
                    <a:gd name="connsiteX4" fmla="*/ 122363 w 122384"/>
                    <a:gd name="connsiteY4" fmla="*/ 143782 h 18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384" h="189725">
                      <a:moveTo>
                        <a:pt x="122363" y="143782"/>
                      </a:moveTo>
                      <a:cubicBezTo>
                        <a:pt x="122699" y="112852"/>
                        <a:pt x="99675" y="86944"/>
                        <a:pt x="90864" y="57971"/>
                      </a:cubicBezTo>
                      <a:cubicBezTo>
                        <a:pt x="56806" y="40819"/>
                        <a:pt x="29544" y="11048"/>
                        <a:pt x="-17" y="-103"/>
                      </a:cubicBezTo>
                      <a:cubicBezTo>
                        <a:pt x="32464" y="62246"/>
                        <a:pt x="54584" y="126913"/>
                        <a:pt x="85954" y="189623"/>
                      </a:cubicBezTo>
                      <a:cubicBezTo>
                        <a:pt x="97660" y="177081"/>
                        <a:pt x="112880" y="135309"/>
                        <a:pt x="122363" y="14378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62" name="Freeform 219">
                  <a:extLst>
                    <a:ext uri="{FF2B5EF4-FFF2-40B4-BE49-F238E27FC236}">
                      <a16:creationId xmlns:a16="http://schemas.microsoft.com/office/drawing/2014/main" id="{0013EEA8-9A4F-4AFB-91EA-2B713AA49F96}"/>
                    </a:ext>
                  </a:extLst>
                </p:cNvPr>
                <p:cNvSpPr/>
                <p:nvPr/>
              </p:nvSpPr>
              <p:spPr>
                <a:xfrm rot="-1917689">
                  <a:off x="5712989" y="3218388"/>
                  <a:ext cx="17713" cy="26496"/>
                </a:xfrm>
                <a:custGeom>
                  <a:avLst/>
                  <a:gdLst>
                    <a:gd name="connsiteX0" fmla="*/ -19 w 17713"/>
                    <a:gd name="connsiteY0" fmla="*/ -52 h 26496"/>
                    <a:gd name="connsiteX1" fmla="*/ 14219 w 17713"/>
                    <a:gd name="connsiteY1" fmla="*/ 26397 h 26496"/>
                    <a:gd name="connsiteX2" fmla="*/ -19 w 17713"/>
                    <a:gd name="connsiteY2" fmla="*/ -52 h 26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713" h="26496">
                      <a:moveTo>
                        <a:pt x="-19" y="-52"/>
                      </a:moveTo>
                      <a:cubicBezTo>
                        <a:pt x="7242" y="8214"/>
                        <a:pt x="9542" y="17589"/>
                        <a:pt x="14219" y="26397"/>
                      </a:cubicBezTo>
                      <a:cubicBezTo>
                        <a:pt x="23703" y="15761"/>
                        <a:pt x="12049" y="-1108"/>
                        <a:pt x="-19" y="-5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63" name="Freeform 220">
                  <a:extLst>
                    <a:ext uri="{FF2B5EF4-FFF2-40B4-BE49-F238E27FC236}">
                      <a16:creationId xmlns:a16="http://schemas.microsoft.com/office/drawing/2014/main" id="{3C17FEB7-8AF7-464D-B6BA-A159ACA367D4}"/>
                    </a:ext>
                  </a:extLst>
                </p:cNvPr>
                <p:cNvSpPr/>
                <p:nvPr/>
              </p:nvSpPr>
              <p:spPr>
                <a:xfrm rot="-1917689">
                  <a:off x="5683451" y="1771367"/>
                  <a:ext cx="172365" cy="298678"/>
                </a:xfrm>
                <a:custGeom>
                  <a:avLst/>
                  <a:gdLst>
                    <a:gd name="connsiteX0" fmla="*/ 139932 w 172365"/>
                    <a:gd name="connsiteY0" fmla="*/ 120665 h 298678"/>
                    <a:gd name="connsiteX1" fmla="*/ 109311 w 172365"/>
                    <a:gd name="connsiteY1" fmla="*/ 38924 h 298678"/>
                    <a:gd name="connsiteX2" fmla="*/ 139932 w 172365"/>
                    <a:gd name="connsiteY2" fmla="*/ 120665 h 298678"/>
                    <a:gd name="connsiteX3" fmla="*/ 164119 w 172365"/>
                    <a:gd name="connsiteY3" fmla="*/ 66995 h 298678"/>
                    <a:gd name="connsiteX4" fmla="*/ -46 w 172365"/>
                    <a:gd name="connsiteY4" fmla="*/ 31198 h 298678"/>
                    <a:gd name="connsiteX5" fmla="*/ 115565 w 172365"/>
                    <a:gd name="connsiteY5" fmla="*/ 298570 h 298678"/>
                    <a:gd name="connsiteX6" fmla="*/ 132232 w 172365"/>
                    <a:gd name="connsiteY6" fmla="*/ 278122 h 298678"/>
                    <a:gd name="connsiteX7" fmla="*/ 109182 w 172365"/>
                    <a:gd name="connsiteY7" fmla="*/ 211549 h 298678"/>
                    <a:gd name="connsiteX8" fmla="*/ 136961 w 172365"/>
                    <a:gd name="connsiteY8" fmla="*/ 270731 h 298678"/>
                    <a:gd name="connsiteX9" fmla="*/ 164119 w 172365"/>
                    <a:gd name="connsiteY9" fmla="*/ 66995 h 298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2365" h="298678">
                      <a:moveTo>
                        <a:pt x="139932" y="120665"/>
                      </a:moveTo>
                      <a:cubicBezTo>
                        <a:pt x="135695" y="108767"/>
                        <a:pt x="135953" y="59913"/>
                        <a:pt x="109311" y="38924"/>
                      </a:cubicBezTo>
                      <a:cubicBezTo>
                        <a:pt x="140785" y="53114"/>
                        <a:pt x="138821" y="92826"/>
                        <a:pt x="139932" y="120665"/>
                      </a:cubicBezTo>
                      <a:close/>
                      <a:moveTo>
                        <a:pt x="164119" y="66995"/>
                      </a:moveTo>
                      <a:cubicBezTo>
                        <a:pt x="142465" y="-8179"/>
                        <a:pt x="55382" y="-20309"/>
                        <a:pt x="-46" y="31198"/>
                      </a:cubicBezTo>
                      <a:cubicBezTo>
                        <a:pt x="43366" y="119275"/>
                        <a:pt x="70344" y="210931"/>
                        <a:pt x="115565" y="298570"/>
                      </a:cubicBezTo>
                      <a:cubicBezTo>
                        <a:pt x="120578" y="289196"/>
                        <a:pt x="126263" y="282887"/>
                        <a:pt x="132232" y="278122"/>
                      </a:cubicBezTo>
                      <a:cubicBezTo>
                        <a:pt x="126392" y="255536"/>
                        <a:pt x="113601" y="234419"/>
                        <a:pt x="109182" y="211549"/>
                      </a:cubicBezTo>
                      <a:cubicBezTo>
                        <a:pt x="120113" y="230916"/>
                        <a:pt x="122438" y="252214"/>
                        <a:pt x="136961" y="270731"/>
                      </a:cubicBezTo>
                      <a:cubicBezTo>
                        <a:pt x="173809" y="212502"/>
                        <a:pt x="179985" y="122391"/>
                        <a:pt x="164119" y="6699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64" name="Freeform 221">
                  <a:extLst>
                    <a:ext uri="{FF2B5EF4-FFF2-40B4-BE49-F238E27FC236}">
                      <a16:creationId xmlns:a16="http://schemas.microsoft.com/office/drawing/2014/main" id="{0FF5DD78-F792-4504-92EB-1B86B399958C}"/>
                    </a:ext>
                  </a:extLst>
                </p:cNvPr>
                <p:cNvSpPr/>
                <p:nvPr/>
              </p:nvSpPr>
              <p:spPr>
                <a:xfrm rot="-1917689">
                  <a:off x="5535033" y="2320352"/>
                  <a:ext cx="123646" cy="252255"/>
                </a:xfrm>
                <a:custGeom>
                  <a:avLst/>
                  <a:gdLst>
                    <a:gd name="connsiteX0" fmla="*/ -36 w 123646"/>
                    <a:gd name="connsiteY0" fmla="*/ 18364 h 252255"/>
                    <a:gd name="connsiteX1" fmla="*/ 95600 w 123646"/>
                    <a:gd name="connsiteY1" fmla="*/ 252154 h 252255"/>
                    <a:gd name="connsiteX2" fmla="*/ 108882 w 123646"/>
                    <a:gd name="connsiteY2" fmla="*/ 177726 h 252255"/>
                    <a:gd name="connsiteX3" fmla="*/ 118882 w 123646"/>
                    <a:gd name="connsiteY3" fmla="*/ 194466 h 252255"/>
                    <a:gd name="connsiteX4" fmla="*/ 123611 w 123646"/>
                    <a:gd name="connsiteY4" fmla="*/ 187152 h 252255"/>
                    <a:gd name="connsiteX5" fmla="*/ 36037 w 123646"/>
                    <a:gd name="connsiteY5" fmla="*/ -102 h 252255"/>
                    <a:gd name="connsiteX6" fmla="*/ -36 w 123646"/>
                    <a:gd name="connsiteY6" fmla="*/ 18364 h 252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646" h="252255">
                      <a:moveTo>
                        <a:pt x="-36" y="18364"/>
                      </a:moveTo>
                      <a:cubicBezTo>
                        <a:pt x="39190" y="94697"/>
                        <a:pt x="59837" y="175099"/>
                        <a:pt x="95600" y="252154"/>
                      </a:cubicBezTo>
                      <a:cubicBezTo>
                        <a:pt x="109631" y="225293"/>
                        <a:pt x="121285" y="198895"/>
                        <a:pt x="108882" y="177726"/>
                      </a:cubicBezTo>
                      <a:cubicBezTo>
                        <a:pt x="114618" y="182799"/>
                        <a:pt x="111595" y="189830"/>
                        <a:pt x="118882" y="194466"/>
                      </a:cubicBezTo>
                      <a:cubicBezTo>
                        <a:pt x="120458" y="192045"/>
                        <a:pt x="122035" y="189599"/>
                        <a:pt x="123611" y="187152"/>
                      </a:cubicBezTo>
                      <a:cubicBezTo>
                        <a:pt x="96892" y="124210"/>
                        <a:pt x="72059" y="60857"/>
                        <a:pt x="36037" y="-102"/>
                      </a:cubicBezTo>
                      <a:cubicBezTo>
                        <a:pt x="24590" y="8526"/>
                        <a:pt x="10791" y="6491"/>
                        <a:pt x="-36" y="1836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65" name="Freeform 222">
                  <a:extLst>
                    <a:ext uri="{FF2B5EF4-FFF2-40B4-BE49-F238E27FC236}">
                      <a16:creationId xmlns:a16="http://schemas.microsoft.com/office/drawing/2014/main" id="{4C193BFF-E365-43CE-B6D3-33CACB0BD0B3}"/>
                    </a:ext>
                  </a:extLst>
                </p:cNvPr>
                <p:cNvSpPr/>
                <p:nvPr/>
              </p:nvSpPr>
              <p:spPr>
                <a:xfrm rot="-1917689">
                  <a:off x="5853419" y="2498660"/>
                  <a:ext cx="12474" cy="47575"/>
                </a:xfrm>
                <a:custGeom>
                  <a:avLst/>
                  <a:gdLst>
                    <a:gd name="connsiteX0" fmla="*/ 10407 w 12474"/>
                    <a:gd name="connsiteY0" fmla="*/ 37622 h 47575"/>
                    <a:gd name="connsiteX1" fmla="*/ -33 w 12474"/>
                    <a:gd name="connsiteY1" fmla="*/ -107 h 47575"/>
                    <a:gd name="connsiteX2" fmla="*/ 10407 w 12474"/>
                    <a:gd name="connsiteY2" fmla="*/ 37622 h 47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474" h="47575">
                      <a:moveTo>
                        <a:pt x="10407" y="37622"/>
                      </a:moveTo>
                      <a:cubicBezTo>
                        <a:pt x="8598" y="30334"/>
                        <a:pt x="7332" y="15345"/>
                        <a:pt x="-33" y="-107"/>
                      </a:cubicBezTo>
                      <a:cubicBezTo>
                        <a:pt x="794" y="15525"/>
                        <a:pt x="18288" y="69376"/>
                        <a:pt x="10407" y="3762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66" name="Freeform 223">
                  <a:extLst>
                    <a:ext uri="{FF2B5EF4-FFF2-40B4-BE49-F238E27FC236}">
                      <a16:creationId xmlns:a16="http://schemas.microsoft.com/office/drawing/2014/main" id="{F4708970-9131-445C-B3F5-E50F813C1211}"/>
                    </a:ext>
                  </a:extLst>
                </p:cNvPr>
                <p:cNvSpPr/>
                <p:nvPr/>
              </p:nvSpPr>
              <p:spPr>
                <a:xfrm rot="-1917689">
                  <a:off x="5773209" y="2467034"/>
                  <a:ext cx="144009" cy="324571"/>
                </a:xfrm>
                <a:custGeom>
                  <a:avLst/>
                  <a:gdLst>
                    <a:gd name="connsiteX0" fmla="*/ 102375 w 144009"/>
                    <a:gd name="connsiteY0" fmla="*/ 234998 h 324571"/>
                    <a:gd name="connsiteX1" fmla="*/ 89765 w 144009"/>
                    <a:gd name="connsiteY1" fmla="*/ 206154 h 324571"/>
                    <a:gd name="connsiteX2" fmla="*/ 99352 w 144009"/>
                    <a:gd name="connsiteY2" fmla="*/ 201982 h 324571"/>
                    <a:gd name="connsiteX3" fmla="*/ 102375 w 144009"/>
                    <a:gd name="connsiteY3" fmla="*/ 234998 h 324571"/>
                    <a:gd name="connsiteX4" fmla="*/ 143979 w 144009"/>
                    <a:gd name="connsiteY4" fmla="*/ 251223 h 324571"/>
                    <a:gd name="connsiteX5" fmla="*/ 114288 w 144009"/>
                    <a:gd name="connsiteY5" fmla="*/ 173524 h 324571"/>
                    <a:gd name="connsiteX6" fmla="*/ 79791 w 144009"/>
                    <a:gd name="connsiteY6" fmla="*/ 103114 h 324571"/>
                    <a:gd name="connsiteX7" fmla="*/ 113771 w 144009"/>
                    <a:gd name="connsiteY7" fmla="*/ 190470 h 324571"/>
                    <a:gd name="connsiteX8" fmla="*/ 31831 w 144009"/>
                    <a:gd name="connsiteY8" fmla="*/ -106 h 324571"/>
                    <a:gd name="connsiteX9" fmla="*/ -31 w 144009"/>
                    <a:gd name="connsiteY9" fmla="*/ 27888 h 324571"/>
                    <a:gd name="connsiteX10" fmla="*/ 107259 w 144009"/>
                    <a:gd name="connsiteY10" fmla="*/ 324465 h 324571"/>
                    <a:gd name="connsiteX11" fmla="*/ 143979 w 144009"/>
                    <a:gd name="connsiteY11" fmla="*/ 251223 h 32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4009" h="324571">
                      <a:moveTo>
                        <a:pt x="102375" y="234998"/>
                      </a:moveTo>
                      <a:cubicBezTo>
                        <a:pt x="98396" y="225340"/>
                        <a:pt x="96070" y="215348"/>
                        <a:pt x="89765" y="206154"/>
                      </a:cubicBezTo>
                      <a:cubicBezTo>
                        <a:pt x="92711" y="203553"/>
                        <a:pt x="96484" y="205098"/>
                        <a:pt x="99352" y="201982"/>
                      </a:cubicBezTo>
                      <a:cubicBezTo>
                        <a:pt x="103771" y="212258"/>
                        <a:pt x="105967" y="222997"/>
                        <a:pt x="102375" y="234998"/>
                      </a:cubicBezTo>
                      <a:close/>
                      <a:moveTo>
                        <a:pt x="143979" y="251223"/>
                      </a:moveTo>
                      <a:cubicBezTo>
                        <a:pt x="136381" y="227349"/>
                        <a:pt x="124081" y="199793"/>
                        <a:pt x="114288" y="173524"/>
                      </a:cubicBezTo>
                      <a:cubicBezTo>
                        <a:pt x="105114" y="149007"/>
                        <a:pt x="100721" y="110351"/>
                        <a:pt x="79791" y="103114"/>
                      </a:cubicBezTo>
                      <a:cubicBezTo>
                        <a:pt x="92866" y="131803"/>
                        <a:pt x="105450" y="160673"/>
                        <a:pt x="113771" y="190470"/>
                      </a:cubicBezTo>
                      <a:cubicBezTo>
                        <a:pt x="85760" y="127091"/>
                        <a:pt x="63873" y="62398"/>
                        <a:pt x="31831" y="-106"/>
                      </a:cubicBezTo>
                      <a:cubicBezTo>
                        <a:pt x="21546" y="10891"/>
                        <a:pt x="11546" y="23175"/>
                        <a:pt x="-31" y="27888"/>
                      </a:cubicBezTo>
                      <a:cubicBezTo>
                        <a:pt x="38834" y="126035"/>
                        <a:pt x="71108" y="225701"/>
                        <a:pt x="107259" y="324465"/>
                      </a:cubicBezTo>
                      <a:cubicBezTo>
                        <a:pt x="119585" y="300051"/>
                        <a:pt x="132040" y="275585"/>
                        <a:pt x="143979" y="25122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67" name="Freeform 224">
                  <a:extLst>
                    <a:ext uri="{FF2B5EF4-FFF2-40B4-BE49-F238E27FC236}">
                      <a16:creationId xmlns:a16="http://schemas.microsoft.com/office/drawing/2014/main" id="{A5816CB4-6B82-4EF5-9643-D8D4D53DCA81}"/>
                    </a:ext>
                  </a:extLst>
                </p:cNvPr>
                <p:cNvSpPr/>
                <p:nvPr/>
              </p:nvSpPr>
              <p:spPr>
                <a:xfrm rot="-1917689">
                  <a:off x="5991541" y="2671545"/>
                  <a:ext cx="16873" cy="38372"/>
                </a:xfrm>
                <a:custGeom>
                  <a:avLst/>
                  <a:gdLst>
                    <a:gd name="connsiteX0" fmla="*/ 16845 w 16873"/>
                    <a:gd name="connsiteY0" fmla="*/ 38264 h 38372"/>
                    <a:gd name="connsiteX1" fmla="*/ -28 w 16873"/>
                    <a:gd name="connsiteY1" fmla="*/ -109 h 38372"/>
                    <a:gd name="connsiteX2" fmla="*/ 16845 w 16873"/>
                    <a:gd name="connsiteY2" fmla="*/ 38264 h 38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873" h="38372">
                      <a:moveTo>
                        <a:pt x="16845" y="38264"/>
                      </a:moveTo>
                      <a:cubicBezTo>
                        <a:pt x="9610" y="27216"/>
                        <a:pt x="11445" y="3085"/>
                        <a:pt x="-28" y="-109"/>
                      </a:cubicBezTo>
                      <a:cubicBezTo>
                        <a:pt x="6096" y="11223"/>
                        <a:pt x="9248" y="34247"/>
                        <a:pt x="16845" y="3826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68" name="Freeform 225">
                  <a:extLst>
                    <a:ext uri="{FF2B5EF4-FFF2-40B4-BE49-F238E27FC236}">
                      <a16:creationId xmlns:a16="http://schemas.microsoft.com/office/drawing/2014/main" id="{A47AEB62-537B-4E87-B9F2-8ED14EE89ACA}"/>
                    </a:ext>
                  </a:extLst>
                </p:cNvPr>
                <p:cNvSpPr/>
                <p:nvPr/>
              </p:nvSpPr>
              <p:spPr>
                <a:xfrm rot="-1917689">
                  <a:off x="5200568" y="2999564"/>
                  <a:ext cx="1228017" cy="1141935"/>
                </a:xfrm>
                <a:custGeom>
                  <a:avLst/>
                  <a:gdLst>
                    <a:gd name="connsiteX0" fmla="*/ 629954 w 1228017"/>
                    <a:gd name="connsiteY0" fmla="*/ 970395 h 1141935"/>
                    <a:gd name="connsiteX1" fmla="*/ 870090 w 1228017"/>
                    <a:gd name="connsiteY1" fmla="*/ 591870 h 1141935"/>
                    <a:gd name="connsiteX2" fmla="*/ 906783 w 1228017"/>
                    <a:gd name="connsiteY2" fmla="*/ 604953 h 1141935"/>
                    <a:gd name="connsiteX3" fmla="*/ 629954 w 1228017"/>
                    <a:gd name="connsiteY3" fmla="*/ 970395 h 1141935"/>
                    <a:gd name="connsiteX4" fmla="*/ 649877 w 1228017"/>
                    <a:gd name="connsiteY4" fmla="*/ 858728 h 1141935"/>
                    <a:gd name="connsiteX5" fmla="*/ 633391 w 1228017"/>
                    <a:gd name="connsiteY5" fmla="*/ 889761 h 1141935"/>
                    <a:gd name="connsiteX6" fmla="*/ 649877 w 1228017"/>
                    <a:gd name="connsiteY6" fmla="*/ 858728 h 1141935"/>
                    <a:gd name="connsiteX7" fmla="*/ 725435 w 1228017"/>
                    <a:gd name="connsiteY7" fmla="*/ 741292 h 1141935"/>
                    <a:gd name="connsiteX8" fmla="*/ 704297 w 1228017"/>
                    <a:gd name="connsiteY8" fmla="*/ 779510 h 1141935"/>
                    <a:gd name="connsiteX9" fmla="*/ 725435 w 1228017"/>
                    <a:gd name="connsiteY9" fmla="*/ 741292 h 1141935"/>
                    <a:gd name="connsiteX10" fmla="*/ 774092 w 1228017"/>
                    <a:gd name="connsiteY10" fmla="*/ 654889 h 1141935"/>
                    <a:gd name="connsiteX11" fmla="*/ 834817 w 1228017"/>
                    <a:gd name="connsiteY11" fmla="*/ 565911 h 1141935"/>
                    <a:gd name="connsiteX12" fmla="*/ 749105 w 1228017"/>
                    <a:gd name="connsiteY12" fmla="*/ 704516 h 1141935"/>
                    <a:gd name="connsiteX13" fmla="*/ 774092 w 1228017"/>
                    <a:gd name="connsiteY13" fmla="*/ 654889 h 1141935"/>
                    <a:gd name="connsiteX14" fmla="*/ 897636 w 1228017"/>
                    <a:gd name="connsiteY14" fmla="*/ 505853 h 1141935"/>
                    <a:gd name="connsiteX15" fmla="*/ 945777 w 1228017"/>
                    <a:gd name="connsiteY15" fmla="*/ 522799 h 1141935"/>
                    <a:gd name="connsiteX16" fmla="*/ 919187 w 1228017"/>
                    <a:gd name="connsiteY16" fmla="*/ 574898 h 1141935"/>
                    <a:gd name="connsiteX17" fmla="*/ 873216 w 1228017"/>
                    <a:gd name="connsiteY17" fmla="*/ 538560 h 1141935"/>
                    <a:gd name="connsiteX18" fmla="*/ 897636 w 1228017"/>
                    <a:gd name="connsiteY18" fmla="*/ 505853 h 1141935"/>
                    <a:gd name="connsiteX19" fmla="*/ 904638 w 1228017"/>
                    <a:gd name="connsiteY19" fmla="*/ 759088 h 1141935"/>
                    <a:gd name="connsiteX20" fmla="*/ 922675 w 1228017"/>
                    <a:gd name="connsiteY20" fmla="*/ 725660 h 1141935"/>
                    <a:gd name="connsiteX21" fmla="*/ 904638 w 1228017"/>
                    <a:gd name="connsiteY21" fmla="*/ 759088 h 1141935"/>
                    <a:gd name="connsiteX22" fmla="*/ 698431 w 1228017"/>
                    <a:gd name="connsiteY22" fmla="*/ 1041835 h 1141935"/>
                    <a:gd name="connsiteX23" fmla="*/ 736598 w 1228017"/>
                    <a:gd name="connsiteY23" fmla="*/ 1004055 h 1141935"/>
                    <a:gd name="connsiteX24" fmla="*/ 698431 w 1228017"/>
                    <a:gd name="connsiteY24" fmla="*/ 1041835 h 1141935"/>
                    <a:gd name="connsiteX25" fmla="*/ 595405 w 1228017"/>
                    <a:gd name="connsiteY25" fmla="*/ 937997 h 1141935"/>
                    <a:gd name="connsiteX26" fmla="*/ 605535 w 1228017"/>
                    <a:gd name="connsiteY26" fmla="*/ 916828 h 1141935"/>
                    <a:gd name="connsiteX27" fmla="*/ 595405 w 1228017"/>
                    <a:gd name="connsiteY27" fmla="*/ 937997 h 1141935"/>
                    <a:gd name="connsiteX28" fmla="*/ 538272 w 1228017"/>
                    <a:gd name="connsiteY28" fmla="*/ 638870 h 1141935"/>
                    <a:gd name="connsiteX29" fmla="*/ 554706 w 1228017"/>
                    <a:gd name="connsiteY29" fmla="*/ 607966 h 1141935"/>
                    <a:gd name="connsiteX30" fmla="*/ 538272 w 1228017"/>
                    <a:gd name="connsiteY30" fmla="*/ 638870 h 1141935"/>
                    <a:gd name="connsiteX31" fmla="*/ 366019 w 1228017"/>
                    <a:gd name="connsiteY31" fmla="*/ 1057390 h 1141935"/>
                    <a:gd name="connsiteX32" fmla="*/ 388371 w 1228017"/>
                    <a:gd name="connsiteY32" fmla="*/ 995659 h 1141935"/>
                    <a:gd name="connsiteX33" fmla="*/ 366019 w 1228017"/>
                    <a:gd name="connsiteY33" fmla="*/ 1057390 h 1141935"/>
                    <a:gd name="connsiteX34" fmla="*/ 545688 w 1228017"/>
                    <a:gd name="connsiteY34" fmla="*/ 422541 h 1141935"/>
                    <a:gd name="connsiteX35" fmla="*/ 532458 w 1228017"/>
                    <a:gd name="connsiteY35" fmla="*/ 448578 h 1141935"/>
                    <a:gd name="connsiteX36" fmla="*/ 545688 w 1228017"/>
                    <a:gd name="connsiteY36" fmla="*/ 422541 h 1141935"/>
                    <a:gd name="connsiteX37" fmla="*/ 667965 w 1228017"/>
                    <a:gd name="connsiteY37" fmla="*/ 286459 h 1141935"/>
                    <a:gd name="connsiteX38" fmla="*/ 671480 w 1228017"/>
                    <a:gd name="connsiteY38" fmla="*/ 302530 h 1141935"/>
                    <a:gd name="connsiteX39" fmla="*/ 649050 w 1228017"/>
                    <a:gd name="connsiteY39" fmla="*/ 315844 h 1141935"/>
                    <a:gd name="connsiteX40" fmla="*/ 667965 w 1228017"/>
                    <a:gd name="connsiteY40" fmla="*/ 286459 h 1141935"/>
                    <a:gd name="connsiteX41" fmla="*/ 798486 w 1228017"/>
                    <a:gd name="connsiteY41" fmla="*/ 977992 h 1141935"/>
                    <a:gd name="connsiteX42" fmla="*/ 986449 w 1228017"/>
                    <a:gd name="connsiteY42" fmla="*/ 718036 h 1141935"/>
                    <a:gd name="connsiteX43" fmla="*/ 943890 w 1228017"/>
                    <a:gd name="connsiteY43" fmla="*/ 601064 h 1141935"/>
                    <a:gd name="connsiteX44" fmla="*/ 1008827 w 1228017"/>
                    <a:gd name="connsiteY44" fmla="*/ 473224 h 1141935"/>
                    <a:gd name="connsiteX45" fmla="*/ 1035495 w 1228017"/>
                    <a:gd name="connsiteY45" fmla="*/ 469567 h 1141935"/>
                    <a:gd name="connsiteX46" fmla="*/ 1228006 w 1228017"/>
                    <a:gd name="connsiteY46" fmla="*/ 143476 h 1141935"/>
                    <a:gd name="connsiteX47" fmla="*/ 1181700 w 1228017"/>
                    <a:gd name="connsiteY47" fmla="*/ -100 h 1141935"/>
                    <a:gd name="connsiteX48" fmla="*/ 1067950 w 1228017"/>
                    <a:gd name="connsiteY48" fmla="*/ 203585 h 1141935"/>
                    <a:gd name="connsiteX49" fmla="*/ 1105419 w 1228017"/>
                    <a:gd name="connsiteY49" fmla="*/ 307011 h 1141935"/>
                    <a:gd name="connsiteX50" fmla="*/ 1064126 w 1228017"/>
                    <a:gd name="connsiteY50" fmla="*/ 214916 h 1141935"/>
                    <a:gd name="connsiteX51" fmla="*/ 1027200 w 1228017"/>
                    <a:gd name="connsiteY51" fmla="*/ 277703 h 1141935"/>
                    <a:gd name="connsiteX52" fmla="*/ 1066219 w 1228017"/>
                    <a:gd name="connsiteY52" fmla="*/ 378683 h 1141935"/>
                    <a:gd name="connsiteX53" fmla="*/ 1020921 w 1228017"/>
                    <a:gd name="connsiteY53" fmla="*/ 287490 h 1141935"/>
                    <a:gd name="connsiteX54" fmla="*/ 1018957 w 1228017"/>
                    <a:gd name="connsiteY54" fmla="*/ 317364 h 1141935"/>
                    <a:gd name="connsiteX55" fmla="*/ 1008336 w 1228017"/>
                    <a:gd name="connsiteY55" fmla="*/ 307088 h 1141935"/>
                    <a:gd name="connsiteX56" fmla="*/ 1038751 w 1228017"/>
                    <a:gd name="connsiteY56" fmla="*/ 426739 h 1141935"/>
                    <a:gd name="connsiteX57" fmla="*/ 992548 w 1228017"/>
                    <a:gd name="connsiteY57" fmla="*/ 331580 h 1141935"/>
                    <a:gd name="connsiteX58" fmla="*/ 928799 w 1228017"/>
                    <a:gd name="connsiteY58" fmla="*/ 435933 h 1141935"/>
                    <a:gd name="connsiteX59" fmla="*/ 930918 w 1228017"/>
                    <a:gd name="connsiteY59" fmla="*/ 464931 h 1141935"/>
                    <a:gd name="connsiteX60" fmla="*/ 912029 w 1228017"/>
                    <a:gd name="connsiteY60" fmla="*/ 445925 h 1141935"/>
                    <a:gd name="connsiteX61" fmla="*/ 847092 w 1228017"/>
                    <a:gd name="connsiteY61" fmla="*/ 525349 h 1141935"/>
                    <a:gd name="connsiteX62" fmla="*/ 800682 w 1228017"/>
                    <a:gd name="connsiteY62" fmla="*/ 554399 h 1141935"/>
                    <a:gd name="connsiteX63" fmla="*/ 549978 w 1228017"/>
                    <a:gd name="connsiteY63" fmla="*/ 933207 h 1141935"/>
                    <a:gd name="connsiteX64" fmla="*/ 542665 w 1228017"/>
                    <a:gd name="connsiteY64" fmla="*/ 928468 h 1141935"/>
                    <a:gd name="connsiteX65" fmla="*/ 831122 w 1228017"/>
                    <a:gd name="connsiteY65" fmla="*/ 490968 h 1141935"/>
                    <a:gd name="connsiteX66" fmla="*/ 729543 w 1228017"/>
                    <a:gd name="connsiteY66" fmla="*/ 287850 h 1141935"/>
                    <a:gd name="connsiteX67" fmla="*/ 378448 w 1228017"/>
                    <a:gd name="connsiteY67" fmla="*/ 844203 h 1141935"/>
                    <a:gd name="connsiteX68" fmla="*/ 299299 w 1228017"/>
                    <a:gd name="connsiteY68" fmla="*/ 810903 h 1141935"/>
                    <a:gd name="connsiteX69" fmla="*/ 709698 w 1228017"/>
                    <a:gd name="connsiteY69" fmla="*/ 264801 h 1141935"/>
                    <a:gd name="connsiteX70" fmla="*/ 610496 w 1228017"/>
                    <a:gd name="connsiteY70" fmla="*/ 149554 h 1141935"/>
                    <a:gd name="connsiteX71" fmla="*/ 128519 w 1228017"/>
                    <a:gd name="connsiteY71" fmla="*/ 763929 h 1141935"/>
                    <a:gd name="connsiteX72" fmla="*/ -11 w 1228017"/>
                    <a:gd name="connsiteY72" fmla="*/ 775081 h 1141935"/>
                    <a:gd name="connsiteX73" fmla="*/ 121491 w 1228017"/>
                    <a:gd name="connsiteY73" fmla="*/ 780231 h 1141935"/>
                    <a:gd name="connsiteX74" fmla="*/ 112421 w 1228017"/>
                    <a:gd name="connsiteY74" fmla="*/ 815823 h 1141935"/>
                    <a:gd name="connsiteX75" fmla="*/ 29989 w 1228017"/>
                    <a:gd name="connsiteY75" fmla="*/ 960068 h 1141935"/>
                    <a:gd name="connsiteX76" fmla="*/ 77174 w 1228017"/>
                    <a:gd name="connsiteY76" fmla="*/ 972970 h 1141935"/>
                    <a:gd name="connsiteX77" fmla="*/ 209736 w 1228017"/>
                    <a:gd name="connsiteY77" fmla="*/ 874618 h 1141935"/>
                    <a:gd name="connsiteX78" fmla="*/ 229400 w 1228017"/>
                    <a:gd name="connsiteY78" fmla="*/ 887211 h 1141935"/>
                    <a:gd name="connsiteX79" fmla="*/ 288265 w 1228017"/>
                    <a:gd name="connsiteY79" fmla="*/ 828055 h 1141935"/>
                    <a:gd name="connsiteX80" fmla="*/ 372996 w 1228017"/>
                    <a:gd name="connsiteY80" fmla="*/ 858032 h 1141935"/>
                    <a:gd name="connsiteX81" fmla="*/ 329455 w 1228017"/>
                    <a:gd name="connsiteY81" fmla="*/ 958008 h 1141935"/>
                    <a:gd name="connsiteX82" fmla="*/ 347517 w 1228017"/>
                    <a:gd name="connsiteY82" fmla="*/ 973022 h 1141935"/>
                    <a:gd name="connsiteX83" fmla="*/ 317594 w 1228017"/>
                    <a:gd name="connsiteY83" fmla="*/ 1067898 h 1141935"/>
                    <a:gd name="connsiteX84" fmla="*/ 97071 w 1228017"/>
                    <a:gd name="connsiteY84" fmla="*/ 1044385 h 1141935"/>
                    <a:gd name="connsiteX85" fmla="*/ 270022 w 1228017"/>
                    <a:gd name="connsiteY85" fmla="*/ 1071992 h 1141935"/>
                    <a:gd name="connsiteX86" fmla="*/ 319791 w 1228017"/>
                    <a:gd name="connsiteY86" fmla="*/ 1096948 h 1141935"/>
                    <a:gd name="connsiteX87" fmla="*/ 240719 w 1228017"/>
                    <a:gd name="connsiteY87" fmla="*/ 1112091 h 1141935"/>
                    <a:gd name="connsiteX88" fmla="*/ 335993 w 1228017"/>
                    <a:gd name="connsiteY88" fmla="*/ 1141836 h 1141935"/>
                    <a:gd name="connsiteX89" fmla="*/ 454885 w 1228017"/>
                    <a:gd name="connsiteY89" fmla="*/ 1134908 h 1141935"/>
                    <a:gd name="connsiteX90" fmla="*/ 427132 w 1228017"/>
                    <a:gd name="connsiteY90" fmla="*/ 1124092 h 1141935"/>
                    <a:gd name="connsiteX91" fmla="*/ 567032 w 1228017"/>
                    <a:gd name="connsiteY91" fmla="*/ 1116752 h 1141935"/>
                    <a:gd name="connsiteX92" fmla="*/ 408682 w 1228017"/>
                    <a:gd name="connsiteY92" fmla="*/ 1088140 h 1141935"/>
                    <a:gd name="connsiteX93" fmla="*/ 437520 w 1228017"/>
                    <a:gd name="connsiteY93" fmla="*/ 1027078 h 1141935"/>
                    <a:gd name="connsiteX94" fmla="*/ 456978 w 1228017"/>
                    <a:gd name="connsiteY94" fmla="*/ 1029190 h 1141935"/>
                    <a:gd name="connsiteX95" fmla="*/ 537910 w 1228017"/>
                    <a:gd name="connsiteY95" fmla="*/ 935885 h 1141935"/>
                    <a:gd name="connsiteX96" fmla="*/ 577730 w 1228017"/>
                    <a:gd name="connsiteY96" fmla="*/ 992363 h 1141935"/>
                    <a:gd name="connsiteX97" fmla="*/ 621659 w 1228017"/>
                    <a:gd name="connsiteY97" fmla="*/ 1048042 h 1141935"/>
                    <a:gd name="connsiteX98" fmla="*/ 798486 w 1228017"/>
                    <a:gd name="connsiteY98" fmla="*/ 977992 h 1141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</a:cxnLst>
                  <a:rect l="l" t="t" r="r" b="b"/>
                  <a:pathLst>
                    <a:path w="1228017" h="1141935">
                      <a:moveTo>
                        <a:pt x="629954" y="970395"/>
                      </a:moveTo>
                      <a:cubicBezTo>
                        <a:pt x="714504" y="843559"/>
                        <a:pt x="790630" y="711057"/>
                        <a:pt x="870090" y="591870"/>
                      </a:cubicBezTo>
                      <a:cubicBezTo>
                        <a:pt x="877919" y="576238"/>
                        <a:pt x="894793" y="601682"/>
                        <a:pt x="906783" y="604953"/>
                      </a:cubicBezTo>
                      <a:cubicBezTo>
                        <a:pt x="810605" y="708945"/>
                        <a:pt x="734530" y="904646"/>
                        <a:pt x="629954" y="970395"/>
                      </a:cubicBezTo>
                      <a:close/>
                      <a:moveTo>
                        <a:pt x="649877" y="858728"/>
                      </a:moveTo>
                      <a:cubicBezTo>
                        <a:pt x="657293" y="857955"/>
                        <a:pt x="637499" y="881030"/>
                        <a:pt x="633391" y="889761"/>
                      </a:cubicBezTo>
                      <a:cubicBezTo>
                        <a:pt x="625923" y="890534"/>
                        <a:pt x="645743" y="867484"/>
                        <a:pt x="649877" y="858728"/>
                      </a:cubicBezTo>
                      <a:close/>
                      <a:moveTo>
                        <a:pt x="725435" y="741292"/>
                      </a:moveTo>
                      <a:cubicBezTo>
                        <a:pt x="731766" y="742734"/>
                        <a:pt x="709672" y="768513"/>
                        <a:pt x="704297" y="779510"/>
                      </a:cubicBezTo>
                      <a:cubicBezTo>
                        <a:pt x="697966" y="777991"/>
                        <a:pt x="720060" y="752314"/>
                        <a:pt x="725435" y="741292"/>
                      </a:cubicBezTo>
                      <a:close/>
                      <a:moveTo>
                        <a:pt x="774092" y="654889"/>
                      </a:moveTo>
                      <a:cubicBezTo>
                        <a:pt x="789364" y="628620"/>
                        <a:pt x="814352" y="591201"/>
                        <a:pt x="834817" y="565911"/>
                      </a:cubicBezTo>
                      <a:cubicBezTo>
                        <a:pt x="817479" y="593492"/>
                        <a:pt x="767038" y="679381"/>
                        <a:pt x="749105" y="704516"/>
                      </a:cubicBezTo>
                      <a:cubicBezTo>
                        <a:pt x="714814" y="752572"/>
                        <a:pt x="767296" y="666478"/>
                        <a:pt x="774092" y="654889"/>
                      </a:cubicBezTo>
                      <a:close/>
                      <a:moveTo>
                        <a:pt x="897636" y="505853"/>
                      </a:moveTo>
                      <a:cubicBezTo>
                        <a:pt x="915130" y="517829"/>
                        <a:pt x="931952" y="527306"/>
                        <a:pt x="945777" y="522799"/>
                      </a:cubicBezTo>
                      <a:cubicBezTo>
                        <a:pt x="951332" y="536964"/>
                        <a:pt x="926525" y="557824"/>
                        <a:pt x="919187" y="574898"/>
                      </a:cubicBezTo>
                      <a:cubicBezTo>
                        <a:pt x="900995" y="563387"/>
                        <a:pt x="887765" y="550793"/>
                        <a:pt x="873216" y="538560"/>
                      </a:cubicBezTo>
                      <a:cubicBezTo>
                        <a:pt x="880659" y="524267"/>
                        <a:pt x="889470" y="516387"/>
                        <a:pt x="897636" y="505853"/>
                      </a:cubicBezTo>
                      <a:close/>
                      <a:moveTo>
                        <a:pt x="904638" y="759088"/>
                      </a:moveTo>
                      <a:cubicBezTo>
                        <a:pt x="903527" y="748786"/>
                        <a:pt x="912804" y="732252"/>
                        <a:pt x="922675" y="725660"/>
                      </a:cubicBezTo>
                      <a:cubicBezTo>
                        <a:pt x="924587" y="735060"/>
                        <a:pt x="909367" y="748168"/>
                        <a:pt x="904638" y="759088"/>
                      </a:cubicBezTo>
                      <a:close/>
                      <a:moveTo>
                        <a:pt x="698431" y="1041835"/>
                      </a:moveTo>
                      <a:cubicBezTo>
                        <a:pt x="703083" y="1030555"/>
                        <a:pt x="725822" y="1019069"/>
                        <a:pt x="736598" y="1004055"/>
                      </a:cubicBezTo>
                      <a:cubicBezTo>
                        <a:pt x="733962" y="1024374"/>
                        <a:pt x="710628" y="1033182"/>
                        <a:pt x="698431" y="1041835"/>
                      </a:cubicBezTo>
                      <a:close/>
                      <a:moveTo>
                        <a:pt x="595405" y="937997"/>
                      </a:moveTo>
                      <a:cubicBezTo>
                        <a:pt x="586826" y="941809"/>
                        <a:pt x="602770" y="922468"/>
                        <a:pt x="605535" y="916828"/>
                      </a:cubicBezTo>
                      <a:cubicBezTo>
                        <a:pt x="614062" y="913068"/>
                        <a:pt x="598093" y="932306"/>
                        <a:pt x="595405" y="937997"/>
                      </a:cubicBezTo>
                      <a:close/>
                      <a:moveTo>
                        <a:pt x="538272" y="638870"/>
                      </a:moveTo>
                      <a:cubicBezTo>
                        <a:pt x="535791" y="630294"/>
                        <a:pt x="550469" y="617959"/>
                        <a:pt x="554706" y="607966"/>
                      </a:cubicBezTo>
                      <a:cubicBezTo>
                        <a:pt x="557885" y="607425"/>
                        <a:pt x="546980" y="636501"/>
                        <a:pt x="538272" y="638870"/>
                      </a:cubicBezTo>
                      <a:close/>
                      <a:moveTo>
                        <a:pt x="366019" y="1057390"/>
                      </a:moveTo>
                      <a:cubicBezTo>
                        <a:pt x="364882" y="1038668"/>
                        <a:pt x="377286" y="1017086"/>
                        <a:pt x="388371" y="995659"/>
                      </a:cubicBezTo>
                      <a:cubicBezTo>
                        <a:pt x="385865" y="1015257"/>
                        <a:pt x="378423" y="1035757"/>
                        <a:pt x="366019" y="1057390"/>
                      </a:cubicBezTo>
                      <a:close/>
                      <a:moveTo>
                        <a:pt x="545688" y="422541"/>
                      </a:moveTo>
                      <a:cubicBezTo>
                        <a:pt x="549228" y="429546"/>
                        <a:pt x="535714" y="440182"/>
                        <a:pt x="532458" y="448578"/>
                      </a:cubicBezTo>
                      <a:cubicBezTo>
                        <a:pt x="521941" y="440105"/>
                        <a:pt x="542355" y="429546"/>
                        <a:pt x="545688" y="422541"/>
                      </a:cubicBezTo>
                      <a:close/>
                      <a:moveTo>
                        <a:pt x="667965" y="286459"/>
                      </a:moveTo>
                      <a:cubicBezTo>
                        <a:pt x="673237" y="290940"/>
                        <a:pt x="668637" y="297585"/>
                        <a:pt x="671480" y="302530"/>
                      </a:cubicBezTo>
                      <a:cubicBezTo>
                        <a:pt x="664968" y="311569"/>
                        <a:pt x="655149" y="305208"/>
                        <a:pt x="649050" y="315844"/>
                      </a:cubicBezTo>
                      <a:cubicBezTo>
                        <a:pt x="646466" y="303405"/>
                        <a:pt x="663392" y="298306"/>
                        <a:pt x="667965" y="286459"/>
                      </a:cubicBezTo>
                      <a:close/>
                      <a:moveTo>
                        <a:pt x="798486" y="977992"/>
                      </a:moveTo>
                      <a:cubicBezTo>
                        <a:pt x="849624" y="910441"/>
                        <a:pt x="950867" y="792232"/>
                        <a:pt x="986449" y="718036"/>
                      </a:cubicBezTo>
                      <a:cubicBezTo>
                        <a:pt x="1010094" y="668719"/>
                        <a:pt x="968878" y="634106"/>
                        <a:pt x="943890" y="601064"/>
                      </a:cubicBezTo>
                      <a:cubicBezTo>
                        <a:pt x="974485" y="556923"/>
                        <a:pt x="976217" y="511133"/>
                        <a:pt x="1008827" y="473224"/>
                      </a:cubicBezTo>
                      <a:cubicBezTo>
                        <a:pt x="1016967" y="468434"/>
                        <a:pt x="1028750" y="480589"/>
                        <a:pt x="1035495" y="469567"/>
                      </a:cubicBezTo>
                      <a:cubicBezTo>
                        <a:pt x="1115419" y="365858"/>
                        <a:pt x="1156325" y="252439"/>
                        <a:pt x="1228006" y="143476"/>
                      </a:cubicBezTo>
                      <a:cubicBezTo>
                        <a:pt x="1214208" y="95266"/>
                        <a:pt x="1201804" y="46720"/>
                        <a:pt x="1181700" y="-100"/>
                      </a:cubicBezTo>
                      <a:cubicBezTo>
                        <a:pt x="1143766" y="67761"/>
                        <a:pt x="1105626" y="135724"/>
                        <a:pt x="1067950" y="203585"/>
                      </a:cubicBezTo>
                      <a:cubicBezTo>
                        <a:pt x="1080018" y="238172"/>
                        <a:pt x="1101207" y="270698"/>
                        <a:pt x="1105419" y="307011"/>
                      </a:cubicBezTo>
                      <a:cubicBezTo>
                        <a:pt x="1087434" y="277266"/>
                        <a:pt x="1081930" y="244713"/>
                        <a:pt x="1064126" y="214916"/>
                      </a:cubicBezTo>
                      <a:cubicBezTo>
                        <a:pt x="1049268" y="236343"/>
                        <a:pt x="1043893" y="255813"/>
                        <a:pt x="1027200" y="277703"/>
                      </a:cubicBezTo>
                      <a:cubicBezTo>
                        <a:pt x="1039526" y="311492"/>
                        <a:pt x="1069682" y="341392"/>
                        <a:pt x="1066219" y="378683"/>
                      </a:cubicBezTo>
                      <a:cubicBezTo>
                        <a:pt x="1049965" y="348525"/>
                        <a:pt x="1040895" y="316823"/>
                        <a:pt x="1020921" y="287490"/>
                      </a:cubicBezTo>
                      <a:cubicBezTo>
                        <a:pt x="1003039" y="299851"/>
                        <a:pt x="1028311" y="313835"/>
                        <a:pt x="1018957" y="317364"/>
                      </a:cubicBezTo>
                      <a:cubicBezTo>
                        <a:pt x="1018052" y="314067"/>
                        <a:pt x="1013091" y="296426"/>
                        <a:pt x="1008336" y="307088"/>
                      </a:cubicBezTo>
                      <a:cubicBezTo>
                        <a:pt x="993013" y="352517"/>
                        <a:pt x="1048182" y="382623"/>
                        <a:pt x="1038751" y="426739"/>
                      </a:cubicBezTo>
                      <a:cubicBezTo>
                        <a:pt x="1019319" y="395912"/>
                        <a:pt x="1013324" y="362123"/>
                        <a:pt x="992548" y="331580"/>
                      </a:cubicBezTo>
                      <a:cubicBezTo>
                        <a:pt x="967793" y="367119"/>
                        <a:pt x="954511" y="400213"/>
                        <a:pt x="928799" y="435933"/>
                      </a:cubicBezTo>
                      <a:cubicBezTo>
                        <a:pt x="924381" y="446260"/>
                        <a:pt x="943218" y="459677"/>
                        <a:pt x="930918" y="464931"/>
                      </a:cubicBezTo>
                      <a:cubicBezTo>
                        <a:pt x="923476" y="458956"/>
                        <a:pt x="926551" y="443813"/>
                        <a:pt x="912029" y="445925"/>
                      </a:cubicBezTo>
                      <a:cubicBezTo>
                        <a:pt x="887842" y="460965"/>
                        <a:pt x="867273" y="492281"/>
                        <a:pt x="847092" y="525349"/>
                      </a:cubicBezTo>
                      <a:cubicBezTo>
                        <a:pt x="828461" y="530165"/>
                        <a:pt x="813654" y="538869"/>
                        <a:pt x="800682" y="554399"/>
                      </a:cubicBezTo>
                      <a:cubicBezTo>
                        <a:pt x="709930" y="661997"/>
                        <a:pt x="651557" y="841885"/>
                        <a:pt x="549978" y="933207"/>
                      </a:cubicBezTo>
                      <a:cubicBezTo>
                        <a:pt x="547549" y="931636"/>
                        <a:pt x="545068" y="930039"/>
                        <a:pt x="542665" y="928468"/>
                      </a:cubicBezTo>
                      <a:cubicBezTo>
                        <a:pt x="628610" y="774797"/>
                        <a:pt x="738355" y="646184"/>
                        <a:pt x="831122" y="490968"/>
                      </a:cubicBezTo>
                      <a:cubicBezTo>
                        <a:pt x="795902" y="423545"/>
                        <a:pt x="765487" y="355067"/>
                        <a:pt x="729543" y="287850"/>
                      </a:cubicBezTo>
                      <a:cubicBezTo>
                        <a:pt x="609773" y="478503"/>
                        <a:pt x="482379" y="657954"/>
                        <a:pt x="378448" y="844203"/>
                      </a:cubicBezTo>
                      <a:cubicBezTo>
                        <a:pt x="351523" y="830631"/>
                        <a:pt x="326561" y="826201"/>
                        <a:pt x="299299" y="810903"/>
                      </a:cubicBezTo>
                      <a:cubicBezTo>
                        <a:pt x="440672" y="649738"/>
                        <a:pt x="568221" y="425657"/>
                        <a:pt x="709698" y="264801"/>
                      </a:cubicBezTo>
                      <a:cubicBezTo>
                        <a:pt x="721559" y="216564"/>
                        <a:pt x="648947" y="186768"/>
                        <a:pt x="610496" y="149554"/>
                      </a:cubicBezTo>
                      <a:cubicBezTo>
                        <a:pt x="449251" y="351616"/>
                        <a:pt x="291857" y="571602"/>
                        <a:pt x="128519" y="763929"/>
                      </a:cubicBezTo>
                      <a:cubicBezTo>
                        <a:pt x="85882" y="762229"/>
                        <a:pt x="26785" y="736888"/>
                        <a:pt x="-11" y="775081"/>
                      </a:cubicBezTo>
                      <a:cubicBezTo>
                        <a:pt x="39137" y="770677"/>
                        <a:pt x="79784" y="772994"/>
                        <a:pt x="121491" y="780231"/>
                      </a:cubicBezTo>
                      <a:cubicBezTo>
                        <a:pt x="106891" y="794550"/>
                        <a:pt x="114643" y="804105"/>
                        <a:pt x="112421" y="815823"/>
                      </a:cubicBezTo>
                      <a:cubicBezTo>
                        <a:pt x="79500" y="858702"/>
                        <a:pt x="35648" y="921927"/>
                        <a:pt x="29989" y="960068"/>
                      </a:cubicBezTo>
                      <a:cubicBezTo>
                        <a:pt x="51670" y="970858"/>
                        <a:pt x="58853" y="964832"/>
                        <a:pt x="77174" y="972970"/>
                      </a:cubicBezTo>
                      <a:cubicBezTo>
                        <a:pt x="122679" y="946109"/>
                        <a:pt x="169890" y="926923"/>
                        <a:pt x="209736" y="874618"/>
                      </a:cubicBezTo>
                      <a:cubicBezTo>
                        <a:pt x="216299" y="878790"/>
                        <a:pt x="222863" y="883013"/>
                        <a:pt x="229400" y="887211"/>
                      </a:cubicBezTo>
                      <a:cubicBezTo>
                        <a:pt x="249246" y="868540"/>
                        <a:pt x="268549" y="847113"/>
                        <a:pt x="288265" y="828055"/>
                      </a:cubicBezTo>
                      <a:cubicBezTo>
                        <a:pt x="316354" y="837198"/>
                        <a:pt x="343745" y="843533"/>
                        <a:pt x="372996" y="858032"/>
                      </a:cubicBezTo>
                      <a:cubicBezTo>
                        <a:pt x="351316" y="892877"/>
                        <a:pt x="341290" y="925326"/>
                        <a:pt x="329455" y="958008"/>
                      </a:cubicBezTo>
                      <a:cubicBezTo>
                        <a:pt x="334390" y="963287"/>
                        <a:pt x="349249" y="966403"/>
                        <a:pt x="347517" y="973022"/>
                      </a:cubicBezTo>
                      <a:cubicBezTo>
                        <a:pt x="335889" y="1005034"/>
                        <a:pt x="329713" y="1035835"/>
                        <a:pt x="317594" y="1067898"/>
                      </a:cubicBezTo>
                      <a:cubicBezTo>
                        <a:pt x="240538" y="1043664"/>
                        <a:pt x="165988" y="1031431"/>
                        <a:pt x="97071" y="1044385"/>
                      </a:cubicBezTo>
                      <a:cubicBezTo>
                        <a:pt x="152060" y="1057313"/>
                        <a:pt x="212888" y="1059116"/>
                        <a:pt x="270022" y="1071992"/>
                      </a:cubicBezTo>
                      <a:cubicBezTo>
                        <a:pt x="286405" y="1075727"/>
                        <a:pt x="315811" y="1075006"/>
                        <a:pt x="319791" y="1096948"/>
                      </a:cubicBezTo>
                      <a:cubicBezTo>
                        <a:pt x="294777" y="1101712"/>
                        <a:pt x="255732" y="1093935"/>
                        <a:pt x="240719" y="1112091"/>
                      </a:cubicBezTo>
                      <a:cubicBezTo>
                        <a:pt x="273019" y="1121079"/>
                        <a:pt x="311082" y="1109850"/>
                        <a:pt x="335993" y="1141836"/>
                      </a:cubicBezTo>
                      <a:cubicBezTo>
                        <a:pt x="368862" y="1115413"/>
                        <a:pt x="425995" y="1148043"/>
                        <a:pt x="454885" y="1134908"/>
                      </a:cubicBezTo>
                      <a:cubicBezTo>
                        <a:pt x="447468" y="1136840"/>
                        <a:pt x="425065" y="1138952"/>
                        <a:pt x="427132" y="1124092"/>
                      </a:cubicBezTo>
                      <a:cubicBezTo>
                        <a:pt x="472870" y="1117576"/>
                        <a:pt x="521036" y="1122109"/>
                        <a:pt x="567032" y="1116752"/>
                      </a:cubicBezTo>
                      <a:cubicBezTo>
                        <a:pt x="531993" y="1111421"/>
                        <a:pt x="462120" y="1113147"/>
                        <a:pt x="408682" y="1088140"/>
                      </a:cubicBezTo>
                      <a:cubicBezTo>
                        <a:pt x="423178" y="1066739"/>
                        <a:pt x="433101" y="1046316"/>
                        <a:pt x="437520" y="1027078"/>
                      </a:cubicBezTo>
                      <a:cubicBezTo>
                        <a:pt x="442869" y="1022623"/>
                        <a:pt x="453024" y="1040187"/>
                        <a:pt x="456978" y="1029190"/>
                      </a:cubicBezTo>
                      <a:cubicBezTo>
                        <a:pt x="485687" y="1006038"/>
                        <a:pt x="508969" y="958008"/>
                        <a:pt x="537910" y="935885"/>
                      </a:cubicBezTo>
                      <a:cubicBezTo>
                        <a:pt x="566386" y="947758"/>
                        <a:pt x="568454" y="976267"/>
                        <a:pt x="577730" y="992363"/>
                      </a:cubicBezTo>
                      <a:cubicBezTo>
                        <a:pt x="589049" y="1011910"/>
                        <a:pt x="602511" y="1032332"/>
                        <a:pt x="621659" y="1048042"/>
                      </a:cubicBezTo>
                      <a:cubicBezTo>
                        <a:pt x="706571" y="1117550"/>
                        <a:pt x="746650" y="1046316"/>
                        <a:pt x="798486" y="97799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69" name="Freeform 226">
                  <a:extLst>
                    <a:ext uri="{FF2B5EF4-FFF2-40B4-BE49-F238E27FC236}">
                      <a16:creationId xmlns:a16="http://schemas.microsoft.com/office/drawing/2014/main" id="{0F34B597-E68E-418E-B349-69A6982AFDDB}"/>
                    </a:ext>
                  </a:extLst>
                </p:cNvPr>
                <p:cNvSpPr/>
                <p:nvPr/>
              </p:nvSpPr>
              <p:spPr>
                <a:xfrm rot="-1917689">
                  <a:off x="5495934" y="2325758"/>
                  <a:ext cx="395075" cy="751126"/>
                </a:xfrm>
                <a:custGeom>
                  <a:avLst/>
                  <a:gdLst>
                    <a:gd name="connsiteX0" fmla="*/ 316309 w 395075"/>
                    <a:gd name="connsiteY0" fmla="*/ 600109 h 751126"/>
                    <a:gd name="connsiteX1" fmla="*/ 296722 w 395075"/>
                    <a:gd name="connsiteY1" fmla="*/ 635983 h 751126"/>
                    <a:gd name="connsiteX2" fmla="*/ 288350 w 395075"/>
                    <a:gd name="connsiteY2" fmla="*/ 616797 h 751126"/>
                    <a:gd name="connsiteX3" fmla="*/ 316309 w 395075"/>
                    <a:gd name="connsiteY3" fmla="*/ 600109 h 751126"/>
                    <a:gd name="connsiteX4" fmla="*/ 395045 w 395075"/>
                    <a:gd name="connsiteY4" fmla="*/ 564054 h 751126"/>
                    <a:gd name="connsiteX5" fmla="*/ 277032 w 395075"/>
                    <a:gd name="connsiteY5" fmla="*/ 257175 h 751126"/>
                    <a:gd name="connsiteX6" fmla="*/ 234317 w 395075"/>
                    <a:gd name="connsiteY6" fmla="*/ 129618 h 751126"/>
                    <a:gd name="connsiteX7" fmla="*/ 182585 w 395075"/>
                    <a:gd name="connsiteY7" fmla="*/ -102 h 751126"/>
                    <a:gd name="connsiteX8" fmla="*/ -30 w 395075"/>
                    <a:gd name="connsiteY8" fmla="*/ 197530 h 751126"/>
                    <a:gd name="connsiteX9" fmla="*/ 56871 w 395075"/>
                    <a:gd name="connsiteY9" fmla="*/ 303016 h 751126"/>
                    <a:gd name="connsiteX10" fmla="*/ 77646 w 395075"/>
                    <a:gd name="connsiteY10" fmla="*/ 330135 h 751126"/>
                    <a:gd name="connsiteX11" fmla="*/ 157623 w 395075"/>
                    <a:gd name="connsiteY11" fmla="*/ 232709 h 751126"/>
                    <a:gd name="connsiteX12" fmla="*/ 88680 w 395075"/>
                    <a:gd name="connsiteY12" fmla="*/ 361348 h 751126"/>
                    <a:gd name="connsiteX13" fmla="*/ 271347 w 395075"/>
                    <a:gd name="connsiteY13" fmla="*/ 751024 h 751126"/>
                    <a:gd name="connsiteX14" fmla="*/ 395045 w 395075"/>
                    <a:gd name="connsiteY14" fmla="*/ 564054 h 751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95075" h="751126">
                      <a:moveTo>
                        <a:pt x="316309" y="600109"/>
                      </a:moveTo>
                      <a:cubicBezTo>
                        <a:pt x="317756" y="610384"/>
                        <a:pt x="301994" y="624342"/>
                        <a:pt x="296722" y="635983"/>
                      </a:cubicBezTo>
                      <a:cubicBezTo>
                        <a:pt x="293492" y="629699"/>
                        <a:pt x="291554" y="623081"/>
                        <a:pt x="288350" y="616797"/>
                      </a:cubicBezTo>
                      <a:cubicBezTo>
                        <a:pt x="296774" y="607294"/>
                        <a:pt x="307420" y="607783"/>
                        <a:pt x="316309" y="600109"/>
                      </a:cubicBezTo>
                      <a:close/>
                      <a:moveTo>
                        <a:pt x="395045" y="564054"/>
                      </a:moveTo>
                      <a:cubicBezTo>
                        <a:pt x="350470" y="462894"/>
                        <a:pt x="333829" y="355656"/>
                        <a:pt x="277032" y="257175"/>
                      </a:cubicBezTo>
                      <a:cubicBezTo>
                        <a:pt x="274319" y="212004"/>
                        <a:pt x="250054" y="172008"/>
                        <a:pt x="234317" y="129618"/>
                      </a:cubicBezTo>
                      <a:cubicBezTo>
                        <a:pt x="218296" y="86713"/>
                        <a:pt x="202559" y="38322"/>
                        <a:pt x="182585" y="-102"/>
                      </a:cubicBezTo>
                      <a:cubicBezTo>
                        <a:pt x="114495" y="32888"/>
                        <a:pt x="57026" y="114295"/>
                        <a:pt x="-30" y="197530"/>
                      </a:cubicBezTo>
                      <a:cubicBezTo>
                        <a:pt x="24467" y="228280"/>
                        <a:pt x="40669" y="270953"/>
                        <a:pt x="56871" y="303016"/>
                      </a:cubicBezTo>
                      <a:cubicBezTo>
                        <a:pt x="62375" y="313807"/>
                        <a:pt x="69016" y="328100"/>
                        <a:pt x="77646" y="330135"/>
                      </a:cubicBezTo>
                      <a:cubicBezTo>
                        <a:pt x="103900" y="295908"/>
                        <a:pt x="127441" y="249346"/>
                        <a:pt x="157623" y="232709"/>
                      </a:cubicBezTo>
                      <a:cubicBezTo>
                        <a:pt x="159380" y="270206"/>
                        <a:pt x="111368" y="318520"/>
                        <a:pt x="88680" y="361348"/>
                      </a:cubicBezTo>
                      <a:cubicBezTo>
                        <a:pt x="152868" y="490450"/>
                        <a:pt x="216022" y="619861"/>
                        <a:pt x="271347" y="751024"/>
                      </a:cubicBezTo>
                      <a:cubicBezTo>
                        <a:pt x="310831" y="676416"/>
                        <a:pt x="366827" y="634824"/>
                        <a:pt x="395045" y="56405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0" name="Freeform 227">
                  <a:extLst>
                    <a:ext uri="{FF2B5EF4-FFF2-40B4-BE49-F238E27FC236}">
                      <a16:creationId xmlns:a16="http://schemas.microsoft.com/office/drawing/2014/main" id="{863AC405-16F3-430C-ACF7-891EBA673BC5}"/>
                    </a:ext>
                  </a:extLst>
                </p:cNvPr>
                <p:cNvSpPr/>
                <p:nvPr/>
              </p:nvSpPr>
              <p:spPr>
                <a:xfrm rot="-1917689">
                  <a:off x="5665027" y="2786882"/>
                  <a:ext cx="213111" cy="395419"/>
                </a:xfrm>
                <a:custGeom>
                  <a:avLst/>
                  <a:gdLst>
                    <a:gd name="connsiteX0" fmla="*/ 210447 w 213111"/>
                    <a:gd name="connsiteY0" fmla="*/ 391789 h 395419"/>
                    <a:gd name="connsiteX1" fmla="*/ 197346 w 213111"/>
                    <a:gd name="connsiteY1" fmla="*/ 341982 h 395419"/>
                    <a:gd name="connsiteX2" fmla="*/ 18866 w 213111"/>
                    <a:gd name="connsiteY2" fmla="*/ -102 h 395419"/>
                    <a:gd name="connsiteX3" fmla="*/ -24 w 213111"/>
                    <a:gd name="connsiteY3" fmla="*/ 29257 h 395419"/>
                    <a:gd name="connsiteX4" fmla="*/ 128765 w 213111"/>
                    <a:gd name="connsiteY4" fmla="*/ 260085 h 395419"/>
                    <a:gd name="connsiteX5" fmla="*/ 130497 w 213111"/>
                    <a:gd name="connsiteY5" fmla="*/ 270309 h 395419"/>
                    <a:gd name="connsiteX6" fmla="*/ 204866 w 213111"/>
                    <a:gd name="connsiteY6" fmla="*/ 395111 h 395419"/>
                    <a:gd name="connsiteX7" fmla="*/ 210447 w 213111"/>
                    <a:gd name="connsiteY7" fmla="*/ 391789 h 395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3111" h="395419">
                      <a:moveTo>
                        <a:pt x="210447" y="391789"/>
                      </a:moveTo>
                      <a:cubicBezTo>
                        <a:pt x="219181" y="374405"/>
                        <a:pt x="204013" y="355785"/>
                        <a:pt x="197346" y="341982"/>
                      </a:cubicBezTo>
                      <a:cubicBezTo>
                        <a:pt x="141841" y="226220"/>
                        <a:pt x="82330" y="110999"/>
                        <a:pt x="18866" y="-102"/>
                      </a:cubicBezTo>
                      <a:cubicBezTo>
                        <a:pt x="12561" y="9684"/>
                        <a:pt x="6255" y="19496"/>
                        <a:pt x="-24" y="29257"/>
                      </a:cubicBezTo>
                      <a:cubicBezTo>
                        <a:pt x="44990" y="105745"/>
                        <a:pt x="77549" y="184937"/>
                        <a:pt x="128765" y="260085"/>
                      </a:cubicBezTo>
                      <a:cubicBezTo>
                        <a:pt x="128972" y="263099"/>
                        <a:pt x="129670" y="266627"/>
                        <a:pt x="130497" y="270309"/>
                      </a:cubicBezTo>
                      <a:cubicBezTo>
                        <a:pt x="159231" y="311051"/>
                        <a:pt x="177552" y="354060"/>
                        <a:pt x="204866" y="395111"/>
                      </a:cubicBezTo>
                      <a:cubicBezTo>
                        <a:pt x="207036" y="395755"/>
                        <a:pt x="209026" y="394956"/>
                        <a:pt x="210447" y="39178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1" name="Freeform 228">
                  <a:extLst>
                    <a:ext uri="{FF2B5EF4-FFF2-40B4-BE49-F238E27FC236}">
                      <a16:creationId xmlns:a16="http://schemas.microsoft.com/office/drawing/2014/main" id="{25E36335-E39C-4630-B2D7-CB56EF9C4952}"/>
                    </a:ext>
                  </a:extLst>
                </p:cNvPr>
                <p:cNvSpPr/>
                <p:nvPr/>
              </p:nvSpPr>
              <p:spPr>
                <a:xfrm rot="-1917689">
                  <a:off x="5827547" y="3030662"/>
                  <a:ext cx="2661" cy="4893"/>
                </a:xfrm>
                <a:custGeom>
                  <a:avLst/>
                  <a:gdLst>
                    <a:gd name="connsiteX0" fmla="*/ 2639 w 2661"/>
                    <a:gd name="connsiteY0" fmla="*/ 4790 h 4893"/>
                    <a:gd name="connsiteX1" fmla="*/ 2432 w 2661"/>
                    <a:gd name="connsiteY1" fmla="*/ 3657 h 4893"/>
                    <a:gd name="connsiteX2" fmla="*/ -22 w 2661"/>
                    <a:gd name="connsiteY2" fmla="*/ -103 h 4893"/>
                    <a:gd name="connsiteX3" fmla="*/ 2639 w 2661"/>
                    <a:gd name="connsiteY3" fmla="*/ 4790 h 4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1" h="4893">
                      <a:moveTo>
                        <a:pt x="2639" y="4790"/>
                      </a:moveTo>
                      <a:cubicBezTo>
                        <a:pt x="2536" y="4378"/>
                        <a:pt x="2536" y="4043"/>
                        <a:pt x="2432" y="3657"/>
                      </a:cubicBezTo>
                      <a:cubicBezTo>
                        <a:pt x="1554" y="2421"/>
                        <a:pt x="882" y="1133"/>
                        <a:pt x="-22" y="-103"/>
                      </a:cubicBezTo>
                      <a:cubicBezTo>
                        <a:pt x="856" y="1468"/>
                        <a:pt x="1735" y="3219"/>
                        <a:pt x="2639" y="479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2" name="Freeform 229">
                  <a:extLst>
                    <a:ext uri="{FF2B5EF4-FFF2-40B4-BE49-F238E27FC236}">
                      <a16:creationId xmlns:a16="http://schemas.microsoft.com/office/drawing/2014/main" id="{AA26B68D-3AA2-40DF-AF82-D56316CFFE56}"/>
                    </a:ext>
                  </a:extLst>
                </p:cNvPr>
                <p:cNvSpPr/>
                <p:nvPr/>
              </p:nvSpPr>
              <p:spPr>
                <a:xfrm rot="-1917689">
                  <a:off x="5862100" y="3005744"/>
                  <a:ext cx="69896" cy="135900"/>
                </a:xfrm>
                <a:custGeom>
                  <a:avLst/>
                  <a:gdLst>
                    <a:gd name="connsiteX0" fmla="*/ 66286 w 69896"/>
                    <a:gd name="connsiteY0" fmla="*/ 135797 h 135900"/>
                    <a:gd name="connsiteX1" fmla="*/ 54218 w 69896"/>
                    <a:gd name="connsiteY1" fmla="*/ 100515 h 135900"/>
                    <a:gd name="connsiteX2" fmla="*/ -21 w 69896"/>
                    <a:gd name="connsiteY2" fmla="*/ -104 h 135900"/>
                    <a:gd name="connsiteX3" fmla="*/ 45536 w 69896"/>
                    <a:gd name="connsiteY3" fmla="*/ 108755 h 135900"/>
                    <a:gd name="connsiteX4" fmla="*/ 66286 w 69896"/>
                    <a:gd name="connsiteY4" fmla="*/ 135797 h 13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896" h="135900">
                      <a:moveTo>
                        <a:pt x="66286" y="135797"/>
                      </a:moveTo>
                      <a:cubicBezTo>
                        <a:pt x="77371" y="122096"/>
                        <a:pt x="59748" y="110507"/>
                        <a:pt x="54218" y="100515"/>
                      </a:cubicBezTo>
                      <a:cubicBezTo>
                        <a:pt x="35432" y="66520"/>
                        <a:pt x="17809" y="31856"/>
                        <a:pt x="-21" y="-104"/>
                      </a:cubicBezTo>
                      <a:cubicBezTo>
                        <a:pt x="7162" y="30105"/>
                        <a:pt x="31943" y="79294"/>
                        <a:pt x="45536" y="108755"/>
                      </a:cubicBezTo>
                      <a:cubicBezTo>
                        <a:pt x="50523" y="119598"/>
                        <a:pt x="57267" y="134689"/>
                        <a:pt x="66286" y="13579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3" name="Freeform 230">
                  <a:extLst>
                    <a:ext uri="{FF2B5EF4-FFF2-40B4-BE49-F238E27FC236}">
                      <a16:creationId xmlns:a16="http://schemas.microsoft.com/office/drawing/2014/main" id="{34224776-3BC9-429E-B4CD-35AF98257BF4}"/>
                    </a:ext>
                  </a:extLst>
                </p:cNvPr>
                <p:cNvSpPr/>
                <p:nvPr/>
              </p:nvSpPr>
              <p:spPr>
                <a:xfrm rot="-1917689">
                  <a:off x="5629209" y="2848440"/>
                  <a:ext cx="260704" cy="419756"/>
                </a:xfrm>
                <a:custGeom>
                  <a:avLst/>
                  <a:gdLst>
                    <a:gd name="connsiteX0" fmla="*/ 182722 w 260704"/>
                    <a:gd name="connsiteY0" fmla="*/ 321302 h 419756"/>
                    <a:gd name="connsiteX1" fmla="*/ 177218 w 260704"/>
                    <a:gd name="connsiteY1" fmla="*/ 286663 h 419756"/>
                    <a:gd name="connsiteX2" fmla="*/ 182722 w 260704"/>
                    <a:gd name="connsiteY2" fmla="*/ 321302 h 419756"/>
                    <a:gd name="connsiteX3" fmla="*/ 153884 w 260704"/>
                    <a:gd name="connsiteY3" fmla="*/ 247595 h 419756"/>
                    <a:gd name="connsiteX4" fmla="*/ 169672 w 260704"/>
                    <a:gd name="connsiteY4" fmla="*/ 271495 h 419756"/>
                    <a:gd name="connsiteX5" fmla="*/ 153884 w 260704"/>
                    <a:gd name="connsiteY5" fmla="*/ 247595 h 419756"/>
                    <a:gd name="connsiteX6" fmla="*/ 260682 w 260704"/>
                    <a:gd name="connsiteY6" fmla="*/ 378037 h 419756"/>
                    <a:gd name="connsiteX7" fmla="*/ 63675 w 260704"/>
                    <a:gd name="connsiteY7" fmla="*/ -102 h 419756"/>
                    <a:gd name="connsiteX8" fmla="*/ -22 w 260704"/>
                    <a:gd name="connsiteY8" fmla="*/ 104277 h 419756"/>
                    <a:gd name="connsiteX9" fmla="*/ 125563 w 260704"/>
                    <a:gd name="connsiteY9" fmla="*/ 340050 h 419756"/>
                    <a:gd name="connsiteX10" fmla="*/ 140705 w 260704"/>
                    <a:gd name="connsiteY10" fmla="*/ 370440 h 419756"/>
                    <a:gd name="connsiteX11" fmla="*/ 233912 w 260704"/>
                    <a:gd name="connsiteY11" fmla="*/ 419655 h 419756"/>
                    <a:gd name="connsiteX12" fmla="*/ 260682 w 260704"/>
                    <a:gd name="connsiteY12" fmla="*/ 378037 h 419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0704" h="419756">
                      <a:moveTo>
                        <a:pt x="182722" y="321302"/>
                      </a:moveTo>
                      <a:cubicBezTo>
                        <a:pt x="175383" y="311001"/>
                        <a:pt x="173652" y="299411"/>
                        <a:pt x="177218" y="286663"/>
                      </a:cubicBezTo>
                      <a:cubicBezTo>
                        <a:pt x="181094" y="297789"/>
                        <a:pt x="194686" y="306751"/>
                        <a:pt x="182722" y="321302"/>
                      </a:cubicBezTo>
                      <a:close/>
                      <a:moveTo>
                        <a:pt x="153884" y="247595"/>
                      </a:moveTo>
                      <a:cubicBezTo>
                        <a:pt x="164297" y="246127"/>
                        <a:pt x="164194" y="264953"/>
                        <a:pt x="169672" y="271495"/>
                      </a:cubicBezTo>
                      <a:cubicBezTo>
                        <a:pt x="157269" y="273323"/>
                        <a:pt x="159026" y="254291"/>
                        <a:pt x="153884" y="247595"/>
                      </a:cubicBezTo>
                      <a:close/>
                      <a:moveTo>
                        <a:pt x="260682" y="378037"/>
                      </a:moveTo>
                      <a:cubicBezTo>
                        <a:pt x="197838" y="251330"/>
                        <a:pt x="145330" y="122485"/>
                        <a:pt x="63675" y="-102"/>
                      </a:cubicBezTo>
                      <a:cubicBezTo>
                        <a:pt x="46284" y="33841"/>
                        <a:pt x="22717" y="69098"/>
                        <a:pt x="-22" y="104277"/>
                      </a:cubicBezTo>
                      <a:cubicBezTo>
                        <a:pt x="44242" y="179787"/>
                        <a:pt x="87448" y="263794"/>
                        <a:pt x="125563" y="340050"/>
                      </a:cubicBezTo>
                      <a:cubicBezTo>
                        <a:pt x="130912" y="350712"/>
                        <a:pt x="135718" y="365418"/>
                        <a:pt x="140705" y="370440"/>
                      </a:cubicBezTo>
                      <a:cubicBezTo>
                        <a:pt x="166158" y="396219"/>
                        <a:pt x="205694" y="393953"/>
                        <a:pt x="233912" y="419655"/>
                      </a:cubicBezTo>
                      <a:cubicBezTo>
                        <a:pt x="242801" y="405799"/>
                        <a:pt x="251742" y="391918"/>
                        <a:pt x="260682" y="37803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4" name="Freeform 231">
                  <a:extLst>
                    <a:ext uri="{FF2B5EF4-FFF2-40B4-BE49-F238E27FC236}">
                      <a16:creationId xmlns:a16="http://schemas.microsoft.com/office/drawing/2014/main" id="{F720354D-41C4-4EF5-A607-96823AA5CD66}"/>
                    </a:ext>
                  </a:extLst>
                </p:cNvPr>
                <p:cNvSpPr/>
                <p:nvPr/>
              </p:nvSpPr>
              <p:spPr>
                <a:xfrm rot="-1917689">
                  <a:off x="5623603" y="3005208"/>
                  <a:ext cx="154836" cy="239764"/>
                </a:xfrm>
                <a:custGeom>
                  <a:avLst/>
                  <a:gdLst>
                    <a:gd name="connsiteX0" fmla="*/ -21 w 154836"/>
                    <a:gd name="connsiteY0" fmla="*/ 43990 h 239764"/>
                    <a:gd name="connsiteX1" fmla="*/ 154815 w 154836"/>
                    <a:gd name="connsiteY1" fmla="*/ 239665 h 239764"/>
                    <a:gd name="connsiteX2" fmla="*/ 28326 w 154836"/>
                    <a:gd name="connsiteY2" fmla="*/ -100 h 239764"/>
                    <a:gd name="connsiteX3" fmla="*/ -21 w 154836"/>
                    <a:gd name="connsiteY3" fmla="*/ 43990 h 239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836" h="239764">
                      <a:moveTo>
                        <a:pt x="-21" y="43990"/>
                      </a:moveTo>
                      <a:cubicBezTo>
                        <a:pt x="40057" y="112855"/>
                        <a:pt x="49851" y="192665"/>
                        <a:pt x="154815" y="239665"/>
                      </a:cubicBezTo>
                      <a:cubicBezTo>
                        <a:pt x="118096" y="158542"/>
                        <a:pt x="74632" y="78938"/>
                        <a:pt x="28326" y="-100"/>
                      </a:cubicBezTo>
                      <a:cubicBezTo>
                        <a:pt x="18868" y="14605"/>
                        <a:pt x="9462" y="29285"/>
                        <a:pt x="-21" y="4399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5" name="Freeform 232">
                  <a:extLst>
                    <a:ext uri="{FF2B5EF4-FFF2-40B4-BE49-F238E27FC236}">
                      <a16:creationId xmlns:a16="http://schemas.microsoft.com/office/drawing/2014/main" id="{0A58E925-CB87-421F-9DA0-AD2DD212FA28}"/>
                    </a:ext>
                  </a:extLst>
                </p:cNvPr>
                <p:cNvSpPr/>
                <p:nvPr/>
              </p:nvSpPr>
              <p:spPr>
                <a:xfrm rot="-1917689">
                  <a:off x="5725460" y="4230670"/>
                  <a:ext cx="51655" cy="8881"/>
                </a:xfrm>
                <a:custGeom>
                  <a:avLst/>
                  <a:gdLst>
                    <a:gd name="connsiteX0" fmla="*/ 2 w 51655"/>
                    <a:gd name="connsiteY0" fmla="*/ 4876 h 8881"/>
                    <a:gd name="connsiteX1" fmla="*/ 51657 w 51655"/>
                    <a:gd name="connsiteY1" fmla="*/ -94 h 8881"/>
                    <a:gd name="connsiteX2" fmla="*/ 2 w 51655"/>
                    <a:gd name="connsiteY2" fmla="*/ 4876 h 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655" h="8881">
                      <a:moveTo>
                        <a:pt x="2" y="4876"/>
                      </a:moveTo>
                      <a:cubicBezTo>
                        <a:pt x="16126" y="4515"/>
                        <a:pt x="46101" y="16645"/>
                        <a:pt x="51657" y="-94"/>
                      </a:cubicBezTo>
                      <a:cubicBezTo>
                        <a:pt x="36385" y="4206"/>
                        <a:pt x="7341" y="-3340"/>
                        <a:pt x="2" y="487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6" name="Freeform 233">
                  <a:extLst>
                    <a:ext uri="{FF2B5EF4-FFF2-40B4-BE49-F238E27FC236}">
                      <a16:creationId xmlns:a16="http://schemas.microsoft.com/office/drawing/2014/main" id="{8F323C48-37F4-42BD-B067-3941B8A8F380}"/>
                    </a:ext>
                  </a:extLst>
                </p:cNvPr>
                <p:cNvSpPr/>
                <p:nvPr/>
              </p:nvSpPr>
              <p:spPr>
                <a:xfrm rot="-1917689">
                  <a:off x="5519663" y="4263724"/>
                  <a:ext cx="223546" cy="24702"/>
                </a:xfrm>
                <a:custGeom>
                  <a:avLst/>
                  <a:gdLst>
                    <a:gd name="connsiteX0" fmla="*/ 223548 w 223546"/>
                    <a:gd name="connsiteY0" fmla="*/ 19245 h 24702"/>
                    <a:gd name="connsiteX1" fmla="*/ 2 w 223546"/>
                    <a:gd name="connsiteY1" fmla="*/ 11082 h 24702"/>
                    <a:gd name="connsiteX2" fmla="*/ 203393 w 223546"/>
                    <a:gd name="connsiteY2" fmla="*/ 23598 h 24702"/>
                    <a:gd name="connsiteX3" fmla="*/ 223548 w 223546"/>
                    <a:gd name="connsiteY3" fmla="*/ 19245 h 24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546" h="24702">
                      <a:moveTo>
                        <a:pt x="223548" y="19245"/>
                      </a:moveTo>
                      <a:cubicBezTo>
                        <a:pt x="150755" y="18035"/>
                        <a:pt x="59203" y="-17685"/>
                        <a:pt x="2" y="11082"/>
                      </a:cubicBezTo>
                      <a:cubicBezTo>
                        <a:pt x="66748" y="22388"/>
                        <a:pt x="142693" y="26791"/>
                        <a:pt x="203393" y="23598"/>
                      </a:cubicBezTo>
                      <a:cubicBezTo>
                        <a:pt x="210163" y="23186"/>
                        <a:pt x="222282" y="26920"/>
                        <a:pt x="223548" y="1924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7" name="Freeform 234">
                  <a:extLst>
                    <a:ext uri="{FF2B5EF4-FFF2-40B4-BE49-F238E27FC236}">
                      <a16:creationId xmlns:a16="http://schemas.microsoft.com/office/drawing/2014/main" id="{BE41414B-610D-4161-B96D-09056B70D719}"/>
                    </a:ext>
                  </a:extLst>
                </p:cNvPr>
                <p:cNvSpPr/>
                <p:nvPr/>
              </p:nvSpPr>
              <p:spPr>
                <a:xfrm rot="-1917689">
                  <a:off x="5540538" y="4253345"/>
                  <a:ext cx="63128" cy="11590"/>
                </a:xfrm>
                <a:custGeom>
                  <a:avLst/>
                  <a:gdLst>
                    <a:gd name="connsiteX0" fmla="*/ 63130 w 63128"/>
                    <a:gd name="connsiteY0" fmla="*/ 4794 h 11590"/>
                    <a:gd name="connsiteX1" fmla="*/ 1 w 63128"/>
                    <a:gd name="connsiteY1" fmla="*/ 5901 h 11590"/>
                    <a:gd name="connsiteX2" fmla="*/ 63130 w 63128"/>
                    <a:gd name="connsiteY2" fmla="*/ 4794 h 11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128" h="11590">
                      <a:moveTo>
                        <a:pt x="63130" y="4794"/>
                      </a:moveTo>
                      <a:cubicBezTo>
                        <a:pt x="43207" y="10434"/>
                        <a:pt x="17754" y="-9551"/>
                        <a:pt x="1" y="5901"/>
                      </a:cubicBezTo>
                      <a:cubicBezTo>
                        <a:pt x="21836" y="15610"/>
                        <a:pt x="51734" y="11000"/>
                        <a:pt x="63130" y="479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8" name="Freeform 235">
                  <a:extLst>
                    <a:ext uri="{FF2B5EF4-FFF2-40B4-BE49-F238E27FC236}">
                      <a16:creationId xmlns:a16="http://schemas.microsoft.com/office/drawing/2014/main" id="{D9F5D8E1-2EA9-4B86-9856-3B5076F67FBB}"/>
                    </a:ext>
                  </a:extLst>
                </p:cNvPr>
                <p:cNvSpPr/>
                <p:nvPr/>
              </p:nvSpPr>
              <p:spPr>
                <a:xfrm rot="-1917689">
                  <a:off x="5867773" y="2258160"/>
                  <a:ext cx="238350" cy="486122"/>
                </a:xfrm>
                <a:custGeom>
                  <a:avLst/>
                  <a:gdLst>
                    <a:gd name="connsiteX0" fmla="*/ 205296 w 238350"/>
                    <a:gd name="connsiteY0" fmla="*/ 191265 h 486122"/>
                    <a:gd name="connsiteX1" fmla="*/ 172091 w 238350"/>
                    <a:gd name="connsiteY1" fmla="*/ 280603 h 486122"/>
                    <a:gd name="connsiteX2" fmla="*/ 205296 w 238350"/>
                    <a:gd name="connsiteY2" fmla="*/ 191265 h 486122"/>
                    <a:gd name="connsiteX3" fmla="*/ 186355 w 238350"/>
                    <a:gd name="connsiteY3" fmla="*/ 123842 h 486122"/>
                    <a:gd name="connsiteX4" fmla="*/ 193539 w 238350"/>
                    <a:gd name="connsiteY4" fmla="*/ 166516 h 486122"/>
                    <a:gd name="connsiteX5" fmla="*/ 186355 w 238350"/>
                    <a:gd name="connsiteY5" fmla="*/ 123842 h 486122"/>
                    <a:gd name="connsiteX6" fmla="*/ 43612 w 238350"/>
                    <a:gd name="connsiteY6" fmla="*/ 291755 h 486122"/>
                    <a:gd name="connsiteX7" fmla="*/ 84802 w 238350"/>
                    <a:gd name="connsiteY7" fmla="*/ 238600 h 486122"/>
                    <a:gd name="connsiteX8" fmla="*/ 51571 w 238350"/>
                    <a:gd name="connsiteY8" fmla="*/ 327964 h 486122"/>
                    <a:gd name="connsiteX9" fmla="*/ 85319 w 238350"/>
                    <a:gd name="connsiteY9" fmla="*/ 453152 h 486122"/>
                    <a:gd name="connsiteX10" fmla="*/ 98885 w 238350"/>
                    <a:gd name="connsiteY10" fmla="*/ 486013 h 486122"/>
                    <a:gd name="connsiteX11" fmla="*/ 232455 w 238350"/>
                    <a:gd name="connsiteY11" fmla="*/ 122245 h 486122"/>
                    <a:gd name="connsiteX12" fmla="*/ 219069 w 238350"/>
                    <a:gd name="connsiteY12" fmla="*/ 99891 h 486122"/>
                    <a:gd name="connsiteX13" fmla="*/ 216253 w 238350"/>
                    <a:gd name="connsiteY13" fmla="*/ 77357 h 486122"/>
                    <a:gd name="connsiteX14" fmla="*/ 127439 w 238350"/>
                    <a:gd name="connsiteY14" fmla="*/ -109 h 486122"/>
                    <a:gd name="connsiteX15" fmla="*/ 83174 w 238350"/>
                    <a:gd name="connsiteY15" fmla="*/ 57913 h 486122"/>
                    <a:gd name="connsiteX16" fmla="*/ 113511 w 238350"/>
                    <a:gd name="connsiteY16" fmla="*/ 80756 h 486122"/>
                    <a:gd name="connsiteX17" fmla="*/ 78445 w 238350"/>
                    <a:gd name="connsiteY17" fmla="*/ 65279 h 486122"/>
                    <a:gd name="connsiteX18" fmla="*/ -32 w 238350"/>
                    <a:gd name="connsiteY18" fmla="*/ 160206 h 486122"/>
                    <a:gd name="connsiteX19" fmla="*/ 43612 w 238350"/>
                    <a:gd name="connsiteY19" fmla="*/ 291755 h 486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38350" h="486122">
                      <a:moveTo>
                        <a:pt x="205296" y="191265"/>
                      </a:moveTo>
                      <a:cubicBezTo>
                        <a:pt x="199456" y="219954"/>
                        <a:pt x="185683" y="250317"/>
                        <a:pt x="172091" y="280603"/>
                      </a:cubicBezTo>
                      <a:cubicBezTo>
                        <a:pt x="176122" y="252507"/>
                        <a:pt x="174572" y="212331"/>
                        <a:pt x="205296" y="191265"/>
                      </a:cubicBezTo>
                      <a:close/>
                      <a:moveTo>
                        <a:pt x="186355" y="123842"/>
                      </a:moveTo>
                      <a:cubicBezTo>
                        <a:pt x="198965" y="135895"/>
                        <a:pt x="198991" y="150548"/>
                        <a:pt x="193539" y="166516"/>
                      </a:cubicBezTo>
                      <a:cubicBezTo>
                        <a:pt x="190050" y="152532"/>
                        <a:pt x="183125" y="139294"/>
                        <a:pt x="186355" y="123842"/>
                      </a:cubicBezTo>
                      <a:close/>
                      <a:moveTo>
                        <a:pt x="43612" y="291755"/>
                      </a:moveTo>
                      <a:cubicBezTo>
                        <a:pt x="55499" y="276741"/>
                        <a:pt x="63923" y="235303"/>
                        <a:pt x="84802" y="238600"/>
                      </a:cubicBezTo>
                      <a:cubicBezTo>
                        <a:pt x="88936" y="265074"/>
                        <a:pt x="60176" y="298708"/>
                        <a:pt x="51571" y="327964"/>
                      </a:cubicBezTo>
                      <a:cubicBezTo>
                        <a:pt x="54491" y="368140"/>
                        <a:pt x="74388" y="415088"/>
                        <a:pt x="85319" y="453152"/>
                      </a:cubicBezTo>
                      <a:cubicBezTo>
                        <a:pt x="89040" y="465977"/>
                        <a:pt x="85939" y="484185"/>
                        <a:pt x="98885" y="486013"/>
                      </a:cubicBezTo>
                      <a:cubicBezTo>
                        <a:pt x="152194" y="362345"/>
                        <a:pt x="265246" y="221680"/>
                        <a:pt x="232455" y="122245"/>
                      </a:cubicBezTo>
                      <a:cubicBezTo>
                        <a:pt x="229974" y="114725"/>
                        <a:pt x="221937" y="108004"/>
                        <a:pt x="219069" y="99891"/>
                      </a:cubicBezTo>
                      <a:cubicBezTo>
                        <a:pt x="216433" y="92448"/>
                        <a:pt x="219405" y="84001"/>
                        <a:pt x="216253" y="77357"/>
                      </a:cubicBezTo>
                      <a:cubicBezTo>
                        <a:pt x="202428" y="47895"/>
                        <a:pt x="163176" y="20596"/>
                        <a:pt x="127439" y="-109"/>
                      </a:cubicBezTo>
                      <a:cubicBezTo>
                        <a:pt x="112891" y="19927"/>
                        <a:pt x="97645" y="37284"/>
                        <a:pt x="83174" y="57913"/>
                      </a:cubicBezTo>
                      <a:cubicBezTo>
                        <a:pt x="92037" y="65819"/>
                        <a:pt x="111314" y="71408"/>
                        <a:pt x="113511" y="80756"/>
                      </a:cubicBezTo>
                      <a:cubicBezTo>
                        <a:pt x="103330" y="79675"/>
                        <a:pt x="84053" y="76250"/>
                        <a:pt x="78445" y="65279"/>
                      </a:cubicBezTo>
                      <a:cubicBezTo>
                        <a:pt x="52501" y="97702"/>
                        <a:pt x="27255" y="133551"/>
                        <a:pt x="-32" y="160206"/>
                      </a:cubicBezTo>
                      <a:cubicBezTo>
                        <a:pt x="14206" y="204090"/>
                        <a:pt x="25886" y="248592"/>
                        <a:pt x="43612" y="29175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79" name="Freeform 236">
                  <a:extLst>
                    <a:ext uri="{FF2B5EF4-FFF2-40B4-BE49-F238E27FC236}">
                      <a16:creationId xmlns:a16="http://schemas.microsoft.com/office/drawing/2014/main" id="{ECA7FD73-FB78-44C2-9597-23CCA6C83118}"/>
                    </a:ext>
                  </a:extLst>
                </p:cNvPr>
                <p:cNvSpPr/>
                <p:nvPr/>
              </p:nvSpPr>
              <p:spPr>
                <a:xfrm rot="-1917689">
                  <a:off x="5422447" y="2809993"/>
                  <a:ext cx="142071" cy="222502"/>
                </a:xfrm>
                <a:custGeom>
                  <a:avLst/>
                  <a:gdLst>
                    <a:gd name="connsiteX0" fmla="*/ 90363 w 142071"/>
                    <a:gd name="connsiteY0" fmla="*/ 35667 h 222502"/>
                    <a:gd name="connsiteX1" fmla="*/ 46770 w 142071"/>
                    <a:gd name="connsiteY1" fmla="*/ 87303 h 222502"/>
                    <a:gd name="connsiteX2" fmla="*/ 86151 w 142071"/>
                    <a:gd name="connsiteY2" fmla="*/ 26086 h 222502"/>
                    <a:gd name="connsiteX3" fmla="*/ 61396 w 142071"/>
                    <a:gd name="connsiteY3" fmla="*/ -79 h 222502"/>
                    <a:gd name="connsiteX4" fmla="*/ -27 w 142071"/>
                    <a:gd name="connsiteY4" fmla="*/ 95441 h 222502"/>
                    <a:gd name="connsiteX5" fmla="*/ 74316 w 142071"/>
                    <a:gd name="connsiteY5" fmla="*/ 222405 h 222502"/>
                    <a:gd name="connsiteX6" fmla="*/ 142044 w 142071"/>
                    <a:gd name="connsiteY6" fmla="*/ 117125 h 222502"/>
                    <a:gd name="connsiteX7" fmla="*/ 90363 w 142071"/>
                    <a:gd name="connsiteY7" fmla="*/ 35667 h 22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2071" h="222502">
                      <a:moveTo>
                        <a:pt x="90363" y="35667"/>
                      </a:moveTo>
                      <a:cubicBezTo>
                        <a:pt x="74084" y="44784"/>
                        <a:pt x="64652" y="85448"/>
                        <a:pt x="46770" y="87303"/>
                      </a:cubicBezTo>
                      <a:cubicBezTo>
                        <a:pt x="60879" y="67241"/>
                        <a:pt x="76358" y="38577"/>
                        <a:pt x="86151" y="26086"/>
                      </a:cubicBezTo>
                      <a:cubicBezTo>
                        <a:pt x="76280" y="19030"/>
                        <a:pt x="74704" y="-775"/>
                        <a:pt x="61396" y="-79"/>
                      </a:cubicBezTo>
                      <a:cubicBezTo>
                        <a:pt x="47365" y="22532"/>
                        <a:pt x="19302" y="64794"/>
                        <a:pt x="-27" y="95441"/>
                      </a:cubicBezTo>
                      <a:cubicBezTo>
                        <a:pt x="24082" y="136518"/>
                        <a:pt x="46254" y="189080"/>
                        <a:pt x="74316" y="222405"/>
                      </a:cubicBezTo>
                      <a:cubicBezTo>
                        <a:pt x="96333" y="190986"/>
                        <a:pt x="132328" y="143677"/>
                        <a:pt x="142044" y="117125"/>
                      </a:cubicBezTo>
                      <a:cubicBezTo>
                        <a:pt x="126178" y="109116"/>
                        <a:pt x="122586" y="76692"/>
                        <a:pt x="90363" y="3566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80" name="Freeform 237">
                  <a:extLst>
                    <a:ext uri="{FF2B5EF4-FFF2-40B4-BE49-F238E27FC236}">
                      <a16:creationId xmlns:a16="http://schemas.microsoft.com/office/drawing/2014/main" id="{33B5BF5E-C638-4161-9AAA-3BDE4008E9BD}"/>
                    </a:ext>
                  </a:extLst>
                </p:cNvPr>
                <p:cNvSpPr/>
                <p:nvPr/>
              </p:nvSpPr>
              <p:spPr>
                <a:xfrm rot="-1917689">
                  <a:off x="5803477" y="3184122"/>
                  <a:ext cx="111010" cy="234975"/>
                </a:xfrm>
                <a:custGeom>
                  <a:avLst/>
                  <a:gdLst>
                    <a:gd name="connsiteX0" fmla="*/ 110994 w 111010"/>
                    <a:gd name="connsiteY0" fmla="*/ 212879 h 234975"/>
                    <a:gd name="connsiteX1" fmla="*/ 15772 w 111010"/>
                    <a:gd name="connsiteY1" fmla="*/ -102 h 234975"/>
                    <a:gd name="connsiteX2" fmla="*/ 25746 w 111010"/>
                    <a:gd name="connsiteY2" fmla="*/ 65054 h 234975"/>
                    <a:gd name="connsiteX3" fmla="*/ 54377 w 111010"/>
                    <a:gd name="connsiteY3" fmla="*/ 128228 h 234975"/>
                    <a:gd name="connsiteX4" fmla="*/ -17 w 111010"/>
                    <a:gd name="connsiteY4" fmla="*/ 24415 h 234975"/>
                    <a:gd name="connsiteX5" fmla="*/ 96833 w 111010"/>
                    <a:gd name="connsiteY5" fmla="*/ 234873 h 234975"/>
                    <a:gd name="connsiteX6" fmla="*/ 110994 w 111010"/>
                    <a:gd name="connsiteY6" fmla="*/ 212879 h 2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010" h="234975">
                      <a:moveTo>
                        <a:pt x="110994" y="212879"/>
                      </a:moveTo>
                      <a:cubicBezTo>
                        <a:pt x="78849" y="141877"/>
                        <a:pt x="53344" y="69613"/>
                        <a:pt x="15772" y="-102"/>
                      </a:cubicBezTo>
                      <a:cubicBezTo>
                        <a:pt x="-3298" y="22921"/>
                        <a:pt x="17374" y="47568"/>
                        <a:pt x="25746" y="65054"/>
                      </a:cubicBezTo>
                      <a:cubicBezTo>
                        <a:pt x="36057" y="86661"/>
                        <a:pt x="49029" y="106955"/>
                        <a:pt x="54377" y="128228"/>
                      </a:cubicBezTo>
                      <a:cubicBezTo>
                        <a:pt x="34971" y="93898"/>
                        <a:pt x="22671" y="58024"/>
                        <a:pt x="-17" y="24415"/>
                      </a:cubicBezTo>
                      <a:cubicBezTo>
                        <a:pt x="23266" y="96473"/>
                        <a:pt x="66109" y="164308"/>
                        <a:pt x="96833" y="234873"/>
                      </a:cubicBezTo>
                      <a:cubicBezTo>
                        <a:pt x="101536" y="227507"/>
                        <a:pt x="106265" y="220193"/>
                        <a:pt x="110994" y="21287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4A50B8-7E96-4DC9-B298-88380C84D29E}"/>
              </a:ext>
            </a:extLst>
          </p:cNvPr>
          <p:cNvGrpSpPr/>
          <p:nvPr/>
        </p:nvGrpSpPr>
        <p:grpSpPr>
          <a:xfrm>
            <a:off x="2280916" y="3939875"/>
            <a:ext cx="2951508" cy="2136453"/>
            <a:chOff x="2280916" y="3939875"/>
            <a:chExt cx="2951508" cy="2136453"/>
          </a:xfrm>
        </p:grpSpPr>
        <p:grpSp>
          <p:nvGrpSpPr>
            <p:cNvPr id="106" name="Graphic 43">
              <a:extLst>
                <a:ext uri="{FF2B5EF4-FFF2-40B4-BE49-F238E27FC236}">
                  <a16:creationId xmlns:a16="http://schemas.microsoft.com/office/drawing/2014/main" id="{3E51E57A-39A9-4238-A290-8CBE5E93D411}"/>
                </a:ext>
              </a:extLst>
            </p:cNvPr>
            <p:cNvGrpSpPr/>
            <p:nvPr/>
          </p:nvGrpSpPr>
          <p:grpSpPr>
            <a:xfrm rot="19364856" flipH="1" flipV="1">
              <a:off x="3875969" y="4169757"/>
              <a:ext cx="1356455" cy="777212"/>
              <a:chOff x="5270499" y="2952750"/>
              <a:chExt cx="1652160" cy="946643"/>
            </a:xfrm>
            <a:solidFill>
              <a:schemeClr val="bg2">
                <a:lumMod val="25000"/>
              </a:schemeClr>
            </a:solidFill>
          </p:grpSpPr>
          <p:sp>
            <p:nvSpPr>
              <p:cNvPr id="107" name="Freeform 64">
                <a:extLst>
                  <a:ext uri="{FF2B5EF4-FFF2-40B4-BE49-F238E27FC236}">
                    <a16:creationId xmlns:a16="http://schemas.microsoft.com/office/drawing/2014/main" id="{8B93ACFD-8157-4E51-85B5-B61A0A74E780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Freeform 65">
                <a:extLst>
                  <a:ext uri="{FF2B5EF4-FFF2-40B4-BE49-F238E27FC236}">
                    <a16:creationId xmlns:a16="http://schemas.microsoft.com/office/drawing/2014/main" id="{990D61E8-345D-4DE5-9BD7-8EB5A6999EFA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A3BAEC-2EC8-48EA-A88D-943E8D2117B3}"/>
                </a:ext>
              </a:extLst>
            </p:cNvPr>
            <p:cNvGrpSpPr/>
            <p:nvPr/>
          </p:nvGrpSpPr>
          <p:grpSpPr>
            <a:xfrm>
              <a:off x="2280916" y="3939875"/>
              <a:ext cx="2302232" cy="2136453"/>
              <a:chOff x="2280916" y="3939875"/>
              <a:chExt cx="2302232" cy="2136453"/>
            </a:xfrm>
          </p:grpSpPr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5DCAD2CD-0A58-4DC4-AC4A-D8AD5B6E3E1D}"/>
                  </a:ext>
                </a:extLst>
              </p:cNvPr>
              <p:cNvSpPr txBox="1"/>
              <p:nvPr/>
            </p:nvSpPr>
            <p:spPr>
              <a:xfrm>
                <a:off x="2280916" y="5368442"/>
                <a:ext cx="23022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</a:rPr>
                  <a:t>TYPE-TOKEN</a:t>
                </a:r>
              </a:p>
              <a:p>
                <a:pPr algn="ctr"/>
                <a:r>
                  <a:rPr lang="en-GB" sz="2000" b="1" spc="300" dirty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</a:rPr>
                  <a:t>RATIO</a:t>
                </a:r>
                <a:endParaRPr lang="en-LT" sz="2000" b="1" spc="300" dirty="0">
                  <a:solidFill>
                    <a:schemeClr val="bg2">
                      <a:lumMod val="50000"/>
                    </a:schemeClr>
                  </a:solidFill>
                  <a:latin typeface="Montserrat" pitchFamily="2" charset="77"/>
                </a:endParaRPr>
              </a:p>
            </p:txBody>
          </p:sp>
          <p:grpSp>
            <p:nvGrpSpPr>
              <p:cNvPr id="510" name="Graphic 177">
                <a:extLst>
                  <a:ext uri="{FF2B5EF4-FFF2-40B4-BE49-F238E27FC236}">
                    <a16:creationId xmlns:a16="http://schemas.microsoft.com/office/drawing/2014/main" id="{A4E1B9B2-4D3A-489B-93D4-94EA4C7EAFEF}"/>
                  </a:ext>
                </a:extLst>
              </p:cNvPr>
              <p:cNvGrpSpPr/>
              <p:nvPr/>
            </p:nvGrpSpPr>
            <p:grpSpPr>
              <a:xfrm>
                <a:off x="2946963" y="3939875"/>
                <a:ext cx="840379" cy="1286928"/>
                <a:chOff x="4990387" y="1748539"/>
                <a:chExt cx="1648380" cy="2630334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511" name="Freeform 178">
                  <a:extLst>
                    <a:ext uri="{FF2B5EF4-FFF2-40B4-BE49-F238E27FC236}">
                      <a16:creationId xmlns:a16="http://schemas.microsoft.com/office/drawing/2014/main" id="{6EE0AC06-1F68-4151-B753-85A8799E4AF8}"/>
                    </a:ext>
                  </a:extLst>
                </p:cNvPr>
                <p:cNvSpPr/>
                <p:nvPr/>
              </p:nvSpPr>
              <p:spPr>
                <a:xfrm rot="-1917689">
                  <a:off x="5846942" y="3093935"/>
                  <a:ext cx="12114" cy="34638"/>
                </a:xfrm>
                <a:custGeom>
                  <a:avLst/>
                  <a:gdLst>
                    <a:gd name="connsiteX0" fmla="*/ 7272 w 12114"/>
                    <a:gd name="connsiteY0" fmla="*/ 34535 h 34638"/>
                    <a:gd name="connsiteX1" fmla="*/ 1768 w 12114"/>
                    <a:gd name="connsiteY1" fmla="*/ -103 h 34638"/>
                    <a:gd name="connsiteX2" fmla="*/ 7272 w 12114"/>
                    <a:gd name="connsiteY2" fmla="*/ 34535 h 3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14" h="34638">
                      <a:moveTo>
                        <a:pt x="7272" y="34535"/>
                      </a:moveTo>
                      <a:cubicBezTo>
                        <a:pt x="19236" y="19985"/>
                        <a:pt x="5644" y="11023"/>
                        <a:pt x="1768" y="-103"/>
                      </a:cubicBezTo>
                      <a:cubicBezTo>
                        <a:pt x="-1798" y="12645"/>
                        <a:pt x="-67" y="24234"/>
                        <a:pt x="7272" y="3453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2" name="Freeform 179">
                  <a:extLst>
                    <a:ext uri="{FF2B5EF4-FFF2-40B4-BE49-F238E27FC236}">
                      <a16:creationId xmlns:a16="http://schemas.microsoft.com/office/drawing/2014/main" id="{BD019CEE-4296-4957-89AF-C7EB5B1FD520}"/>
                    </a:ext>
                  </a:extLst>
                </p:cNvPr>
                <p:cNvSpPr/>
                <p:nvPr/>
              </p:nvSpPr>
              <p:spPr>
                <a:xfrm rot="-1917689">
                  <a:off x="5750093" y="1800622"/>
                  <a:ext cx="30621" cy="81741"/>
                </a:xfrm>
                <a:custGeom>
                  <a:avLst/>
                  <a:gdLst>
                    <a:gd name="connsiteX0" fmla="*/ -47 w 30621"/>
                    <a:gd name="connsiteY0" fmla="*/ -109 h 81741"/>
                    <a:gd name="connsiteX1" fmla="*/ 30574 w 30621"/>
                    <a:gd name="connsiteY1" fmla="*/ 81633 h 81741"/>
                    <a:gd name="connsiteX2" fmla="*/ -47 w 30621"/>
                    <a:gd name="connsiteY2" fmla="*/ -109 h 81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621" h="81741">
                      <a:moveTo>
                        <a:pt x="-47" y="-109"/>
                      </a:moveTo>
                      <a:cubicBezTo>
                        <a:pt x="26594" y="20880"/>
                        <a:pt x="26336" y="69735"/>
                        <a:pt x="30574" y="81633"/>
                      </a:cubicBezTo>
                      <a:cubicBezTo>
                        <a:pt x="29463" y="53793"/>
                        <a:pt x="31426" y="14081"/>
                        <a:pt x="-47" y="-10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3" name="Freeform 180">
                  <a:extLst>
                    <a:ext uri="{FF2B5EF4-FFF2-40B4-BE49-F238E27FC236}">
                      <a16:creationId xmlns:a16="http://schemas.microsoft.com/office/drawing/2014/main" id="{96252236-D86A-41A8-B8DC-0C588B3ACD5D}"/>
                    </a:ext>
                  </a:extLst>
                </p:cNvPr>
                <p:cNvSpPr/>
                <p:nvPr/>
              </p:nvSpPr>
              <p:spPr>
                <a:xfrm rot="-1917689">
                  <a:off x="5446056" y="3054622"/>
                  <a:ext cx="18631" cy="21864"/>
                </a:xfrm>
                <a:custGeom>
                  <a:avLst/>
                  <a:gdLst>
                    <a:gd name="connsiteX0" fmla="*/ 9460 w 18631"/>
                    <a:gd name="connsiteY0" fmla="*/ -95 h 21864"/>
                    <a:gd name="connsiteX1" fmla="*/ -24 w 18631"/>
                    <a:gd name="connsiteY1" fmla="*/ 14584 h 21864"/>
                    <a:gd name="connsiteX2" fmla="*/ 5790 w 18631"/>
                    <a:gd name="connsiteY2" fmla="*/ 21769 h 21864"/>
                    <a:gd name="connsiteX3" fmla="*/ 18607 w 18631"/>
                    <a:gd name="connsiteY3" fmla="*/ 12679 h 21864"/>
                    <a:gd name="connsiteX4" fmla="*/ 9460 w 18631"/>
                    <a:gd name="connsiteY4" fmla="*/ -95 h 2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31" h="21864">
                      <a:moveTo>
                        <a:pt x="9460" y="-95"/>
                      </a:moveTo>
                      <a:cubicBezTo>
                        <a:pt x="6281" y="4798"/>
                        <a:pt x="3154" y="9717"/>
                        <a:pt x="-24" y="14584"/>
                      </a:cubicBezTo>
                      <a:cubicBezTo>
                        <a:pt x="3439" y="16645"/>
                        <a:pt x="4679" y="19194"/>
                        <a:pt x="5790" y="21769"/>
                      </a:cubicBezTo>
                      <a:cubicBezTo>
                        <a:pt x="10390" y="20147"/>
                        <a:pt x="14007" y="14275"/>
                        <a:pt x="18607" y="12679"/>
                      </a:cubicBezTo>
                      <a:cubicBezTo>
                        <a:pt x="14602" y="8609"/>
                        <a:pt x="15868" y="3433"/>
                        <a:pt x="9460" y="-9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4" name="Freeform 181">
                  <a:extLst>
                    <a:ext uri="{FF2B5EF4-FFF2-40B4-BE49-F238E27FC236}">
                      <a16:creationId xmlns:a16="http://schemas.microsoft.com/office/drawing/2014/main" id="{BBE5D1AD-E606-4FF0-BC22-2D3A322E097E}"/>
                    </a:ext>
                  </a:extLst>
                </p:cNvPr>
                <p:cNvSpPr/>
                <p:nvPr/>
              </p:nvSpPr>
              <p:spPr>
                <a:xfrm rot="-1917689">
                  <a:off x="5500118" y="2744212"/>
                  <a:ext cx="21617" cy="19191"/>
                </a:xfrm>
                <a:custGeom>
                  <a:avLst/>
                  <a:gdLst>
                    <a:gd name="connsiteX0" fmla="*/ 21573 w 21617"/>
                    <a:gd name="connsiteY0" fmla="*/ -98 h 19191"/>
                    <a:gd name="connsiteX1" fmla="*/ -30 w 21617"/>
                    <a:gd name="connsiteY1" fmla="*/ 17234 h 19191"/>
                    <a:gd name="connsiteX2" fmla="*/ 21573 w 21617"/>
                    <a:gd name="connsiteY2" fmla="*/ -98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17" h="19191">
                      <a:moveTo>
                        <a:pt x="21573" y="-98"/>
                      </a:moveTo>
                      <a:cubicBezTo>
                        <a:pt x="14131" y="4666"/>
                        <a:pt x="6378" y="7757"/>
                        <a:pt x="-30" y="17234"/>
                      </a:cubicBezTo>
                      <a:cubicBezTo>
                        <a:pt x="8988" y="25655"/>
                        <a:pt x="22089" y="2915"/>
                        <a:pt x="21573" y="-9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5" name="Freeform 182">
                  <a:extLst>
                    <a:ext uri="{FF2B5EF4-FFF2-40B4-BE49-F238E27FC236}">
                      <a16:creationId xmlns:a16="http://schemas.microsoft.com/office/drawing/2014/main" id="{ECFB1EA7-1714-463F-8551-03B82BF2DBD6}"/>
                    </a:ext>
                  </a:extLst>
                </p:cNvPr>
                <p:cNvSpPr/>
                <p:nvPr/>
              </p:nvSpPr>
              <p:spPr>
                <a:xfrm rot="-1917689">
                  <a:off x="5804793" y="3071917"/>
                  <a:ext cx="15788" cy="24103"/>
                </a:xfrm>
                <a:custGeom>
                  <a:avLst/>
                  <a:gdLst>
                    <a:gd name="connsiteX0" fmla="*/ -21 w 15788"/>
                    <a:gd name="connsiteY0" fmla="*/ -21 h 24103"/>
                    <a:gd name="connsiteX1" fmla="*/ 15767 w 15788"/>
                    <a:gd name="connsiteY1" fmla="*/ 23878 h 24103"/>
                    <a:gd name="connsiteX2" fmla="*/ -21 w 15788"/>
                    <a:gd name="connsiteY2" fmla="*/ -21 h 24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788" h="24103">
                      <a:moveTo>
                        <a:pt x="-21" y="-21"/>
                      </a:moveTo>
                      <a:cubicBezTo>
                        <a:pt x="5121" y="6675"/>
                        <a:pt x="3364" y="25706"/>
                        <a:pt x="15767" y="23878"/>
                      </a:cubicBezTo>
                      <a:cubicBezTo>
                        <a:pt x="10289" y="17337"/>
                        <a:pt x="10392" y="-1489"/>
                        <a:pt x="-21" y="-21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6" name="Freeform 183">
                  <a:extLst>
                    <a:ext uri="{FF2B5EF4-FFF2-40B4-BE49-F238E27FC236}">
                      <a16:creationId xmlns:a16="http://schemas.microsoft.com/office/drawing/2014/main" id="{D8FCE20C-0F60-46BF-8E0E-B2F7A0B9AE7A}"/>
                    </a:ext>
                  </a:extLst>
                </p:cNvPr>
                <p:cNvSpPr/>
                <p:nvPr/>
              </p:nvSpPr>
              <p:spPr>
                <a:xfrm rot="-1917689">
                  <a:off x="5673228" y="1831202"/>
                  <a:ext cx="138556" cy="290473"/>
                </a:xfrm>
                <a:custGeom>
                  <a:avLst/>
                  <a:gdLst>
                    <a:gd name="connsiteX0" fmla="*/ 59983 w 138556"/>
                    <a:gd name="connsiteY0" fmla="*/ 134017 h 290473"/>
                    <a:gd name="connsiteX1" fmla="*/ 72412 w 138556"/>
                    <a:gd name="connsiteY1" fmla="*/ 103962 h 290473"/>
                    <a:gd name="connsiteX2" fmla="*/ 28483 w 138556"/>
                    <a:gd name="connsiteY2" fmla="*/ -108 h 290473"/>
                    <a:gd name="connsiteX3" fmla="*/ -45 w 138556"/>
                    <a:gd name="connsiteY3" fmla="*/ 33501 h 290473"/>
                    <a:gd name="connsiteX4" fmla="*/ 15046 w 138556"/>
                    <a:gd name="connsiteY4" fmla="*/ 63838 h 290473"/>
                    <a:gd name="connsiteX5" fmla="*/ 28509 w 138556"/>
                    <a:gd name="connsiteY5" fmla="*/ 48309 h 290473"/>
                    <a:gd name="connsiteX6" fmla="*/ 15925 w 138556"/>
                    <a:gd name="connsiteY6" fmla="*/ 67856 h 290473"/>
                    <a:gd name="connsiteX7" fmla="*/ 115411 w 138556"/>
                    <a:gd name="connsiteY7" fmla="*/ 290366 h 290473"/>
                    <a:gd name="connsiteX8" fmla="*/ 138512 w 138556"/>
                    <a:gd name="connsiteY8" fmla="*/ 270613 h 290473"/>
                    <a:gd name="connsiteX9" fmla="*/ 74143 w 138556"/>
                    <a:gd name="connsiteY9" fmla="*/ 111997 h 290473"/>
                    <a:gd name="connsiteX10" fmla="*/ 59983 w 138556"/>
                    <a:gd name="connsiteY10" fmla="*/ 134017 h 29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8556" h="290473">
                      <a:moveTo>
                        <a:pt x="59983" y="134017"/>
                      </a:moveTo>
                      <a:cubicBezTo>
                        <a:pt x="58820" y="125132"/>
                        <a:pt x="64376" y="114856"/>
                        <a:pt x="72412" y="103962"/>
                      </a:cubicBezTo>
                      <a:cubicBezTo>
                        <a:pt x="58872" y="68989"/>
                        <a:pt x="43781" y="34428"/>
                        <a:pt x="28483" y="-108"/>
                      </a:cubicBezTo>
                      <a:cubicBezTo>
                        <a:pt x="18121" y="7335"/>
                        <a:pt x="8612" y="18435"/>
                        <a:pt x="-45" y="33501"/>
                      </a:cubicBezTo>
                      <a:cubicBezTo>
                        <a:pt x="6700" y="43184"/>
                        <a:pt x="8224" y="54104"/>
                        <a:pt x="15046" y="63838"/>
                      </a:cubicBezTo>
                      <a:cubicBezTo>
                        <a:pt x="19749" y="59718"/>
                        <a:pt x="22385" y="45811"/>
                        <a:pt x="28509" y="48309"/>
                      </a:cubicBezTo>
                      <a:cubicBezTo>
                        <a:pt x="24323" y="54799"/>
                        <a:pt x="20111" y="61366"/>
                        <a:pt x="15925" y="67856"/>
                      </a:cubicBezTo>
                      <a:cubicBezTo>
                        <a:pt x="49828" y="141897"/>
                        <a:pt x="77425" y="217303"/>
                        <a:pt x="115411" y="290366"/>
                      </a:cubicBezTo>
                      <a:cubicBezTo>
                        <a:pt x="122698" y="281893"/>
                        <a:pt x="131819" y="281687"/>
                        <a:pt x="138512" y="270613"/>
                      </a:cubicBezTo>
                      <a:cubicBezTo>
                        <a:pt x="120475" y="216994"/>
                        <a:pt x="99054" y="164122"/>
                        <a:pt x="74143" y="111997"/>
                      </a:cubicBezTo>
                      <a:cubicBezTo>
                        <a:pt x="66546" y="118745"/>
                        <a:pt x="70991" y="133579"/>
                        <a:pt x="59983" y="13401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7" name="Freeform 184">
                  <a:extLst>
                    <a:ext uri="{FF2B5EF4-FFF2-40B4-BE49-F238E27FC236}">
                      <a16:creationId xmlns:a16="http://schemas.microsoft.com/office/drawing/2014/main" id="{5C757302-A855-46DE-B09A-F30629928347}"/>
                    </a:ext>
                  </a:extLst>
                </p:cNvPr>
                <p:cNvSpPr/>
                <p:nvPr/>
              </p:nvSpPr>
              <p:spPr>
                <a:xfrm rot="-1917689">
                  <a:off x="5637861" y="1895610"/>
                  <a:ext cx="163883" cy="281205"/>
                </a:xfrm>
                <a:custGeom>
                  <a:avLst/>
                  <a:gdLst>
                    <a:gd name="connsiteX0" fmla="*/ 33578 w 163883"/>
                    <a:gd name="connsiteY0" fmla="*/ 171283 h 281205"/>
                    <a:gd name="connsiteX1" fmla="*/ 59005 w 163883"/>
                    <a:gd name="connsiteY1" fmla="*/ 228971 h 281205"/>
                    <a:gd name="connsiteX2" fmla="*/ 59884 w 163883"/>
                    <a:gd name="connsiteY2" fmla="*/ 233014 h 281205"/>
                    <a:gd name="connsiteX3" fmla="*/ 32958 w 163883"/>
                    <a:gd name="connsiteY3" fmla="*/ 177747 h 281205"/>
                    <a:gd name="connsiteX4" fmla="*/ 33578 w 163883"/>
                    <a:gd name="connsiteY4" fmla="*/ 171283 h 281205"/>
                    <a:gd name="connsiteX5" fmla="*/ 114536 w 163883"/>
                    <a:gd name="connsiteY5" fmla="*/ 212617 h 281205"/>
                    <a:gd name="connsiteX6" fmla="*/ 99316 w 163883"/>
                    <a:gd name="connsiteY6" fmla="*/ 220189 h 281205"/>
                    <a:gd name="connsiteX7" fmla="*/ 114536 w 163883"/>
                    <a:gd name="connsiteY7" fmla="*/ 212617 h 281205"/>
                    <a:gd name="connsiteX8" fmla="*/ 163840 w 163883"/>
                    <a:gd name="connsiteY8" fmla="*/ 254518 h 281205"/>
                    <a:gd name="connsiteX9" fmla="*/ 57325 w 163883"/>
                    <a:gd name="connsiteY9" fmla="*/ -107 h 281205"/>
                    <a:gd name="connsiteX10" fmla="*/ 14792 w 163883"/>
                    <a:gd name="connsiteY10" fmla="*/ 249058 h 281205"/>
                    <a:gd name="connsiteX11" fmla="*/ 163840 w 163883"/>
                    <a:gd name="connsiteY11" fmla="*/ 254518 h 28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3883" h="281205">
                      <a:moveTo>
                        <a:pt x="33578" y="171283"/>
                      </a:moveTo>
                      <a:cubicBezTo>
                        <a:pt x="39030" y="191216"/>
                        <a:pt x="42932" y="211433"/>
                        <a:pt x="59005" y="228971"/>
                      </a:cubicBezTo>
                      <a:cubicBezTo>
                        <a:pt x="63760" y="231057"/>
                        <a:pt x="62494" y="234508"/>
                        <a:pt x="59884" y="233014"/>
                      </a:cubicBezTo>
                      <a:cubicBezTo>
                        <a:pt x="40994" y="216712"/>
                        <a:pt x="34508" y="197809"/>
                        <a:pt x="32958" y="177747"/>
                      </a:cubicBezTo>
                      <a:cubicBezTo>
                        <a:pt x="30581" y="176202"/>
                        <a:pt x="32984" y="173601"/>
                        <a:pt x="33578" y="171283"/>
                      </a:cubicBezTo>
                      <a:close/>
                      <a:moveTo>
                        <a:pt x="114536" y="212617"/>
                      </a:moveTo>
                      <a:cubicBezTo>
                        <a:pt x="110738" y="221090"/>
                        <a:pt x="103735" y="214883"/>
                        <a:pt x="99316" y="220189"/>
                      </a:cubicBezTo>
                      <a:cubicBezTo>
                        <a:pt x="95569" y="214729"/>
                        <a:pt x="108877" y="207029"/>
                        <a:pt x="114536" y="212617"/>
                      </a:cubicBezTo>
                      <a:close/>
                      <a:moveTo>
                        <a:pt x="163840" y="254518"/>
                      </a:moveTo>
                      <a:cubicBezTo>
                        <a:pt x="133684" y="168450"/>
                        <a:pt x="91719" y="84983"/>
                        <a:pt x="57325" y="-107"/>
                      </a:cubicBezTo>
                      <a:cubicBezTo>
                        <a:pt x="2259" y="52070"/>
                        <a:pt x="-15855" y="210660"/>
                        <a:pt x="14792" y="249058"/>
                      </a:cubicBezTo>
                      <a:cubicBezTo>
                        <a:pt x="56990" y="302059"/>
                        <a:pt x="120531" y="278675"/>
                        <a:pt x="163840" y="25451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8" name="Freeform 185">
                  <a:extLst>
                    <a:ext uri="{FF2B5EF4-FFF2-40B4-BE49-F238E27FC236}">
                      <a16:creationId xmlns:a16="http://schemas.microsoft.com/office/drawing/2014/main" id="{565D1FA1-1329-443B-8279-E7F4EE1D68DA}"/>
                    </a:ext>
                  </a:extLst>
                </p:cNvPr>
                <p:cNvSpPr/>
                <p:nvPr/>
              </p:nvSpPr>
              <p:spPr>
                <a:xfrm rot="-1917689">
                  <a:off x="5622252" y="2299690"/>
                  <a:ext cx="34186" cy="45750"/>
                </a:xfrm>
                <a:custGeom>
                  <a:avLst/>
                  <a:gdLst>
                    <a:gd name="connsiteX0" fmla="*/ 34149 w 34186"/>
                    <a:gd name="connsiteY0" fmla="*/ 13146 h 45750"/>
                    <a:gd name="connsiteX1" fmla="*/ -38 w 34186"/>
                    <a:gd name="connsiteY1" fmla="*/ 1660 h 45750"/>
                    <a:gd name="connsiteX2" fmla="*/ 20169 w 34186"/>
                    <a:gd name="connsiteY2" fmla="*/ 45647 h 45750"/>
                    <a:gd name="connsiteX3" fmla="*/ 34149 w 34186"/>
                    <a:gd name="connsiteY3" fmla="*/ 13146 h 4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86" h="45750">
                      <a:moveTo>
                        <a:pt x="34149" y="13146"/>
                      </a:moveTo>
                      <a:cubicBezTo>
                        <a:pt x="22443" y="7789"/>
                        <a:pt x="9109" y="-4701"/>
                        <a:pt x="-38" y="1660"/>
                      </a:cubicBezTo>
                      <a:cubicBezTo>
                        <a:pt x="10169" y="15567"/>
                        <a:pt x="11125" y="31534"/>
                        <a:pt x="20169" y="45647"/>
                      </a:cubicBezTo>
                      <a:cubicBezTo>
                        <a:pt x="26836" y="34367"/>
                        <a:pt x="31668" y="23473"/>
                        <a:pt x="34149" y="1314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9" name="Freeform 186">
                  <a:extLst>
                    <a:ext uri="{FF2B5EF4-FFF2-40B4-BE49-F238E27FC236}">
                      <a16:creationId xmlns:a16="http://schemas.microsoft.com/office/drawing/2014/main" id="{36C88476-8206-4973-A0CA-C4CFB10A7AC1}"/>
                    </a:ext>
                  </a:extLst>
                </p:cNvPr>
                <p:cNvSpPr/>
                <p:nvPr/>
              </p:nvSpPr>
              <p:spPr>
                <a:xfrm rot="-1917689">
                  <a:off x="5598406" y="2289163"/>
                  <a:ext cx="41249" cy="96910"/>
                </a:xfrm>
                <a:custGeom>
                  <a:avLst/>
                  <a:gdLst>
                    <a:gd name="connsiteX0" fmla="*/ -38 w 41249"/>
                    <a:gd name="connsiteY0" fmla="*/ -103 h 96910"/>
                    <a:gd name="connsiteX1" fmla="*/ 38103 w 41249"/>
                    <a:gd name="connsiteY1" fmla="*/ 96807 h 96910"/>
                    <a:gd name="connsiteX2" fmla="*/ -38 w 41249"/>
                    <a:gd name="connsiteY2" fmla="*/ -103 h 96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249" h="96910">
                      <a:moveTo>
                        <a:pt x="-38" y="-103"/>
                      </a:moveTo>
                      <a:cubicBezTo>
                        <a:pt x="7404" y="33325"/>
                        <a:pt x="22934" y="65028"/>
                        <a:pt x="38103" y="96807"/>
                      </a:cubicBezTo>
                      <a:cubicBezTo>
                        <a:pt x="48103" y="59542"/>
                        <a:pt x="33606" y="27634"/>
                        <a:pt x="-38" y="-10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0" name="Freeform 187">
                  <a:extLst>
                    <a:ext uri="{FF2B5EF4-FFF2-40B4-BE49-F238E27FC236}">
                      <a16:creationId xmlns:a16="http://schemas.microsoft.com/office/drawing/2014/main" id="{2910ADCE-5771-4061-A50A-AFE711BDFCD1}"/>
                    </a:ext>
                  </a:extLst>
                </p:cNvPr>
                <p:cNvSpPr/>
                <p:nvPr/>
              </p:nvSpPr>
              <p:spPr>
                <a:xfrm rot="-1917689">
                  <a:off x="5583680" y="2288598"/>
                  <a:ext cx="58657" cy="140407"/>
                </a:xfrm>
                <a:custGeom>
                  <a:avLst/>
                  <a:gdLst>
                    <a:gd name="connsiteX0" fmla="*/ 50067 w 58657"/>
                    <a:gd name="connsiteY0" fmla="*/ 140305 h 140407"/>
                    <a:gd name="connsiteX1" fmla="*/ 58620 w 58657"/>
                    <a:gd name="connsiteY1" fmla="*/ 121608 h 140407"/>
                    <a:gd name="connsiteX2" fmla="*/ 8696 w 58657"/>
                    <a:gd name="connsiteY2" fmla="*/ -103 h 140407"/>
                    <a:gd name="connsiteX3" fmla="*/ -38 w 58657"/>
                    <a:gd name="connsiteY3" fmla="*/ 8087 h 140407"/>
                    <a:gd name="connsiteX4" fmla="*/ 50067 w 58657"/>
                    <a:gd name="connsiteY4" fmla="*/ 140305 h 140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657" h="140407">
                      <a:moveTo>
                        <a:pt x="50067" y="140305"/>
                      </a:moveTo>
                      <a:cubicBezTo>
                        <a:pt x="52987" y="134099"/>
                        <a:pt x="52134" y="128639"/>
                        <a:pt x="58620" y="121608"/>
                      </a:cubicBezTo>
                      <a:cubicBezTo>
                        <a:pt x="42082" y="81021"/>
                        <a:pt x="28749" y="39712"/>
                        <a:pt x="8696" y="-103"/>
                      </a:cubicBezTo>
                      <a:cubicBezTo>
                        <a:pt x="5802" y="2653"/>
                        <a:pt x="2236" y="2318"/>
                        <a:pt x="-38" y="8087"/>
                      </a:cubicBezTo>
                      <a:cubicBezTo>
                        <a:pt x="13193" y="52949"/>
                        <a:pt x="34692" y="95906"/>
                        <a:pt x="50067" y="14030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1" name="Freeform 188">
                  <a:extLst>
                    <a:ext uri="{FF2B5EF4-FFF2-40B4-BE49-F238E27FC236}">
                      <a16:creationId xmlns:a16="http://schemas.microsoft.com/office/drawing/2014/main" id="{01E23924-7DBC-4A68-9EFB-3A8EFF2BB981}"/>
                    </a:ext>
                  </a:extLst>
                </p:cNvPr>
                <p:cNvSpPr/>
                <p:nvPr/>
              </p:nvSpPr>
              <p:spPr>
                <a:xfrm rot="-1917689">
                  <a:off x="5715833" y="2310043"/>
                  <a:ext cx="70828" cy="68150"/>
                </a:xfrm>
                <a:custGeom>
                  <a:avLst/>
                  <a:gdLst>
                    <a:gd name="connsiteX0" fmla="*/ 35494 w 70828"/>
                    <a:gd name="connsiteY0" fmla="*/ -106 h 68150"/>
                    <a:gd name="connsiteX1" fmla="*/ -37 w 70828"/>
                    <a:gd name="connsiteY1" fmla="*/ 49702 h 68150"/>
                    <a:gd name="connsiteX2" fmla="*/ 58569 w 70828"/>
                    <a:gd name="connsiteY2" fmla="*/ 66441 h 68150"/>
                    <a:gd name="connsiteX3" fmla="*/ 70792 w 70828"/>
                    <a:gd name="connsiteY3" fmla="*/ 25931 h 68150"/>
                    <a:gd name="connsiteX4" fmla="*/ 35494 w 70828"/>
                    <a:gd name="connsiteY4" fmla="*/ -106 h 6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28" h="68150">
                      <a:moveTo>
                        <a:pt x="35494" y="-106"/>
                      </a:moveTo>
                      <a:cubicBezTo>
                        <a:pt x="23245" y="13389"/>
                        <a:pt x="4666" y="32292"/>
                        <a:pt x="-37" y="49702"/>
                      </a:cubicBezTo>
                      <a:cubicBezTo>
                        <a:pt x="12651" y="57428"/>
                        <a:pt x="42316" y="73086"/>
                        <a:pt x="58569" y="66441"/>
                      </a:cubicBezTo>
                      <a:cubicBezTo>
                        <a:pt x="63014" y="52818"/>
                        <a:pt x="68854" y="38937"/>
                        <a:pt x="70792" y="25931"/>
                      </a:cubicBezTo>
                      <a:cubicBezTo>
                        <a:pt x="65055" y="16634"/>
                        <a:pt x="49602" y="616"/>
                        <a:pt x="35494" y="-10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2" name="Freeform 189">
                  <a:extLst>
                    <a:ext uri="{FF2B5EF4-FFF2-40B4-BE49-F238E27FC236}">
                      <a16:creationId xmlns:a16="http://schemas.microsoft.com/office/drawing/2014/main" id="{6F6A81BF-2907-4E43-8461-7411A526C58C}"/>
                    </a:ext>
                  </a:extLst>
                </p:cNvPr>
                <p:cNvSpPr/>
                <p:nvPr/>
              </p:nvSpPr>
              <p:spPr>
                <a:xfrm rot="-1917689">
                  <a:off x="5556386" y="2306445"/>
                  <a:ext cx="89847" cy="172863"/>
                </a:xfrm>
                <a:custGeom>
                  <a:avLst/>
                  <a:gdLst>
                    <a:gd name="connsiteX0" fmla="*/ 34718 w 89847"/>
                    <a:gd name="connsiteY0" fmla="*/ 47754 h 172863"/>
                    <a:gd name="connsiteX1" fmla="*/ 47897 w 89847"/>
                    <a:gd name="connsiteY1" fmla="*/ 59601 h 172863"/>
                    <a:gd name="connsiteX2" fmla="*/ 34718 w 89847"/>
                    <a:gd name="connsiteY2" fmla="*/ 47754 h 172863"/>
                    <a:gd name="connsiteX3" fmla="*/ -37 w 89847"/>
                    <a:gd name="connsiteY3" fmla="*/ 4771 h 172863"/>
                    <a:gd name="connsiteX4" fmla="*/ 78983 w 89847"/>
                    <a:gd name="connsiteY4" fmla="*/ 172761 h 172863"/>
                    <a:gd name="connsiteX5" fmla="*/ 89810 w 89847"/>
                    <a:gd name="connsiteY5" fmla="*/ 145153 h 172863"/>
                    <a:gd name="connsiteX6" fmla="*/ 30584 w 89847"/>
                    <a:gd name="connsiteY6" fmla="*/ 187 h 172863"/>
                    <a:gd name="connsiteX7" fmla="*/ -37 w 89847"/>
                    <a:gd name="connsiteY7" fmla="*/ 4771 h 172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847" h="172863">
                      <a:moveTo>
                        <a:pt x="34718" y="47754"/>
                      </a:moveTo>
                      <a:cubicBezTo>
                        <a:pt x="43272" y="45642"/>
                        <a:pt x="45882" y="54167"/>
                        <a:pt x="47897" y="59601"/>
                      </a:cubicBezTo>
                      <a:cubicBezTo>
                        <a:pt x="45339" y="63283"/>
                        <a:pt x="26140" y="53265"/>
                        <a:pt x="34718" y="47754"/>
                      </a:cubicBezTo>
                      <a:close/>
                      <a:moveTo>
                        <a:pt x="-37" y="4771"/>
                      </a:moveTo>
                      <a:cubicBezTo>
                        <a:pt x="28439" y="60296"/>
                        <a:pt x="52419" y="116799"/>
                        <a:pt x="78983" y="172761"/>
                      </a:cubicBezTo>
                      <a:cubicBezTo>
                        <a:pt x="86167" y="162820"/>
                        <a:pt x="85392" y="154554"/>
                        <a:pt x="89810" y="145153"/>
                      </a:cubicBezTo>
                      <a:cubicBezTo>
                        <a:pt x="68983" y="97072"/>
                        <a:pt x="55830" y="47342"/>
                        <a:pt x="30584" y="187"/>
                      </a:cubicBezTo>
                      <a:cubicBezTo>
                        <a:pt x="20868" y="4076"/>
                        <a:pt x="8284" y="-5350"/>
                        <a:pt x="-37" y="4771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3" name="Freeform 190">
                  <a:extLst>
                    <a:ext uri="{FF2B5EF4-FFF2-40B4-BE49-F238E27FC236}">
                      <a16:creationId xmlns:a16="http://schemas.microsoft.com/office/drawing/2014/main" id="{4ED2CB38-359C-4483-BA9C-2A896C928AB0}"/>
                    </a:ext>
                  </a:extLst>
                </p:cNvPr>
                <p:cNvSpPr/>
                <p:nvPr/>
              </p:nvSpPr>
              <p:spPr>
                <a:xfrm rot="-1917689">
                  <a:off x="5751954" y="2396151"/>
                  <a:ext cx="22043" cy="49781"/>
                </a:xfrm>
                <a:custGeom>
                  <a:avLst/>
                  <a:gdLst>
                    <a:gd name="connsiteX0" fmla="*/ 22008 w 22043"/>
                    <a:gd name="connsiteY0" fmla="*/ 20472 h 49781"/>
                    <a:gd name="connsiteX1" fmla="*/ 587 w 22043"/>
                    <a:gd name="connsiteY1" fmla="*/ -105 h 49781"/>
                    <a:gd name="connsiteX2" fmla="*/ 13610 w 22043"/>
                    <a:gd name="connsiteY2" fmla="*/ 49676 h 49781"/>
                    <a:gd name="connsiteX3" fmla="*/ 22008 w 22043"/>
                    <a:gd name="connsiteY3" fmla="*/ 20472 h 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43" h="49781">
                      <a:moveTo>
                        <a:pt x="22008" y="20472"/>
                      </a:moveTo>
                      <a:cubicBezTo>
                        <a:pt x="13843" y="13801"/>
                        <a:pt x="13042" y="5586"/>
                        <a:pt x="587" y="-105"/>
                      </a:cubicBezTo>
                      <a:cubicBezTo>
                        <a:pt x="-2979" y="18231"/>
                        <a:pt x="9786" y="32936"/>
                        <a:pt x="13610" y="49676"/>
                      </a:cubicBezTo>
                      <a:cubicBezTo>
                        <a:pt x="20561" y="39040"/>
                        <a:pt x="16117" y="30876"/>
                        <a:pt x="22008" y="2047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4" name="Freeform 191">
                  <a:extLst>
                    <a:ext uri="{FF2B5EF4-FFF2-40B4-BE49-F238E27FC236}">
                      <a16:creationId xmlns:a16="http://schemas.microsoft.com/office/drawing/2014/main" id="{520C2B55-D564-4D24-BBDE-52520C40BA55}"/>
                    </a:ext>
                  </a:extLst>
                </p:cNvPr>
                <p:cNvSpPr/>
                <p:nvPr/>
              </p:nvSpPr>
              <p:spPr>
                <a:xfrm rot="-1917689">
                  <a:off x="5751957" y="2410671"/>
                  <a:ext cx="19656" cy="63353"/>
                </a:xfrm>
                <a:custGeom>
                  <a:avLst/>
                  <a:gdLst>
                    <a:gd name="connsiteX0" fmla="*/ 19523 w 19656"/>
                    <a:gd name="connsiteY0" fmla="*/ 63248 h 63353"/>
                    <a:gd name="connsiteX1" fmla="*/ 1357 w 19656"/>
                    <a:gd name="connsiteY1" fmla="*/ -105 h 63353"/>
                    <a:gd name="connsiteX2" fmla="*/ 19523 w 19656"/>
                    <a:gd name="connsiteY2" fmla="*/ 63248 h 63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656" h="63353">
                      <a:moveTo>
                        <a:pt x="19523" y="63248"/>
                      </a:moveTo>
                      <a:cubicBezTo>
                        <a:pt x="20738" y="40533"/>
                        <a:pt x="10402" y="20343"/>
                        <a:pt x="1357" y="-105"/>
                      </a:cubicBezTo>
                      <a:cubicBezTo>
                        <a:pt x="-4922" y="23665"/>
                        <a:pt x="11616" y="42568"/>
                        <a:pt x="19523" y="6324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5" name="Freeform 192">
                  <a:extLst>
                    <a:ext uri="{FF2B5EF4-FFF2-40B4-BE49-F238E27FC236}">
                      <a16:creationId xmlns:a16="http://schemas.microsoft.com/office/drawing/2014/main" id="{78329EC7-CAE3-40BA-8CC4-4F22E2635DA0}"/>
                    </a:ext>
                  </a:extLst>
                </p:cNvPr>
                <p:cNvSpPr/>
                <p:nvPr/>
              </p:nvSpPr>
              <p:spPr>
                <a:xfrm rot="-1917689">
                  <a:off x="5746692" y="2429871"/>
                  <a:ext cx="35126" cy="90909"/>
                </a:xfrm>
                <a:custGeom>
                  <a:avLst/>
                  <a:gdLst>
                    <a:gd name="connsiteX0" fmla="*/ 10974 w 35126"/>
                    <a:gd name="connsiteY0" fmla="*/ -105 h 90909"/>
                    <a:gd name="connsiteX1" fmla="*/ -34 w 35126"/>
                    <a:gd name="connsiteY1" fmla="*/ 17047 h 90909"/>
                    <a:gd name="connsiteX2" fmla="*/ 28830 w 35126"/>
                    <a:gd name="connsiteY2" fmla="*/ 90805 h 90909"/>
                    <a:gd name="connsiteX3" fmla="*/ 10974 w 35126"/>
                    <a:gd name="connsiteY3" fmla="*/ -105 h 90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126" h="90909">
                      <a:moveTo>
                        <a:pt x="10974" y="-105"/>
                      </a:moveTo>
                      <a:cubicBezTo>
                        <a:pt x="7330" y="5612"/>
                        <a:pt x="3661" y="11355"/>
                        <a:pt x="-34" y="17047"/>
                      </a:cubicBezTo>
                      <a:cubicBezTo>
                        <a:pt x="12421" y="41023"/>
                        <a:pt x="15987" y="66931"/>
                        <a:pt x="28830" y="90805"/>
                      </a:cubicBezTo>
                      <a:cubicBezTo>
                        <a:pt x="46970" y="55265"/>
                        <a:pt x="20922" y="29383"/>
                        <a:pt x="10974" y="-10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6" name="Freeform 193">
                  <a:extLst>
                    <a:ext uri="{FF2B5EF4-FFF2-40B4-BE49-F238E27FC236}">
                      <a16:creationId xmlns:a16="http://schemas.microsoft.com/office/drawing/2014/main" id="{6FC4F5A7-21FE-4C07-A28A-2863DD40FEFC}"/>
                    </a:ext>
                  </a:extLst>
                </p:cNvPr>
                <p:cNvSpPr/>
                <p:nvPr/>
              </p:nvSpPr>
              <p:spPr>
                <a:xfrm rot="-1917689">
                  <a:off x="5743303" y="2458407"/>
                  <a:ext cx="37823" cy="94051"/>
                </a:xfrm>
                <a:custGeom>
                  <a:avLst/>
                  <a:gdLst>
                    <a:gd name="connsiteX0" fmla="*/ 11905 w 37823"/>
                    <a:gd name="connsiteY0" fmla="*/ -105 h 94051"/>
                    <a:gd name="connsiteX1" fmla="*/ -34 w 37823"/>
                    <a:gd name="connsiteY1" fmla="*/ 13081 h 94051"/>
                    <a:gd name="connsiteX2" fmla="*/ 34644 w 37823"/>
                    <a:gd name="connsiteY2" fmla="*/ 93947 h 94051"/>
                    <a:gd name="connsiteX3" fmla="*/ 11905 w 37823"/>
                    <a:gd name="connsiteY3" fmla="*/ -105 h 94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823" h="94051">
                      <a:moveTo>
                        <a:pt x="11905" y="-105"/>
                      </a:moveTo>
                      <a:cubicBezTo>
                        <a:pt x="8804" y="8548"/>
                        <a:pt x="3610" y="7286"/>
                        <a:pt x="-34" y="13081"/>
                      </a:cubicBezTo>
                      <a:cubicBezTo>
                        <a:pt x="12473" y="39839"/>
                        <a:pt x="20923" y="67472"/>
                        <a:pt x="34644" y="93947"/>
                      </a:cubicBezTo>
                      <a:cubicBezTo>
                        <a:pt x="46944" y="58278"/>
                        <a:pt x="19734" y="31237"/>
                        <a:pt x="11905" y="-10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7" name="Freeform 194">
                  <a:extLst>
                    <a:ext uri="{FF2B5EF4-FFF2-40B4-BE49-F238E27FC236}">
                      <a16:creationId xmlns:a16="http://schemas.microsoft.com/office/drawing/2014/main" id="{84C25EEA-8AE4-46D2-AA80-696952B8E335}"/>
                    </a:ext>
                  </a:extLst>
                </p:cNvPr>
                <p:cNvSpPr/>
                <p:nvPr/>
              </p:nvSpPr>
              <p:spPr>
                <a:xfrm rot="-1917689">
                  <a:off x="5747722" y="2484533"/>
                  <a:ext cx="35820" cy="95313"/>
                </a:xfrm>
                <a:custGeom>
                  <a:avLst/>
                  <a:gdLst>
                    <a:gd name="connsiteX0" fmla="*/ 35653 w 35820"/>
                    <a:gd name="connsiteY0" fmla="*/ 95209 h 95313"/>
                    <a:gd name="connsiteX1" fmla="*/ -33 w 35820"/>
                    <a:gd name="connsiteY1" fmla="*/ -105 h 95313"/>
                    <a:gd name="connsiteX2" fmla="*/ 35653 w 35820"/>
                    <a:gd name="connsiteY2" fmla="*/ 95209 h 9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20" h="95313">
                      <a:moveTo>
                        <a:pt x="35653" y="95209"/>
                      </a:moveTo>
                      <a:cubicBezTo>
                        <a:pt x="37720" y="61703"/>
                        <a:pt x="15471" y="22584"/>
                        <a:pt x="-33" y="-105"/>
                      </a:cubicBezTo>
                      <a:cubicBezTo>
                        <a:pt x="2938" y="33581"/>
                        <a:pt x="24386" y="63326"/>
                        <a:pt x="35653" y="9520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8" name="Freeform 195">
                  <a:extLst>
                    <a:ext uri="{FF2B5EF4-FFF2-40B4-BE49-F238E27FC236}">
                      <a16:creationId xmlns:a16="http://schemas.microsoft.com/office/drawing/2014/main" id="{77B4F5EF-3685-4114-9B04-A764D02A6D59}"/>
                    </a:ext>
                  </a:extLst>
                </p:cNvPr>
                <p:cNvSpPr/>
                <p:nvPr/>
              </p:nvSpPr>
              <p:spPr>
                <a:xfrm rot="-1917689">
                  <a:off x="5862367" y="2500713"/>
                  <a:ext cx="61319" cy="150941"/>
                </a:xfrm>
                <a:custGeom>
                  <a:avLst/>
                  <a:gdLst>
                    <a:gd name="connsiteX0" fmla="*/ 51856 w 61319"/>
                    <a:gd name="connsiteY0" fmla="*/ 150834 h 150941"/>
                    <a:gd name="connsiteX1" fmla="*/ 61288 w 61319"/>
                    <a:gd name="connsiteY1" fmla="*/ 136181 h 150941"/>
                    <a:gd name="connsiteX2" fmla="*/ 10279 w 61319"/>
                    <a:gd name="connsiteY2" fmla="*/ -107 h 150941"/>
                    <a:gd name="connsiteX3" fmla="*/ -31 w 61319"/>
                    <a:gd name="connsiteY3" fmla="*/ 10581 h 150941"/>
                    <a:gd name="connsiteX4" fmla="*/ 39169 w 61319"/>
                    <a:gd name="connsiteY4" fmla="*/ 122042 h 150941"/>
                    <a:gd name="connsiteX5" fmla="*/ 51856 w 61319"/>
                    <a:gd name="connsiteY5" fmla="*/ 150834 h 150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319" h="150941">
                      <a:moveTo>
                        <a:pt x="51856" y="150834"/>
                      </a:moveTo>
                      <a:cubicBezTo>
                        <a:pt x="55009" y="145941"/>
                        <a:pt x="58135" y="141074"/>
                        <a:pt x="61288" y="136181"/>
                      </a:cubicBezTo>
                      <a:cubicBezTo>
                        <a:pt x="45241" y="91885"/>
                        <a:pt x="33380" y="35690"/>
                        <a:pt x="10279" y="-107"/>
                      </a:cubicBezTo>
                      <a:cubicBezTo>
                        <a:pt x="7462" y="6099"/>
                        <a:pt x="3870" y="9036"/>
                        <a:pt x="-31" y="10581"/>
                      </a:cubicBezTo>
                      <a:cubicBezTo>
                        <a:pt x="10021" y="45348"/>
                        <a:pt x="27850" y="87893"/>
                        <a:pt x="39169" y="122042"/>
                      </a:cubicBezTo>
                      <a:cubicBezTo>
                        <a:pt x="42786" y="132781"/>
                        <a:pt x="40538" y="150139"/>
                        <a:pt x="51856" y="15083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9" name="Freeform 196">
                  <a:extLst>
                    <a:ext uri="{FF2B5EF4-FFF2-40B4-BE49-F238E27FC236}">
                      <a16:creationId xmlns:a16="http://schemas.microsoft.com/office/drawing/2014/main" id="{457B8366-CA5F-4FC3-B68E-AA74864DF804}"/>
                    </a:ext>
                  </a:extLst>
                </p:cNvPr>
                <p:cNvSpPr/>
                <p:nvPr/>
              </p:nvSpPr>
              <p:spPr>
                <a:xfrm rot="-1917689">
                  <a:off x="5861367" y="2525953"/>
                  <a:ext cx="55246" cy="155628"/>
                </a:xfrm>
                <a:custGeom>
                  <a:avLst/>
                  <a:gdLst>
                    <a:gd name="connsiteX0" fmla="*/ 6274 w 55246"/>
                    <a:gd name="connsiteY0" fmla="*/ -107 h 155628"/>
                    <a:gd name="connsiteX1" fmla="*/ -31 w 55246"/>
                    <a:gd name="connsiteY1" fmla="*/ 9705 h 155628"/>
                    <a:gd name="connsiteX2" fmla="*/ 55216 w 55246"/>
                    <a:gd name="connsiteY2" fmla="*/ 155521 h 155628"/>
                    <a:gd name="connsiteX3" fmla="*/ 6274 w 55246"/>
                    <a:gd name="connsiteY3" fmla="*/ -107 h 15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6" h="155628">
                      <a:moveTo>
                        <a:pt x="6274" y="-107"/>
                      </a:moveTo>
                      <a:cubicBezTo>
                        <a:pt x="4155" y="3138"/>
                        <a:pt x="2062" y="6409"/>
                        <a:pt x="-31" y="9705"/>
                      </a:cubicBezTo>
                      <a:cubicBezTo>
                        <a:pt x="21003" y="57710"/>
                        <a:pt x="36714" y="106899"/>
                        <a:pt x="55216" y="155521"/>
                      </a:cubicBezTo>
                      <a:cubicBezTo>
                        <a:pt x="47929" y="101645"/>
                        <a:pt x="25189" y="51168"/>
                        <a:pt x="6274" y="-10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0" name="Freeform 197">
                  <a:extLst>
                    <a:ext uri="{FF2B5EF4-FFF2-40B4-BE49-F238E27FC236}">
                      <a16:creationId xmlns:a16="http://schemas.microsoft.com/office/drawing/2014/main" id="{AB6EEC27-D436-448E-B4A4-7E0F58CD97A6}"/>
                    </a:ext>
                  </a:extLst>
                </p:cNvPr>
                <p:cNvSpPr/>
                <p:nvPr/>
              </p:nvSpPr>
              <p:spPr>
                <a:xfrm rot="-1917689">
                  <a:off x="6008260" y="2610868"/>
                  <a:ext cx="57402" cy="175200"/>
                </a:xfrm>
                <a:custGeom>
                  <a:avLst/>
                  <a:gdLst>
                    <a:gd name="connsiteX0" fmla="*/ 35348 w 57402"/>
                    <a:gd name="connsiteY0" fmla="*/ 62420 h 175200"/>
                    <a:gd name="connsiteX1" fmla="*/ 22427 w 57402"/>
                    <a:gd name="connsiteY1" fmla="*/ 61055 h 175200"/>
                    <a:gd name="connsiteX2" fmla="*/ 13280 w 57402"/>
                    <a:gd name="connsiteY2" fmla="*/ -109 h 175200"/>
                    <a:gd name="connsiteX3" fmla="*/ -28 w 57402"/>
                    <a:gd name="connsiteY3" fmla="*/ 25927 h 175200"/>
                    <a:gd name="connsiteX4" fmla="*/ 49586 w 57402"/>
                    <a:gd name="connsiteY4" fmla="*/ 175092 h 175200"/>
                    <a:gd name="connsiteX5" fmla="*/ 35348 w 57402"/>
                    <a:gd name="connsiteY5" fmla="*/ 6242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402" h="175200">
                      <a:moveTo>
                        <a:pt x="35348" y="62420"/>
                      </a:moveTo>
                      <a:cubicBezTo>
                        <a:pt x="29456" y="54308"/>
                        <a:pt x="28422" y="69142"/>
                        <a:pt x="22427" y="61055"/>
                      </a:cubicBezTo>
                      <a:cubicBezTo>
                        <a:pt x="29921" y="38392"/>
                        <a:pt x="19404" y="19644"/>
                        <a:pt x="13280" y="-109"/>
                      </a:cubicBezTo>
                      <a:cubicBezTo>
                        <a:pt x="4313" y="9548"/>
                        <a:pt x="7052" y="16630"/>
                        <a:pt x="-28" y="25927"/>
                      </a:cubicBezTo>
                      <a:cubicBezTo>
                        <a:pt x="19869" y="74910"/>
                        <a:pt x="31110" y="125799"/>
                        <a:pt x="49586" y="175092"/>
                      </a:cubicBezTo>
                      <a:cubicBezTo>
                        <a:pt x="73411" y="131311"/>
                        <a:pt x="34934" y="101128"/>
                        <a:pt x="35348" y="6242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1" name="Freeform 198">
                  <a:extLst>
                    <a:ext uri="{FF2B5EF4-FFF2-40B4-BE49-F238E27FC236}">
                      <a16:creationId xmlns:a16="http://schemas.microsoft.com/office/drawing/2014/main" id="{46A78AA6-93A9-4437-908C-2A3F8A59778C}"/>
                    </a:ext>
                  </a:extLst>
                </p:cNvPr>
                <p:cNvSpPr/>
                <p:nvPr/>
              </p:nvSpPr>
              <p:spPr>
                <a:xfrm rot="-1917689">
                  <a:off x="5424791" y="2640998"/>
                  <a:ext cx="138453" cy="219110"/>
                </a:xfrm>
                <a:custGeom>
                  <a:avLst/>
                  <a:gdLst>
                    <a:gd name="connsiteX0" fmla="*/ 71005 w 138453"/>
                    <a:gd name="connsiteY0" fmla="*/ 128875 h 219110"/>
                    <a:gd name="connsiteX1" fmla="*/ 92608 w 138453"/>
                    <a:gd name="connsiteY1" fmla="*/ 111543 h 219110"/>
                    <a:gd name="connsiteX2" fmla="*/ 71005 w 138453"/>
                    <a:gd name="connsiteY2" fmla="*/ 128875 h 219110"/>
                    <a:gd name="connsiteX3" fmla="*/ 138423 w 138453"/>
                    <a:gd name="connsiteY3" fmla="*/ 137348 h 219110"/>
                    <a:gd name="connsiteX4" fmla="*/ 63873 w 138453"/>
                    <a:gd name="connsiteY4" fmla="*/ -98 h 219110"/>
                    <a:gd name="connsiteX5" fmla="*/ -30 w 138453"/>
                    <a:gd name="connsiteY5" fmla="*/ 93851 h 219110"/>
                    <a:gd name="connsiteX6" fmla="*/ 21572 w 138453"/>
                    <a:gd name="connsiteY6" fmla="*/ 124858 h 219110"/>
                    <a:gd name="connsiteX7" fmla="*/ 44493 w 138453"/>
                    <a:gd name="connsiteY7" fmla="*/ 94598 h 219110"/>
                    <a:gd name="connsiteX8" fmla="*/ 24906 w 138453"/>
                    <a:gd name="connsiteY8" fmla="*/ 130472 h 219110"/>
                    <a:gd name="connsiteX9" fmla="*/ 82349 w 138453"/>
                    <a:gd name="connsiteY9" fmla="*/ 219013 h 219110"/>
                    <a:gd name="connsiteX10" fmla="*/ 138423 w 138453"/>
                    <a:gd name="connsiteY10" fmla="*/ 137348 h 21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8453" h="219110">
                      <a:moveTo>
                        <a:pt x="71005" y="128875"/>
                      </a:moveTo>
                      <a:cubicBezTo>
                        <a:pt x="77414" y="119398"/>
                        <a:pt x="85166" y="116308"/>
                        <a:pt x="92608" y="111543"/>
                      </a:cubicBezTo>
                      <a:cubicBezTo>
                        <a:pt x="93125" y="114557"/>
                        <a:pt x="80024" y="137297"/>
                        <a:pt x="71005" y="128875"/>
                      </a:cubicBezTo>
                      <a:close/>
                      <a:moveTo>
                        <a:pt x="138423" y="137348"/>
                      </a:moveTo>
                      <a:cubicBezTo>
                        <a:pt x="112764" y="91687"/>
                        <a:pt x="94029" y="44533"/>
                        <a:pt x="63873" y="-98"/>
                      </a:cubicBezTo>
                      <a:cubicBezTo>
                        <a:pt x="41651" y="27046"/>
                        <a:pt x="21004" y="61221"/>
                        <a:pt x="-30" y="93851"/>
                      </a:cubicBezTo>
                      <a:cubicBezTo>
                        <a:pt x="6998" y="104255"/>
                        <a:pt x="13097" y="114788"/>
                        <a:pt x="21572" y="124858"/>
                      </a:cubicBezTo>
                      <a:cubicBezTo>
                        <a:pt x="29480" y="116050"/>
                        <a:pt x="35139" y="96761"/>
                        <a:pt x="44493" y="94598"/>
                      </a:cubicBezTo>
                      <a:cubicBezTo>
                        <a:pt x="35733" y="107088"/>
                        <a:pt x="28834" y="119115"/>
                        <a:pt x="24906" y="130472"/>
                      </a:cubicBezTo>
                      <a:cubicBezTo>
                        <a:pt x="43433" y="160114"/>
                        <a:pt x="58860" y="190452"/>
                        <a:pt x="82349" y="219013"/>
                      </a:cubicBezTo>
                      <a:cubicBezTo>
                        <a:pt x="100877" y="191096"/>
                        <a:pt x="118578" y="159445"/>
                        <a:pt x="138423" y="13734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2" name="Freeform 199">
                  <a:extLst>
                    <a:ext uri="{FF2B5EF4-FFF2-40B4-BE49-F238E27FC236}">
                      <a16:creationId xmlns:a16="http://schemas.microsoft.com/office/drawing/2014/main" id="{005115F3-6B9B-4C59-9C10-D997C67A82ED}"/>
                    </a:ext>
                  </a:extLst>
                </p:cNvPr>
                <p:cNvSpPr/>
                <p:nvPr/>
              </p:nvSpPr>
              <p:spPr>
                <a:xfrm rot="-1917689">
                  <a:off x="5981341" y="2688688"/>
                  <a:ext cx="49573" cy="111667"/>
                </a:xfrm>
                <a:custGeom>
                  <a:avLst/>
                  <a:gdLst>
                    <a:gd name="connsiteX0" fmla="*/ 49547 w 49573"/>
                    <a:gd name="connsiteY0" fmla="*/ 42308 h 111667"/>
                    <a:gd name="connsiteX1" fmla="*/ 31794 w 49573"/>
                    <a:gd name="connsiteY1" fmla="*/ -108 h 111667"/>
                    <a:gd name="connsiteX2" fmla="*/ 11949 w 49573"/>
                    <a:gd name="connsiteY2" fmla="*/ 111559 h 111667"/>
                    <a:gd name="connsiteX3" fmla="*/ 49547 w 49573"/>
                    <a:gd name="connsiteY3" fmla="*/ 42308 h 111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73" h="111667">
                      <a:moveTo>
                        <a:pt x="49547" y="42308"/>
                      </a:moveTo>
                      <a:cubicBezTo>
                        <a:pt x="42260" y="28478"/>
                        <a:pt x="42828" y="12897"/>
                        <a:pt x="31794" y="-108"/>
                      </a:cubicBezTo>
                      <a:cubicBezTo>
                        <a:pt x="13344" y="39732"/>
                        <a:pt x="-17019" y="82045"/>
                        <a:pt x="11949" y="111559"/>
                      </a:cubicBezTo>
                      <a:cubicBezTo>
                        <a:pt x="24765" y="88381"/>
                        <a:pt x="31975" y="66490"/>
                        <a:pt x="49547" y="4230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3" name="Freeform 200">
                  <a:extLst>
                    <a:ext uri="{FF2B5EF4-FFF2-40B4-BE49-F238E27FC236}">
                      <a16:creationId xmlns:a16="http://schemas.microsoft.com/office/drawing/2014/main" id="{29B04099-0845-4CC4-8DD1-0722D47704F0}"/>
                    </a:ext>
                  </a:extLst>
                </p:cNvPr>
                <p:cNvSpPr/>
                <p:nvPr/>
              </p:nvSpPr>
              <p:spPr>
                <a:xfrm rot="-1917689">
                  <a:off x="5652202" y="2687059"/>
                  <a:ext cx="234605" cy="458927"/>
                </a:xfrm>
                <a:custGeom>
                  <a:avLst/>
                  <a:gdLst>
                    <a:gd name="connsiteX0" fmla="*/ 234581 w 234605"/>
                    <a:gd name="connsiteY0" fmla="*/ 392020 h 458927"/>
                    <a:gd name="connsiteX1" fmla="*/ 53542 w 234605"/>
                    <a:gd name="connsiteY1" fmla="*/ -103 h 458927"/>
                    <a:gd name="connsiteX2" fmla="*/ -25 w 234605"/>
                    <a:gd name="connsiteY2" fmla="*/ 83133 h 458927"/>
                    <a:gd name="connsiteX3" fmla="*/ 198533 w 234605"/>
                    <a:gd name="connsiteY3" fmla="*/ 458824 h 458927"/>
                    <a:gd name="connsiteX4" fmla="*/ 234581 w 234605"/>
                    <a:gd name="connsiteY4" fmla="*/ 392020 h 458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605" h="458927">
                      <a:moveTo>
                        <a:pt x="234581" y="392020"/>
                      </a:moveTo>
                      <a:cubicBezTo>
                        <a:pt x="180367" y="259930"/>
                        <a:pt x="121270" y="129000"/>
                        <a:pt x="53542" y="-103"/>
                      </a:cubicBezTo>
                      <a:cubicBezTo>
                        <a:pt x="35660" y="27659"/>
                        <a:pt x="17831" y="55396"/>
                        <a:pt x="-25" y="83133"/>
                      </a:cubicBezTo>
                      <a:cubicBezTo>
                        <a:pt x="73724" y="206775"/>
                        <a:pt x="133338" y="333379"/>
                        <a:pt x="198533" y="458824"/>
                      </a:cubicBezTo>
                      <a:cubicBezTo>
                        <a:pt x="208895" y="436882"/>
                        <a:pt x="219748" y="414863"/>
                        <a:pt x="234581" y="39202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4" name="Freeform 201">
                  <a:extLst>
                    <a:ext uri="{FF2B5EF4-FFF2-40B4-BE49-F238E27FC236}">
                      <a16:creationId xmlns:a16="http://schemas.microsoft.com/office/drawing/2014/main" id="{0148785D-99DE-4BC7-B5E4-AE31C596D70C}"/>
                    </a:ext>
                  </a:extLst>
                </p:cNvPr>
                <p:cNvSpPr/>
                <p:nvPr/>
              </p:nvSpPr>
              <p:spPr>
                <a:xfrm rot="-1917689">
                  <a:off x="5423845" y="2777213"/>
                  <a:ext cx="40440" cy="60468"/>
                </a:xfrm>
                <a:custGeom>
                  <a:avLst/>
                  <a:gdLst>
                    <a:gd name="connsiteX0" fmla="*/ 40411 w 40440"/>
                    <a:gd name="connsiteY0" fmla="*/ 30988 h 60468"/>
                    <a:gd name="connsiteX1" fmla="*/ 18860 w 40440"/>
                    <a:gd name="connsiteY1" fmla="*/ -97 h 60468"/>
                    <a:gd name="connsiteX2" fmla="*/ -29 w 40440"/>
                    <a:gd name="connsiteY2" fmla="*/ 29262 h 60468"/>
                    <a:gd name="connsiteX3" fmla="*/ 21547 w 40440"/>
                    <a:gd name="connsiteY3" fmla="*/ 60372 h 60468"/>
                    <a:gd name="connsiteX4" fmla="*/ 40411 w 40440"/>
                    <a:gd name="connsiteY4" fmla="*/ 30988 h 60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40" h="60468">
                      <a:moveTo>
                        <a:pt x="40411" y="30988"/>
                      </a:moveTo>
                      <a:cubicBezTo>
                        <a:pt x="29971" y="21356"/>
                        <a:pt x="29351" y="9561"/>
                        <a:pt x="18860" y="-97"/>
                      </a:cubicBezTo>
                      <a:cubicBezTo>
                        <a:pt x="12555" y="9741"/>
                        <a:pt x="6276" y="19502"/>
                        <a:pt x="-29" y="29262"/>
                      </a:cubicBezTo>
                      <a:cubicBezTo>
                        <a:pt x="6973" y="39667"/>
                        <a:pt x="13072" y="50277"/>
                        <a:pt x="21547" y="60372"/>
                      </a:cubicBezTo>
                      <a:cubicBezTo>
                        <a:pt x="27827" y="50560"/>
                        <a:pt x="34132" y="40774"/>
                        <a:pt x="40411" y="3098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5" name="Freeform 202">
                  <a:extLst>
                    <a:ext uri="{FF2B5EF4-FFF2-40B4-BE49-F238E27FC236}">
                      <a16:creationId xmlns:a16="http://schemas.microsoft.com/office/drawing/2014/main" id="{D37C5988-DA0D-434C-99B0-72A953528A96}"/>
                    </a:ext>
                  </a:extLst>
                </p:cNvPr>
                <p:cNvSpPr/>
                <p:nvPr/>
              </p:nvSpPr>
              <p:spPr>
                <a:xfrm rot="-1917689">
                  <a:off x="5477106" y="2781773"/>
                  <a:ext cx="74782" cy="117899"/>
                </a:xfrm>
                <a:custGeom>
                  <a:avLst/>
                  <a:gdLst>
                    <a:gd name="connsiteX0" fmla="*/ 74754 w 74782"/>
                    <a:gd name="connsiteY0" fmla="*/ 90863 h 117899"/>
                    <a:gd name="connsiteX1" fmla="*/ 18861 w 74782"/>
                    <a:gd name="connsiteY1" fmla="*/ -98 h 117899"/>
                    <a:gd name="connsiteX2" fmla="*/ -28 w 74782"/>
                    <a:gd name="connsiteY2" fmla="*/ 29261 h 117899"/>
                    <a:gd name="connsiteX3" fmla="*/ 57415 w 74782"/>
                    <a:gd name="connsiteY3" fmla="*/ 117802 h 117899"/>
                    <a:gd name="connsiteX4" fmla="*/ 74754 w 74782"/>
                    <a:gd name="connsiteY4" fmla="*/ 90863 h 1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82" h="117899">
                      <a:moveTo>
                        <a:pt x="74754" y="90863"/>
                      </a:moveTo>
                      <a:cubicBezTo>
                        <a:pt x="57622" y="60243"/>
                        <a:pt x="36407" y="30446"/>
                        <a:pt x="18861" y="-98"/>
                      </a:cubicBezTo>
                      <a:cubicBezTo>
                        <a:pt x="12582" y="9689"/>
                        <a:pt x="6277" y="19501"/>
                        <a:pt x="-28" y="29261"/>
                      </a:cubicBezTo>
                      <a:cubicBezTo>
                        <a:pt x="20593" y="58440"/>
                        <a:pt x="34340" y="89164"/>
                        <a:pt x="57415" y="117802"/>
                      </a:cubicBezTo>
                      <a:cubicBezTo>
                        <a:pt x="63178" y="108839"/>
                        <a:pt x="68940" y="99851"/>
                        <a:pt x="74754" y="9086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6" name="Freeform 203">
                  <a:extLst>
                    <a:ext uri="{FF2B5EF4-FFF2-40B4-BE49-F238E27FC236}">
                      <a16:creationId xmlns:a16="http://schemas.microsoft.com/office/drawing/2014/main" id="{260AC2CF-E4F7-4651-8C17-A141158EBF98}"/>
                    </a:ext>
                  </a:extLst>
                </p:cNvPr>
                <p:cNvSpPr/>
                <p:nvPr/>
              </p:nvSpPr>
              <p:spPr>
                <a:xfrm rot="-1917689">
                  <a:off x="5437816" y="2932768"/>
                  <a:ext cx="98633" cy="162993"/>
                </a:xfrm>
                <a:custGeom>
                  <a:avLst/>
                  <a:gdLst>
                    <a:gd name="connsiteX0" fmla="*/ 26720 w 98633"/>
                    <a:gd name="connsiteY0" fmla="*/ -96 h 162993"/>
                    <a:gd name="connsiteX1" fmla="*/ -25 w 98633"/>
                    <a:gd name="connsiteY1" fmla="*/ 41521 h 162993"/>
                    <a:gd name="connsiteX2" fmla="*/ 70933 w 98633"/>
                    <a:gd name="connsiteY2" fmla="*/ 162897 h 162993"/>
                    <a:gd name="connsiteX3" fmla="*/ 98608 w 98633"/>
                    <a:gd name="connsiteY3" fmla="*/ 125272 h 162993"/>
                    <a:gd name="connsiteX4" fmla="*/ 26720 w 98633"/>
                    <a:gd name="connsiteY4" fmla="*/ -96 h 16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633" h="162993">
                      <a:moveTo>
                        <a:pt x="26720" y="-96"/>
                      </a:moveTo>
                      <a:cubicBezTo>
                        <a:pt x="17831" y="13759"/>
                        <a:pt x="8890" y="27640"/>
                        <a:pt x="-25" y="41521"/>
                      </a:cubicBezTo>
                      <a:cubicBezTo>
                        <a:pt x="22508" y="82212"/>
                        <a:pt x="45299" y="122825"/>
                        <a:pt x="70933" y="162897"/>
                      </a:cubicBezTo>
                      <a:cubicBezTo>
                        <a:pt x="79305" y="146209"/>
                        <a:pt x="90262" y="141934"/>
                        <a:pt x="98608" y="125272"/>
                      </a:cubicBezTo>
                      <a:cubicBezTo>
                        <a:pt x="73130" y="83757"/>
                        <a:pt x="53232" y="41109"/>
                        <a:pt x="26720" y="-9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7" name="Freeform 204">
                  <a:extLst>
                    <a:ext uri="{FF2B5EF4-FFF2-40B4-BE49-F238E27FC236}">
                      <a16:creationId xmlns:a16="http://schemas.microsoft.com/office/drawing/2014/main" id="{D5F11B20-D132-40F2-8D20-B0DC2015C693}"/>
                    </a:ext>
                  </a:extLst>
                </p:cNvPr>
                <p:cNvSpPr/>
                <p:nvPr/>
              </p:nvSpPr>
              <p:spPr>
                <a:xfrm rot="-1917689">
                  <a:off x="5363617" y="3012543"/>
                  <a:ext cx="220677" cy="318982"/>
                </a:xfrm>
                <a:custGeom>
                  <a:avLst/>
                  <a:gdLst>
                    <a:gd name="connsiteX0" fmla="*/ 147605 w 220677"/>
                    <a:gd name="connsiteY0" fmla="*/ 70186 h 318982"/>
                    <a:gd name="connsiteX1" fmla="*/ 141791 w 220677"/>
                    <a:gd name="connsiteY1" fmla="*/ 63001 h 318982"/>
                    <a:gd name="connsiteX2" fmla="*/ 151274 w 220677"/>
                    <a:gd name="connsiteY2" fmla="*/ 48322 h 318982"/>
                    <a:gd name="connsiteX3" fmla="*/ 160422 w 220677"/>
                    <a:gd name="connsiteY3" fmla="*/ 61095 h 318982"/>
                    <a:gd name="connsiteX4" fmla="*/ 147605 w 220677"/>
                    <a:gd name="connsiteY4" fmla="*/ 70186 h 318982"/>
                    <a:gd name="connsiteX5" fmla="*/ 164091 w 220677"/>
                    <a:gd name="connsiteY5" fmla="*/ 87596 h 318982"/>
                    <a:gd name="connsiteX6" fmla="*/ 200862 w 220677"/>
                    <a:gd name="connsiteY6" fmla="*/ 149069 h 318982"/>
                    <a:gd name="connsiteX7" fmla="*/ 171275 w 220677"/>
                    <a:gd name="connsiteY7" fmla="*/ 81853 h 318982"/>
                    <a:gd name="connsiteX8" fmla="*/ 209622 w 220677"/>
                    <a:gd name="connsiteY8" fmla="*/ 140880 h 318982"/>
                    <a:gd name="connsiteX9" fmla="*/ 220656 w 220677"/>
                    <a:gd name="connsiteY9" fmla="*/ 123754 h 318982"/>
                    <a:gd name="connsiteX10" fmla="*/ 151274 w 220677"/>
                    <a:gd name="connsiteY10" fmla="*/ -95 h 318982"/>
                    <a:gd name="connsiteX11" fmla="*/ 142153 w 220677"/>
                    <a:gd name="connsiteY11" fmla="*/ 35625 h 318982"/>
                    <a:gd name="connsiteX12" fmla="*/ 126028 w 220677"/>
                    <a:gd name="connsiteY12" fmla="*/ 39102 h 318982"/>
                    <a:gd name="connsiteX13" fmla="*/ -22 w 220677"/>
                    <a:gd name="connsiteY13" fmla="*/ 186541 h 318982"/>
                    <a:gd name="connsiteX14" fmla="*/ 31194 w 220677"/>
                    <a:gd name="connsiteY14" fmla="*/ 213376 h 318982"/>
                    <a:gd name="connsiteX15" fmla="*/ 88146 w 220677"/>
                    <a:gd name="connsiteY15" fmla="*/ 318888 h 318982"/>
                    <a:gd name="connsiteX16" fmla="*/ 112074 w 220677"/>
                    <a:gd name="connsiteY16" fmla="*/ 254736 h 318982"/>
                    <a:gd name="connsiteX17" fmla="*/ 190526 w 220677"/>
                    <a:gd name="connsiteY17" fmla="*/ 159757 h 318982"/>
                    <a:gd name="connsiteX18" fmla="*/ 164091 w 220677"/>
                    <a:gd name="connsiteY18" fmla="*/ 87596 h 318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20677" h="318982">
                      <a:moveTo>
                        <a:pt x="147605" y="70186"/>
                      </a:moveTo>
                      <a:cubicBezTo>
                        <a:pt x="146494" y="67611"/>
                        <a:pt x="145254" y="65062"/>
                        <a:pt x="141791" y="63001"/>
                      </a:cubicBezTo>
                      <a:cubicBezTo>
                        <a:pt x="144969" y="58134"/>
                        <a:pt x="148096" y="53215"/>
                        <a:pt x="151274" y="48322"/>
                      </a:cubicBezTo>
                      <a:cubicBezTo>
                        <a:pt x="157683" y="51850"/>
                        <a:pt x="156417" y="57026"/>
                        <a:pt x="160422" y="61095"/>
                      </a:cubicBezTo>
                      <a:cubicBezTo>
                        <a:pt x="155822" y="62692"/>
                        <a:pt x="152205" y="68564"/>
                        <a:pt x="147605" y="70186"/>
                      </a:cubicBezTo>
                      <a:close/>
                      <a:moveTo>
                        <a:pt x="164091" y="87596"/>
                      </a:moveTo>
                      <a:cubicBezTo>
                        <a:pt x="178950" y="104954"/>
                        <a:pt x="184764" y="146005"/>
                        <a:pt x="200862" y="149069"/>
                      </a:cubicBezTo>
                      <a:cubicBezTo>
                        <a:pt x="195384" y="127102"/>
                        <a:pt x="167864" y="98747"/>
                        <a:pt x="171275" y="81853"/>
                      </a:cubicBezTo>
                      <a:cubicBezTo>
                        <a:pt x="186650" y="99777"/>
                        <a:pt x="192077" y="130372"/>
                        <a:pt x="209622" y="140880"/>
                      </a:cubicBezTo>
                      <a:cubicBezTo>
                        <a:pt x="213292" y="135163"/>
                        <a:pt x="216961" y="129471"/>
                        <a:pt x="220656" y="123754"/>
                      </a:cubicBezTo>
                      <a:cubicBezTo>
                        <a:pt x="197193" y="82574"/>
                        <a:pt x="176185" y="40827"/>
                        <a:pt x="151274" y="-95"/>
                      </a:cubicBezTo>
                      <a:cubicBezTo>
                        <a:pt x="140912" y="13374"/>
                        <a:pt x="133083" y="26328"/>
                        <a:pt x="142153" y="35625"/>
                      </a:cubicBezTo>
                      <a:cubicBezTo>
                        <a:pt x="133625" y="42193"/>
                        <a:pt x="131377" y="32097"/>
                        <a:pt x="126028" y="39102"/>
                      </a:cubicBezTo>
                      <a:cubicBezTo>
                        <a:pt x="85381" y="94524"/>
                        <a:pt x="39902" y="127977"/>
                        <a:pt x="-22" y="186541"/>
                      </a:cubicBezTo>
                      <a:cubicBezTo>
                        <a:pt x="4449" y="196816"/>
                        <a:pt x="17291" y="205238"/>
                        <a:pt x="31194" y="213376"/>
                      </a:cubicBezTo>
                      <a:cubicBezTo>
                        <a:pt x="13984" y="255251"/>
                        <a:pt x="37654" y="298697"/>
                        <a:pt x="88146" y="318888"/>
                      </a:cubicBezTo>
                      <a:cubicBezTo>
                        <a:pt x="117966" y="311986"/>
                        <a:pt x="119284" y="272686"/>
                        <a:pt x="112074" y="254736"/>
                      </a:cubicBezTo>
                      <a:cubicBezTo>
                        <a:pt x="135357" y="229060"/>
                        <a:pt x="162954" y="191923"/>
                        <a:pt x="190526" y="159757"/>
                      </a:cubicBezTo>
                      <a:cubicBezTo>
                        <a:pt x="182076" y="135626"/>
                        <a:pt x="157760" y="114998"/>
                        <a:pt x="164091" y="8759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8" name="Freeform 205">
                  <a:extLst>
                    <a:ext uri="{FF2B5EF4-FFF2-40B4-BE49-F238E27FC236}">
                      <a16:creationId xmlns:a16="http://schemas.microsoft.com/office/drawing/2014/main" id="{0962E791-BE3E-4119-BD2D-622FA374AB46}"/>
                    </a:ext>
                  </a:extLst>
                </p:cNvPr>
                <p:cNvSpPr/>
                <p:nvPr/>
              </p:nvSpPr>
              <p:spPr>
                <a:xfrm rot="-1917689">
                  <a:off x="5606714" y="3094781"/>
                  <a:ext cx="66332" cy="106362"/>
                </a:xfrm>
                <a:custGeom>
                  <a:avLst/>
                  <a:gdLst>
                    <a:gd name="connsiteX0" fmla="*/ 66311 w 66332"/>
                    <a:gd name="connsiteY0" fmla="*/ 106263 h 106362"/>
                    <a:gd name="connsiteX1" fmla="*/ 13468 w 66332"/>
                    <a:gd name="connsiteY1" fmla="*/ -99 h 106362"/>
                    <a:gd name="connsiteX2" fmla="*/ -21 w 66332"/>
                    <a:gd name="connsiteY2" fmla="*/ 15457 h 106362"/>
                    <a:gd name="connsiteX3" fmla="*/ 66311 w 66332"/>
                    <a:gd name="connsiteY3" fmla="*/ 106263 h 10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332" h="106362">
                      <a:moveTo>
                        <a:pt x="66311" y="106263"/>
                      </a:moveTo>
                      <a:cubicBezTo>
                        <a:pt x="48171" y="70904"/>
                        <a:pt x="35122" y="34514"/>
                        <a:pt x="13468" y="-99"/>
                      </a:cubicBezTo>
                      <a:cubicBezTo>
                        <a:pt x="9617" y="8374"/>
                        <a:pt x="3493" y="5748"/>
                        <a:pt x="-21" y="15457"/>
                      </a:cubicBezTo>
                      <a:cubicBezTo>
                        <a:pt x="16956" y="45459"/>
                        <a:pt x="17654" y="90168"/>
                        <a:pt x="66311" y="10626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9" name="Freeform 206">
                  <a:extLst>
                    <a:ext uri="{FF2B5EF4-FFF2-40B4-BE49-F238E27FC236}">
                      <a16:creationId xmlns:a16="http://schemas.microsoft.com/office/drawing/2014/main" id="{10A44A3A-522B-4199-B35C-E9DE587EECC5}"/>
                    </a:ext>
                  </a:extLst>
                </p:cNvPr>
                <p:cNvSpPr/>
                <p:nvPr/>
              </p:nvSpPr>
              <p:spPr>
                <a:xfrm rot="-1917689">
                  <a:off x="5603413" y="3133769"/>
                  <a:ext cx="28480" cy="52691"/>
                </a:xfrm>
                <a:custGeom>
                  <a:avLst/>
                  <a:gdLst>
                    <a:gd name="connsiteX0" fmla="*/ 34 w 28480"/>
                    <a:gd name="connsiteY0" fmla="*/ -98 h 52691"/>
                    <a:gd name="connsiteX1" fmla="*/ 28459 w 28480"/>
                    <a:gd name="connsiteY1" fmla="*/ 52594 h 52691"/>
                    <a:gd name="connsiteX2" fmla="*/ 34 w 28480"/>
                    <a:gd name="connsiteY2" fmla="*/ -98 h 52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480" h="52691">
                      <a:moveTo>
                        <a:pt x="34" y="-98"/>
                      </a:moveTo>
                      <a:cubicBezTo>
                        <a:pt x="-947" y="18342"/>
                        <a:pt x="11198" y="45074"/>
                        <a:pt x="28459" y="52594"/>
                      </a:cubicBezTo>
                      <a:cubicBezTo>
                        <a:pt x="19286" y="34952"/>
                        <a:pt x="15074" y="16204"/>
                        <a:pt x="34" y="-9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0" name="Freeform 207">
                  <a:extLst>
                    <a:ext uri="{FF2B5EF4-FFF2-40B4-BE49-F238E27FC236}">
                      <a16:creationId xmlns:a16="http://schemas.microsoft.com/office/drawing/2014/main" id="{86098FD2-85D4-41DD-A553-EA2B77374226}"/>
                    </a:ext>
                  </a:extLst>
                </p:cNvPr>
                <p:cNvSpPr/>
                <p:nvPr/>
              </p:nvSpPr>
              <p:spPr>
                <a:xfrm rot="-1917689">
                  <a:off x="5588774" y="3158973"/>
                  <a:ext cx="16528" cy="18719"/>
                </a:xfrm>
                <a:custGeom>
                  <a:avLst/>
                  <a:gdLst>
                    <a:gd name="connsiteX0" fmla="*/ 16507 w 16528"/>
                    <a:gd name="connsiteY0" fmla="*/ 18239 h 18719"/>
                    <a:gd name="connsiteX1" fmla="*/ 4000 w 16528"/>
                    <a:gd name="connsiteY1" fmla="*/ -98 h 18719"/>
                    <a:gd name="connsiteX2" fmla="*/ 16507 w 16528"/>
                    <a:gd name="connsiteY2" fmla="*/ 18239 h 18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28" h="18719">
                      <a:moveTo>
                        <a:pt x="16507" y="18239"/>
                      </a:moveTo>
                      <a:cubicBezTo>
                        <a:pt x="8341" y="13011"/>
                        <a:pt x="13251" y="4925"/>
                        <a:pt x="4000" y="-98"/>
                      </a:cubicBezTo>
                      <a:cubicBezTo>
                        <a:pt x="-7705" y="8247"/>
                        <a:pt x="9143" y="20995"/>
                        <a:pt x="16507" y="1823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1" name="Freeform 208">
                  <a:extLst>
                    <a:ext uri="{FF2B5EF4-FFF2-40B4-BE49-F238E27FC236}">
                      <a16:creationId xmlns:a16="http://schemas.microsoft.com/office/drawing/2014/main" id="{B2A4C19A-B18B-48AB-818F-96F0425FCE70}"/>
                    </a:ext>
                  </a:extLst>
                </p:cNvPr>
                <p:cNvSpPr/>
                <p:nvPr/>
              </p:nvSpPr>
              <p:spPr>
                <a:xfrm rot="-1917689">
                  <a:off x="5588974" y="3169080"/>
                  <a:ext cx="58916" cy="54803"/>
                </a:xfrm>
                <a:custGeom>
                  <a:avLst/>
                  <a:gdLst>
                    <a:gd name="connsiteX0" fmla="*/ -20 w 58916"/>
                    <a:gd name="connsiteY0" fmla="*/ 17003 h 54803"/>
                    <a:gd name="connsiteX1" fmla="*/ 58896 w 58916"/>
                    <a:gd name="connsiteY1" fmla="*/ 54705 h 54803"/>
                    <a:gd name="connsiteX2" fmla="*/ 10988 w 58916"/>
                    <a:gd name="connsiteY2" fmla="*/ -98 h 54803"/>
                    <a:gd name="connsiteX3" fmla="*/ -20 w 58916"/>
                    <a:gd name="connsiteY3" fmla="*/ 17003 h 54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916" h="54803">
                      <a:moveTo>
                        <a:pt x="-20" y="17003"/>
                      </a:moveTo>
                      <a:cubicBezTo>
                        <a:pt x="23805" y="27278"/>
                        <a:pt x="37707" y="50868"/>
                        <a:pt x="58896" y="54705"/>
                      </a:cubicBezTo>
                      <a:cubicBezTo>
                        <a:pt x="50705" y="34772"/>
                        <a:pt x="31428" y="17182"/>
                        <a:pt x="10988" y="-98"/>
                      </a:cubicBezTo>
                      <a:cubicBezTo>
                        <a:pt x="7318" y="5619"/>
                        <a:pt x="3623" y="11311"/>
                        <a:pt x="-20" y="1700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2" name="Freeform 209">
                  <a:extLst>
                    <a:ext uri="{FF2B5EF4-FFF2-40B4-BE49-F238E27FC236}">
                      <a16:creationId xmlns:a16="http://schemas.microsoft.com/office/drawing/2014/main" id="{0AAA8F02-1B3A-4BDE-820D-D092A85BB4CA}"/>
                    </a:ext>
                  </a:extLst>
                </p:cNvPr>
                <p:cNvSpPr/>
                <p:nvPr/>
              </p:nvSpPr>
              <p:spPr>
                <a:xfrm rot="-1917689">
                  <a:off x="5676546" y="3175694"/>
                  <a:ext cx="31877" cy="25378"/>
                </a:xfrm>
                <a:custGeom>
                  <a:avLst/>
                  <a:gdLst>
                    <a:gd name="connsiteX0" fmla="*/ 22100 w 31877"/>
                    <a:gd name="connsiteY0" fmla="*/ 15108 h 25378"/>
                    <a:gd name="connsiteX1" fmla="*/ 6466 w 31877"/>
                    <a:gd name="connsiteY1" fmla="*/ 1613 h 25378"/>
                    <a:gd name="connsiteX2" fmla="*/ -20 w 31877"/>
                    <a:gd name="connsiteY2" fmla="*/ 969 h 25378"/>
                    <a:gd name="connsiteX3" fmla="*/ 22100 w 31877"/>
                    <a:gd name="connsiteY3" fmla="*/ 15108 h 25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77" h="25378">
                      <a:moveTo>
                        <a:pt x="22100" y="15108"/>
                      </a:moveTo>
                      <a:cubicBezTo>
                        <a:pt x="15356" y="9159"/>
                        <a:pt x="24942" y="9365"/>
                        <a:pt x="6466" y="1613"/>
                      </a:cubicBezTo>
                      <a:cubicBezTo>
                        <a:pt x="5407" y="1175"/>
                        <a:pt x="84" y="-1580"/>
                        <a:pt x="-20" y="969"/>
                      </a:cubicBezTo>
                      <a:cubicBezTo>
                        <a:pt x="-200" y="6403"/>
                        <a:pt x="53264" y="42535"/>
                        <a:pt x="22100" y="1510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3" name="Freeform 210">
                  <a:extLst>
                    <a:ext uri="{FF2B5EF4-FFF2-40B4-BE49-F238E27FC236}">
                      <a16:creationId xmlns:a16="http://schemas.microsoft.com/office/drawing/2014/main" id="{4BF2FC7D-7D36-4AE0-B471-73A68532F00B}"/>
                    </a:ext>
                  </a:extLst>
                </p:cNvPr>
                <p:cNvSpPr/>
                <p:nvPr/>
              </p:nvSpPr>
              <p:spPr>
                <a:xfrm rot="-1917689">
                  <a:off x="5889555" y="3182606"/>
                  <a:ext cx="68763" cy="47308"/>
                </a:xfrm>
                <a:custGeom>
                  <a:avLst/>
                  <a:gdLst>
                    <a:gd name="connsiteX0" fmla="*/ 68255 w 68763"/>
                    <a:gd name="connsiteY0" fmla="*/ 29383 h 47308"/>
                    <a:gd name="connsiteX1" fmla="*/ 527 w 68763"/>
                    <a:gd name="connsiteY1" fmla="*/ -104 h 47308"/>
                    <a:gd name="connsiteX2" fmla="*/ 63733 w 68763"/>
                    <a:gd name="connsiteY2" fmla="*/ 47205 h 47308"/>
                    <a:gd name="connsiteX3" fmla="*/ 68255 w 68763"/>
                    <a:gd name="connsiteY3" fmla="*/ 29383 h 47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763" h="47308">
                      <a:moveTo>
                        <a:pt x="68255" y="29383"/>
                      </a:moveTo>
                      <a:cubicBezTo>
                        <a:pt x="46291" y="22482"/>
                        <a:pt x="23965" y="13468"/>
                        <a:pt x="527" y="-104"/>
                      </a:cubicBezTo>
                      <a:cubicBezTo>
                        <a:pt x="-5700" y="25675"/>
                        <a:pt x="43009" y="39428"/>
                        <a:pt x="63733" y="47205"/>
                      </a:cubicBezTo>
                      <a:cubicBezTo>
                        <a:pt x="67506" y="40741"/>
                        <a:pt x="69806" y="34637"/>
                        <a:pt x="68255" y="2938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4" name="Freeform 211">
                  <a:extLst>
                    <a:ext uri="{FF2B5EF4-FFF2-40B4-BE49-F238E27FC236}">
                      <a16:creationId xmlns:a16="http://schemas.microsoft.com/office/drawing/2014/main" id="{38BAC09D-3014-4769-8EC9-A791B708A676}"/>
                    </a:ext>
                  </a:extLst>
                </p:cNvPr>
                <p:cNvSpPr/>
                <p:nvPr/>
              </p:nvSpPr>
              <p:spPr>
                <a:xfrm rot="-1917689">
                  <a:off x="5823948" y="3192074"/>
                  <a:ext cx="22164" cy="12543"/>
                </a:xfrm>
                <a:custGeom>
                  <a:avLst/>
                  <a:gdLst>
                    <a:gd name="connsiteX0" fmla="*/ 22146 w 22164"/>
                    <a:gd name="connsiteY0" fmla="*/ 12441 h 12543"/>
                    <a:gd name="connsiteX1" fmla="*/ 22146 w 22164"/>
                    <a:gd name="connsiteY1" fmla="*/ 12441 h 12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164" h="12543">
                      <a:moveTo>
                        <a:pt x="22146" y="12441"/>
                      </a:moveTo>
                      <a:cubicBezTo>
                        <a:pt x="-8811" y="-11381"/>
                        <a:pt x="-5969" y="4637"/>
                        <a:pt x="22146" y="12441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5" name="Freeform 212">
                  <a:extLst>
                    <a:ext uri="{FF2B5EF4-FFF2-40B4-BE49-F238E27FC236}">
                      <a16:creationId xmlns:a16="http://schemas.microsoft.com/office/drawing/2014/main" id="{5768E6DF-7B59-4217-ADE8-8797A86AC31D}"/>
                    </a:ext>
                  </a:extLst>
                </p:cNvPr>
                <p:cNvSpPr/>
                <p:nvPr/>
              </p:nvSpPr>
              <p:spPr>
                <a:xfrm rot="-1917689">
                  <a:off x="5675727" y="3196137"/>
                  <a:ext cx="14798" cy="13377"/>
                </a:xfrm>
                <a:custGeom>
                  <a:avLst/>
                  <a:gdLst>
                    <a:gd name="connsiteX0" fmla="*/ 14779 w 14798"/>
                    <a:gd name="connsiteY0" fmla="*/ 13278 h 13377"/>
                    <a:gd name="connsiteX1" fmla="*/ 14779 w 14798"/>
                    <a:gd name="connsiteY1" fmla="*/ 13278 h 1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98" h="13377">
                      <a:moveTo>
                        <a:pt x="14779" y="13278"/>
                      </a:moveTo>
                      <a:cubicBezTo>
                        <a:pt x="4365" y="-13969"/>
                        <a:pt x="-12535" y="7973"/>
                        <a:pt x="14779" y="1327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6" name="Freeform 213">
                  <a:extLst>
                    <a:ext uri="{FF2B5EF4-FFF2-40B4-BE49-F238E27FC236}">
                      <a16:creationId xmlns:a16="http://schemas.microsoft.com/office/drawing/2014/main" id="{868A29C5-2ECC-4F1C-89CB-1762D135CBFC}"/>
                    </a:ext>
                  </a:extLst>
                </p:cNvPr>
                <p:cNvSpPr/>
                <p:nvPr/>
              </p:nvSpPr>
              <p:spPr>
                <a:xfrm rot="-1917689">
                  <a:off x="5700177" y="3191848"/>
                  <a:ext cx="30440" cy="24698"/>
                </a:xfrm>
                <a:custGeom>
                  <a:avLst/>
                  <a:gdLst>
                    <a:gd name="connsiteX0" fmla="*/ 30421 w 30440"/>
                    <a:gd name="connsiteY0" fmla="*/ 22769 h 24698"/>
                    <a:gd name="connsiteX1" fmla="*/ -20 w 30440"/>
                    <a:gd name="connsiteY1" fmla="*/ -100 h 24698"/>
                    <a:gd name="connsiteX2" fmla="*/ 30421 w 30440"/>
                    <a:gd name="connsiteY2" fmla="*/ 22769 h 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440" h="24698">
                      <a:moveTo>
                        <a:pt x="30421" y="22769"/>
                      </a:moveTo>
                      <a:cubicBezTo>
                        <a:pt x="26570" y="15146"/>
                        <a:pt x="4012" y="570"/>
                        <a:pt x="-20" y="-100"/>
                      </a:cubicBezTo>
                      <a:cubicBezTo>
                        <a:pt x="4864" y="6647"/>
                        <a:pt x="17836" y="31474"/>
                        <a:pt x="30421" y="2276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7" name="Freeform 214">
                  <a:extLst>
                    <a:ext uri="{FF2B5EF4-FFF2-40B4-BE49-F238E27FC236}">
                      <a16:creationId xmlns:a16="http://schemas.microsoft.com/office/drawing/2014/main" id="{535E5FF2-7362-449F-A906-679588E710B7}"/>
                    </a:ext>
                  </a:extLst>
                </p:cNvPr>
                <p:cNvSpPr/>
                <p:nvPr/>
              </p:nvSpPr>
              <p:spPr>
                <a:xfrm rot="-1917689">
                  <a:off x="5770119" y="3191559"/>
                  <a:ext cx="47135" cy="29510"/>
                </a:xfrm>
                <a:custGeom>
                  <a:avLst/>
                  <a:gdLst>
                    <a:gd name="connsiteX0" fmla="*/ 47117 w 47135"/>
                    <a:gd name="connsiteY0" fmla="*/ 29152 h 29510"/>
                    <a:gd name="connsiteX1" fmla="*/ 2929 w 47135"/>
                    <a:gd name="connsiteY1" fmla="*/ 926 h 29510"/>
                    <a:gd name="connsiteX2" fmla="*/ 47117 w 47135"/>
                    <a:gd name="connsiteY2" fmla="*/ 29152 h 2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35" h="29510">
                      <a:moveTo>
                        <a:pt x="47117" y="29152"/>
                      </a:moveTo>
                      <a:cubicBezTo>
                        <a:pt x="34403" y="21142"/>
                        <a:pt x="4997" y="2085"/>
                        <a:pt x="2929" y="926"/>
                      </a:cubicBezTo>
                      <a:cubicBezTo>
                        <a:pt x="-11179" y="-6929"/>
                        <a:pt x="28951" y="32963"/>
                        <a:pt x="47117" y="2915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8" name="Freeform 215">
                  <a:extLst>
                    <a:ext uri="{FF2B5EF4-FFF2-40B4-BE49-F238E27FC236}">
                      <a16:creationId xmlns:a16="http://schemas.microsoft.com/office/drawing/2014/main" id="{BACDBD94-97B9-4FB1-A884-A571833A9B82}"/>
                    </a:ext>
                  </a:extLst>
                </p:cNvPr>
                <p:cNvSpPr/>
                <p:nvPr/>
              </p:nvSpPr>
              <p:spPr>
                <a:xfrm rot="-1917689">
                  <a:off x="5597240" y="3190566"/>
                  <a:ext cx="68761" cy="43991"/>
                </a:xfrm>
                <a:custGeom>
                  <a:avLst/>
                  <a:gdLst>
                    <a:gd name="connsiteX0" fmla="*/ -20 w 68761"/>
                    <a:gd name="connsiteY0" fmla="*/ -67 h 43991"/>
                    <a:gd name="connsiteX1" fmla="*/ 68742 w 68761"/>
                    <a:gd name="connsiteY1" fmla="*/ 43894 h 43991"/>
                    <a:gd name="connsiteX2" fmla="*/ -20 w 68761"/>
                    <a:gd name="connsiteY2" fmla="*/ -67 h 43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761" h="43991">
                      <a:moveTo>
                        <a:pt x="-20" y="-67"/>
                      </a:moveTo>
                      <a:cubicBezTo>
                        <a:pt x="17216" y="14380"/>
                        <a:pt x="47061" y="37352"/>
                        <a:pt x="68742" y="43894"/>
                      </a:cubicBezTo>
                      <a:cubicBezTo>
                        <a:pt x="49000" y="30708"/>
                        <a:pt x="22306" y="-1227"/>
                        <a:pt x="-20" y="-6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9" name="Freeform 216">
                  <a:extLst>
                    <a:ext uri="{FF2B5EF4-FFF2-40B4-BE49-F238E27FC236}">
                      <a16:creationId xmlns:a16="http://schemas.microsoft.com/office/drawing/2014/main" id="{BD9E935D-CA1A-4751-9F42-D1B0624DFA8A}"/>
                    </a:ext>
                  </a:extLst>
                </p:cNvPr>
                <p:cNvSpPr/>
                <p:nvPr/>
              </p:nvSpPr>
              <p:spPr>
                <a:xfrm rot="-1917689">
                  <a:off x="5822172" y="3202226"/>
                  <a:ext cx="50699" cy="28947"/>
                </a:xfrm>
                <a:custGeom>
                  <a:avLst/>
                  <a:gdLst>
                    <a:gd name="connsiteX0" fmla="*/ -19 w 50699"/>
                    <a:gd name="connsiteY0" fmla="*/ -102 h 28947"/>
                    <a:gd name="connsiteX1" fmla="*/ 50681 w 50699"/>
                    <a:gd name="connsiteY1" fmla="*/ 28845 h 28947"/>
                    <a:gd name="connsiteX2" fmla="*/ -19 w 50699"/>
                    <a:gd name="connsiteY2" fmla="*/ -102 h 28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699" h="28947">
                      <a:moveTo>
                        <a:pt x="-19" y="-102"/>
                      </a:moveTo>
                      <a:cubicBezTo>
                        <a:pt x="16571" y="8267"/>
                        <a:pt x="35512" y="27196"/>
                        <a:pt x="50681" y="28845"/>
                      </a:cubicBezTo>
                      <a:cubicBezTo>
                        <a:pt x="46133" y="12363"/>
                        <a:pt x="14426" y="1391"/>
                        <a:pt x="-19" y="-10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0" name="Freeform 217">
                  <a:extLst>
                    <a:ext uri="{FF2B5EF4-FFF2-40B4-BE49-F238E27FC236}">
                      <a16:creationId xmlns:a16="http://schemas.microsoft.com/office/drawing/2014/main" id="{38C3AAA3-F4B9-41EB-8E99-BF008F09513D}"/>
                    </a:ext>
                  </a:extLst>
                </p:cNvPr>
                <p:cNvSpPr/>
                <p:nvPr/>
              </p:nvSpPr>
              <p:spPr>
                <a:xfrm rot="-1917689">
                  <a:off x="5919505" y="3210199"/>
                  <a:ext cx="48993" cy="55583"/>
                </a:xfrm>
                <a:custGeom>
                  <a:avLst/>
                  <a:gdLst>
                    <a:gd name="connsiteX0" fmla="*/ 48976 w 48993"/>
                    <a:gd name="connsiteY0" fmla="*/ 21202 h 55583"/>
                    <a:gd name="connsiteX1" fmla="*/ -18 w 48993"/>
                    <a:gd name="connsiteY1" fmla="*/ 213 h 55583"/>
                    <a:gd name="connsiteX2" fmla="*/ 26908 w 48993"/>
                    <a:gd name="connsiteY2" fmla="*/ 55480 h 55583"/>
                    <a:gd name="connsiteX3" fmla="*/ 48976 w 48993"/>
                    <a:gd name="connsiteY3" fmla="*/ 21202 h 5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993" h="55583">
                      <a:moveTo>
                        <a:pt x="48976" y="21202"/>
                      </a:moveTo>
                      <a:cubicBezTo>
                        <a:pt x="33058" y="16206"/>
                        <a:pt x="14091" y="-2775"/>
                        <a:pt x="-18" y="213"/>
                      </a:cubicBezTo>
                      <a:cubicBezTo>
                        <a:pt x="11869" y="18034"/>
                        <a:pt x="16727" y="37272"/>
                        <a:pt x="26908" y="55480"/>
                      </a:cubicBezTo>
                      <a:cubicBezTo>
                        <a:pt x="34221" y="44071"/>
                        <a:pt x="41611" y="32585"/>
                        <a:pt x="48976" y="2120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1" name="Freeform 218">
                  <a:extLst>
                    <a:ext uri="{FF2B5EF4-FFF2-40B4-BE49-F238E27FC236}">
                      <a16:creationId xmlns:a16="http://schemas.microsoft.com/office/drawing/2014/main" id="{1C6ABFF5-347E-4AE6-ABBF-3959942B0542}"/>
                    </a:ext>
                  </a:extLst>
                </p:cNvPr>
                <p:cNvSpPr/>
                <p:nvPr/>
              </p:nvSpPr>
              <p:spPr>
                <a:xfrm rot="-1917689">
                  <a:off x="5824356" y="3176492"/>
                  <a:ext cx="122384" cy="189725"/>
                </a:xfrm>
                <a:custGeom>
                  <a:avLst/>
                  <a:gdLst>
                    <a:gd name="connsiteX0" fmla="*/ 122363 w 122384"/>
                    <a:gd name="connsiteY0" fmla="*/ 143782 h 189725"/>
                    <a:gd name="connsiteX1" fmla="*/ 90864 w 122384"/>
                    <a:gd name="connsiteY1" fmla="*/ 57971 h 189725"/>
                    <a:gd name="connsiteX2" fmla="*/ -17 w 122384"/>
                    <a:gd name="connsiteY2" fmla="*/ -103 h 189725"/>
                    <a:gd name="connsiteX3" fmla="*/ 85954 w 122384"/>
                    <a:gd name="connsiteY3" fmla="*/ 189623 h 189725"/>
                    <a:gd name="connsiteX4" fmla="*/ 122363 w 122384"/>
                    <a:gd name="connsiteY4" fmla="*/ 143782 h 18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384" h="189725">
                      <a:moveTo>
                        <a:pt x="122363" y="143782"/>
                      </a:moveTo>
                      <a:cubicBezTo>
                        <a:pt x="122699" y="112852"/>
                        <a:pt x="99675" y="86944"/>
                        <a:pt x="90864" y="57971"/>
                      </a:cubicBezTo>
                      <a:cubicBezTo>
                        <a:pt x="56806" y="40819"/>
                        <a:pt x="29544" y="11048"/>
                        <a:pt x="-17" y="-103"/>
                      </a:cubicBezTo>
                      <a:cubicBezTo>
                        <a:pt x="32464" y="62246"/>
                        <a:pt x="54584" y="126913"/>
                        <a:pt x="85954" y="189623"/>
                      </a:cubicBezTo>
                      <a:cubicBezTo>
                        <a:pt x="97660" y="177081"/>
                        <a:pt x="112880" y="135309"/>
                        <a:pt x="122363" y="14378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2" name="Freeform 219">
                  <a:extLst>
                    <a:ext uri="{FF2B5EF4-FFF2-40B4-BE49-F238E27FC236}">
                      <a16:creationId xmlns:a16="http://schemas.microsoft.com/office/drawing/2014/main" id="{8DEC7CC9-FAC8-4ED3-923B-7C5826BD9C2C}"/>
                    </a:ext>
                  </a:extLst>
                </p:cNvPr>
                <p:cNvSpPr/>
                <p:nvPr/>
              </p:nvSpPr>
              <p:spPr>
                <a:xfrm rot="-1917689">
                  <a:off x="5712989" y="3218388"/>
                  <a:ext cx="17713" cy="26496"/>
                </a:xfrm>
                <a:custGeom>
                  <a:avLst/>
                  <a:gdLst>
                    <a:gd name="connsiteX0" fmla="*/ -19 w 17713"/>
                    <a:gd name="connsiteY0" fmla="*/ -52 h 26496"/>
                    <a:gd name="connsiteX1" fmla="*/ 14219 w 17713"/>
                    <a:gd name="connsiteY1" fmla="*/ 26397 h 26496"/>
                    <a:gd name="connsiteX2" fmla="*/ -19 w 17713"/>
                    <a:gd name="connsiteY2" fmla="*/ -52 h 26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713" h="26496">
                      <a:moveTo>
                        <a:pt x="-19" y="-52"/>
                      </a:moveTo>
                      <a:cubicBezTo>
                        <a:pt x="7242" y="8214"/>
                        <a:pt x="9542" y="17589"/>
                        <a:pt x="14219" y="26397"/>
                      </a:cubicBezTo>
                      <a:cubicBezTo>
                        <a:pt x="23703" y="15761"/>
                        <a:pt x="12049" y="-1108"/>
                        <a:pt x="-19" y="-5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3" name="Freeform 220">
                  <a:extLst>
                    <a:ext uri="{FF2B5EF4-FFF2-40B4-BE49-F238E27FC236}">
                      <a16:creationId xmlns:a16="http://schemas.microsoft.com/office/drawing/2014/main" id="{15488863-DDDF-4239-9E02-ECAC06E18736}"/>
                    </a:ext>
                  </a:extLst>
                </p:cNvPr>
                <p:cNvSpPr/>
                <p:nvPr/>
              </p:nvSpPr>
              <p:spPr>
                <a:xfrm rot="-1917689">
                  <a:off x="5683451" y="1771367"/>
                  <a:ext cx="172365" cy="298678"/>
                </a:xfrm>
                <a:custGeom>
                  <a:avLst/>
                  <a:gdLst>
                    <a:gd name="connsiteX0" fmla="*/ 139932 w 172365"/>
                    <a:gd name="connsiteY0" fmla="*/ 120665 h 298678"/>
                    <a:gd name="connsiteX1" fmla="*/ 109311 w 172365"/>
                    <a:gd name="connsiteY1" fmla="*/ 38924 h 298678"/>
                    <a:gd name="connsiteX2" fmla="*/ 139932 w 172365"/>
                    <a:gd name="connsiteY2" fmla="*/ 120665 h 298678"/>
                    <a:gd name="connsiteX3" fmla="*/ 164119 w 172365"/>
                    <a:gd name="connsiteY3" fmla="*/ 66995 h 298678"/>
                    <a:gd name="connsiteX4" fmla="*/ -46 w 172365"/>
                    <a:gd name="connsiteY4" fmla="*/ 31198 h 298678"/>
                    <a:gd name="connsiteX5" fmla="*/ 115565 w 172365"/>
                    <a:gd name="connsiteY5" fmla="*/ 298570 h 298678"/>
                    <a:gd name="connsiteX6" fmla="*/ 132232 w 172365"/>
                    <a:gd name="connsiteY6" fmla="*/ 278122 h 298678"/>
                    <a:gd name="connsiteX7" fmla="*/ 109182 w 172365"/>
                    <a:gd name="connsiteY7" fmla="*/ 211549 h 298678"/>
                    <a:gd name="connsiteX8" fmla="*/ 136961 w 172365"/>
                    <a:gd name="connsiteY8" fmla="*/ 270731 h 298678"/>
                    <a:gd name="connsiteX9" fmla="*/ 164119 w 172365"/>
                    <a:gd name="connsiteY9" fmla="*/ 66995 h 298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2365" h="298678">
                      <a:moveTo>
                        <a:pt x="139932" y="120665"/>
                      </a:moveTo>
                      <a:cubicBezTo>
                        <a:pt x="135695" y="108767"/>
                        <a:pt x="135953" y="59913"/>
                        <a:pt x="109311" y="38924"/>
                      </a:cubicBezTo>
                      <a:cubicBezTo>
                        <a:pt x="140785" y="53114"/>
                        <a:pt x="138821" y="92826"/>
                        <a:pt x="139932" y="120665"/>
                      </a:cubicBezTo>
                      <a:close/>
                      <a:moveTo>
                        <a:pt x="164119" y="66995"/>
                      </a:moveTo>
                      <a:cubicBezTo>
                        <a:pt x="142465" y="-8179"/>
                        <a:pt x="55382" y="-20309"/>
                        <a:pt x="-46" y="31198"/>
                      </a:cubicBezTo>
                      <a:cubicBezTo>
                        <a:pt x="43366" y="119275"/>
                        <a:pt x="70344" y="210931"/>
                        <a:pt x="115565" y="298570"/>
                      </a:cubicBezTo>
                      <a:cubicBezTo>
                        <a:pt x="120578" y="289196"/>
                        <a:pt x="126263" y="282887"/>
                        <a:pt x="132232" y="278122"/>
                      </a:cubicBezTo>
                      <a:cubicBezTo>
                        <a:pt x="126392" y="255536"/>
                        <a:pt x="113601" y="234419"/>
                        <a:pt x="109182" y="211549"/>
                      </a:cubicBezTo>
                      <a:cubicBezTo>
                        <a:pt x="120113" y="230916"/>
                        <a:pt x="122438" y="252214"/>
                        <a:pt x="136961" y="270731"/>
                      </a:cubicBezTo>
                      <a:cubicBezTo>
                        <a:pt x="173809" y="212502"/>
                        <a:pt x="179985" y="122391"/>
                        <a:pt x="164119" y="6699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4" name="Freeform 221">
                  <a:extLst>
                    <a:ext uri="{FF2B5EF4-FFF2-40B4-BE49-F238E27FC236}">
                      <a16:creationId xmlns:a16="http://schemas.microsoft.com/office/drawing/2014/main" id="{1CA38054-091A-44A5-81E4-80B31450337B}"/>
                    </a:ext>
                  </a:extLst>
                </p:cNvPr>
                <p:cNvSpPr/>
                <p:nvPr/>
              </p:nvSpPr>
              <p:spPr>
                <a:xfrm rot="-1917689">
                  <a:off x="5535033" y="2320352"/>
                  <a:ext cx="123646" cy="252255"/>
                </a:xfrm>
                <a:custGeom>
                  <a:avLst/>
                  <a:gdLst>
                    <a:gd name="connsiteX0" fmla="*/ -36 w 123646"/>
                    <a:gd name="connsiteY0" fmla="*/ 18364 h 252255"/>
                    <a:gd name="connsiteX1" fmla="*/ 95600 w 123646"/>
                    <a:gd name="connsiteY1" fmla="*/ 252154 h 252255"/>
                    <a:gd name="connsiteX2" fmla="*/ 108882 w 123646"/>
                    <a:gd name="connsiteY2" fmla="*/ 177726 h 252255"/>
                    <a:gd name="connsiteX3" fmla="*/ 118882 w 123646"/>
                    <a:gd name="connsiteY3" fmla="*/ 194466 h 252255"/>
                    <a:gd name="connsiteX4" fmla="*/ 123611 w 123646"/>
                    <a:gd name="connsiteY4" fmla="*/ 187152 h 252255"/>
                    <a:gd name="connsiteX5" fmla="*/ 36037 w 123646"/>
                    <a:gd name="connsiteY5" fmla="*/ -102 h 252255"/>
                    <a:gd name="connsiteX6" fmla="*/ -36 w 123646"/>
                    <a:gd name="connsiteY6" fmla="*/ 18364 h 252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646" h="252255">
                      <a:moveTo>
                        <a:pt x="-36" y="18364"/>
                      </a:moveTo>
                      <a:cubicBezTo>
                        <a:pt x="39190" y="94697"/>
                        <a:pt x="59837" y="175099"/>
                        <a:pt x="95600" y="252154"/>
                      </a:cubicBezTo>
                      <a:cubicBezTo>
                        <a:pt x="109631" y="225293"/>
                        <a:pt x="121285" y="198895"/>
                        <a:pt x="108882" y="177726"/>
                      </a:cubicBezTo>
                      <a:cubicBezTo>
                        <a:pt x="114618" y="182799"/>
                        <a:pt x="111595" y="189830"/>
                        <a:pt x="118882" y="194466"/>
                      </a:cubicBezTo>
                      <a:cubicBezTo>
                        <a:pt x="120458" y="192045"/>
                        <a:pt x="122035" y="189599"/>
                        <a:pt x="123611" y="187152"/>
                      </a:cubicBezTo>
                      <a:cubicBezTo>
                        <a:pt x="96892" y="124210"/>
                        <a:pt x="72059" y="60857"/>
                        <a:pt x="36037" y="-102"/>
                      </a:cubicBezTo>
                      <a:cubicBezTo>
                        <a:pt x="24590" y="8526"/>
                        <a:pt x="10791" y="6491"/>
                        <a:pt x="-36" y="1836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5" name="Freeform 222">
                  <a:extLst>
                    <a:ext uri="{FF2B5EF4-FFF2-40B4-BE49-F238E27FC236}">
                      <a16:creationId xmlns:a16="http://schemas.microsoft.com/office/drawing/2014/main" id="{8A888EF8-9101-4F9E-B6C2-4AC2B13560FB}"/>
                    </a:ext>
                  </a:extLst>
                </p:cNvPr>
                <p:cNvSpPr/>
                <p:nvPr/>
              </p:nvSpPr>
              <p:spPr>
                <a:xfrm rot="-1917689">
                  <a:off x="5853419" y="2498660"/>
                  <a:ext cx="12474" cy="47575"/>
                </a:xfrm>
                <a:custGeom>
                  <a:avLst/>
                  <a:gdLst>
                    <a:gd name="connsiteX0" fmla="*/ 10407 w 12474"/>
                    <a:gd name="connsiteY0" fmla="*/ 37622 h 47575"/>
                    <a:gd name="connsiteX1" fmla="*/ -33 w 12474"/>
                    <a:gd name="connsiteY1" fmla="*/ -107 h 47575"/>
                    <a:gd name="connsiteX2" fmla="*/ 10407 w 12474"/>
                    <a:gd name="connsiteY2" fmla="*/ 37622 h 47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474" h="47575">
                      <a:moveTo>
                        <a:pt x="10407" y="37622"/>
                      </a:moveTo>
                      <a:cubicBezTo>
                        <a:pt x="8598" y="30334"/>
                        <a:pt x="7332" y="15345"/>
                        <a:pt x="-33" y="-107"/>
                      </a:cubicBezTo>
                      <a:cubicBezTo>
                        <a:pt x="794" y="15525"/>
                        <a:pt x="18288" y="69376"/>
                        <a:pt x="10407" y="3762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6" name="Freeform 223">
                  <a:extLst>
                    <a:ext uri="{FF2B5EF4-FFF2-40B4-BE49-F238E27FC236}">
                      <a16:creationId xmlns:a16="http://schemas.microsoft.com/office/drawing/2014/main" id="{A3CA6A31-9124-47A1-813F-36863B4D108F}"/>
                    </a:ext>
                  </a:extLst>
                </p:cNvPr>
                <p:cNvSpPr/>
                <p:nvPr/>
              </p:nvSpPr>
              <p:spPr>
                <a:xfrm rot="-1917689">
                  <a:off x="5773209" y="2467034"/>
                  <a:ext cx="144009" cy="324571"/>
                </a:xfrm>
                <a:custGeom>
                  <a:avLst/>
                  <a:gdLst>
                    <a:gd name="connsiteX0" fmla="*/ 102375 w 144009"/>
                    <a:gd name="connsiteY0" fmla="*/ 234998 h 324571"/>
                    <a:gd name="connsiteX1" fmla="*/ 89765 w 144009"/>
                    <a:gd name="connsiteY1" fmla="*/ 206154 h 324571"/>
                    <a:gd name="connsiteX2" fmla="*/ 99352 w 144009"/>
                    <a:gd name="connsiteY2" fmla="*/ 201982 h 324571"/>
                    <a:gd name="connsiteX3" fmla="*/ 102375 w 144009"/>
                    <a:gd name="connsiteY3" fmla="*/ 234998 h 324571"/>
                    <a:gd name="connsiteX4" fmla="*/ 143979 w 144009"/>
                    <a:gd name="connsiteY4" fmla="*/ 251223 h 324571"/>
                    <a:gd name="connsiteX5" fmla="*/ 114288 w 144009"/>
                    <a:gd name="connsiteY5" fmla="*/ 173524 h 324571"/>
                    <a:gd name="connsiteX6" fmla="*/ 79791 w 144009"/>
                    <a:gd name="connsiteY6" fmla="*/ 103114 h 324571"/>
                    <a:gd name="connsiteX7" fmla="*/ 113771 w 144009"/>
                    <a:gd name="connsiteY7" fmla="*/ 190470 h 324571"/>
                    <a:gd name="connsiteX8" fmla="*/ 31831 w 144009"/>
                    <a:gd name="connsiteY8" fmla="*/ -106 h 324571"/>
                    <a:gd name="connsiteX9" fmla="*/ -31 w 144009"/>
                    <a:gd name="connsiteY9" fmla="*/ 27888 h 324571"/>
                    <a:gd name="connsiteX10" fmla="*/ 107259 w 144009"/>
                    <a:gd name="connsiteY10" fmla="*/ 324465 h 324571"/>
                    <a:gd name="connsiteX11" fmla="*/ 143979 w 144009"/>
                    <a:gd name="connsiteY11" fmla="*/ 251223 h 32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4009" h="324571">
                      <a:moveTo>
                        <a:pt x="102375" y="234998"/>
                      </a:moveTo>
                      <a:cubicBezTo>
                        <a:pt x="98396" y="225340"/>
                        <a:pt x="96070" y="215348"/>
                        <a:pt x="89765" y="206154"/>
                      </a:cubicBezTo>
                      <a:cubicBezTo>
                        <a:pt x="92711" y="203553"/>
                        <a:pt x="96484" y="205098"/>
                        <a:pt x="99352" y="201982"/>
                      </a:cubicBezTo>
                      <a:cubicBezTo>
                        <a:pt x="103771" y="212258"/>
                        <a:pt x="105967" y="222997"/>
                        <a:pt x="102375" y="234998"/>
                      </a:cubicBezTo>
                      <a:close/>
                      <a:moveTo>
                        <a:pt x="143979" y="251223"/>
                      </a:moveTo>
                      <a:cubicBezTo>
                        <a:pt x="136381" y="227349"/>
                        <a:pt x="124081" y="199793"/>
                        <a:pt x="114288" y="173524"/>
                      </a:cubicBezTo>
                      <a:cubicBezTo>
                        <a:pt x="105114" y="149007"/>
                        <a:pt x="100721" y="110351"/>
                        <a:pt x="79791" y="103114"/>
                      </a:cubicBezTo>
                      <a:cubicBezTo>
                        <a:pt x="92866" y="131803"/>
                        <a:pt x="105450" y="160673"/>
                        <a:pt x="113771" y="190470"/>
                      </a:cubicBezTo>
                      <a:cubicBezTo>
                        <a:pt x="85760" y="127091"/>
                        <a:pt x="63873" y="62398"/>
                        <a:pt x="31831" y="-106"/>
                      </a:cubicBezTo>
                      <a:cubicBezTo>
                        <a:pt x="21546" y="10891"/>
                        <a:pt x="11546" y="23175"/>
                        <a:pt x="-31" y="27888"/>
                      </a:cubicBezTo>
                      <a:cubicBezTo>
                        <a:pt x="38834" y="126035"/>
                        <a:pt x="71108" y="225701"/>
                        <a:pt x="107259" y="324465"/>
                      </a:cubicBezTo>
                      <a:cubicBezTo>
                        <a:pt x="119585" y="300051"/>
                        <a:pt x="132040" y="275585"/>
                        <a:pt x="143979" y="25122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7" name="Freeform 224">
                  <a:extLst>
                    <a:ext uri="{FF2B5EF4-FFF2-40B4-BE49-F238E27FC236}">
                      <a16:creationId xmlns:a16="http://schemas.microsoft.com/office/drawing/2014/main" id="{CBE254CD-495F-4B93-8EA0-0BD61547C06E}"/>
                    </a:ext>
                  </a:extLst>
                </p:cNvPr>
                <p:cNvSpPr/>
                <p:nvPr/>
              </p:nvSpPr>
              <p:spPr>
                <a:xfrm rot="-1917689">
                  <a:off x="5991541" y="2671545"/>
                  <a:ext cx="16873" cy="38372"/>
                </a:xfrm>
                <a:custGeom>
                  <a:avLst/>
                  <a:gdLst>
                    <a:gd name="connsiteX0" fmla="*/ 16845 w 16873"/>
                    <a:gd name="connsiteY0" fmla="*/ 38264 h 38372"/>
                    <a:gd name="connsiteX1" fmla="*/ -28 w 16873"/>
                    <a:gd name="connsiteY1" fmla="*/ -109 h 38372"/>
                    <a:gd name="connsiteX2" fmla="*/ 16845 w 16873"/>
                    <a:gd name="connsiteY2" fmla="*/ 38264 h 38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873" h="38372">
                      <a:moveTo>
                        <a:pt x="16845" y="38264"/>
                      </a:moveTo>
                      <a:cubicBezTo>
                        <a:pt x="9610" y="27216"/>
                        <a:pt x="11445" y="3085"/>
                        <a:pt x="-28" y="-109"/>
                      </a:cubicBezTo>
                      <a:cubicBezTo>
                        <a:pt x="6096" y="11223"/>
                        <a:pt x="9248" y="34247"/>
                        <a:pt x="16845" y="3826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8" name="Freeform 225">
                  <a:extLst>
                    <a:ext uri="{FF2B5EF4-FFF2-40B4-BE49-F238E27FC236}">
                      <a16:creationId xmlns:a16="http://schemas.microsoft.com/office/drawing/2014/main" id="{7F4D58F5-90E5-4552-AD6E-68C0C2432978}"/>
                    </a:ext>
                  </a:extLst>
                </p:cNvPr>
                <p:cNvSpPr/>
                <p:nvPr/>
              </p:nvSpPr>
              <p:spPr>
                <a:xfrm rot="-1917689">
                  <a:off x="5200568" y="2999564"/>
                  <a:ext cx="1228017" cy="1141935"/>
                </a:xfrm>
                <a:custGeom>
                  <a:avLst/>
                  <a:gdLst>
                    <a:gd name="connsiteX0" fmla="*/ 629954 w 1228017"/>
                    <a:gd name="connsiteY0" fmla="*/ 970395 h 1141935"/>
                    <a:gd name="connsiteX1" fmla="*/ 870090 w 1228017"/>
                    <a:gd name="connsiteY1" fmla="*/ 591870 h 1141935"/>
                    <a:gd name="connsiteX2" fmla="*/ 906783 w 1228017"/>
                    <a:gd name="connsiteY2" fmla="*/ 604953 h 1141935"/>
                    <a:gd name="connsiteX3" fmla="*/ 629954 w 1228017"/>
                    <a:gd name="connsiteY3" fmla="*/ 970395 h 1141935"/>
                    <a:gd name="connsiteX4" fmla="*/ 649877 w 1228017"/>
                    <a:gd name="connsiteY4" fmla="*/ 858728 h 1141935"/>
                    <a:gd name="connsiteX5" fmla="*/ 633391 w 1228017"/>
                    <a:gd name="connsiteY5" fmla="*/ 889761 h 1141935"/>
                    <a:gd name="connsiteX6" fmla="*/ 649877 w 1228017"/>
                    <a:gd name="connsiteY6" fmla="*/ 858728 h 1141935"/>
                    <a:gd name="connsiteX7" fmla="*/ 725435 w 1228017"/>
                    <a:gd name="connsiteY7" fmla="*/ 741292 h 1141935"/>
                    <a:gd name="connsiteX8" fmla="*/ 704297 w 1228017"/>
                    <a:gd name="connsiteY8" fmla="*/ 779510 h 1141935"/>
                    <a:gd name="connsiteX9" fmla="*/ 725435 w 1228017"/>
                    <a:gd name="connsiteY9" fmla="*/ 741292 h 1141935"/>
                    <a:gd name="connsiteX10" fmla="*/ 774092 w 1228017"/>
                    <a:gd name="connsiteY10" fmla="*/ 654889 h 1141935"/>
                    <a:gd name="connsiteX11" fmla="*/ 834817 w 1228017"/>
                    <a:gd name="connsiteY11" fmla="*/ 565911 h 1141935"/>
                    <a:gd name="connsiteX12" fmla="*/ 749105 w 1228017"/>
                    <a:gd name="connsiteY12" fmla="*/ 704516 h 1141935"/>
                    <a:gd name="connsiteX13" fmla="*/ 774092 w 1228017"/>
                    <a:gd name="connsiteY13" fmla="*/ 654889 h 1141935"/>
                    <a:gd name="connsiteX14" fmla="*/ 897636 w 1228017"/>
                    <a:gd name="connsiteY14" fmla="*/ 505853 h 1141935"/>
                    <a:gd name="connsiteX15" fmla="*/ 945777 w 1228017"/>
                    <a:gd name="connsiteY15" fmla="*/ 522799 h 1141935"/>
                    <a:gd name="connsiteX16" fmla="*/ 919187 w 1228017"/>
                    <a:gd name="connsiteY16" fmla="*/ 574898 h 1141935"/>
                    <a:gd name="connsiteX17" fmla="*/ 873216 w 1228017"/>
                    <a:gd name="connsiteY17" fmla="*/ 538560 h 1141935"/>
                    <a:gd name="connsiteX18" fmla="*/ 897636 w 1228017"/>
                    <a:gd name="connsiteY18" fmla="*/ 505853 h 1141935"/>
                    <a:gd name="connsiteX19" fmla="*/ 904638 w 1228017"/>
                    <a:gd name="connsiteY19" fmla="*/ 759088 h 1141935"/>
                    <a:gd name="connsiteX20" fmla="*/ 922675 w 1228017"/>
                    <a:gd name="connsiteY20" fmla="*/ 725660 h 1141935"/>
                    <a:gd name="connsiteX21" fmla="*/ 904638 w 1228017"/>
                    <a:gd name="connsiteY21" fmla="*/ 759088 h 1141935"/>
                    <a:gd name="connsiteX22" fmla="*/ 698431 w 1228017"/>
                    <a:gd name="connsiteY22" fmla="*/ 1041835 h 1141935"/>
                    <a:gd name="connsiteX23" fmla="*/ 736598 w 1228017"/>
                    <a:gd name="connsiteY23" fmla="*/ 1004055 h 1141935"/>
                    <a:gd name="connsiteX24" fmla="*/ 698431 w 1228017"/>
                    <a:gd name="connsiteY24" fmla="*/ 1041835 h 1141935"/>
                    <a:gd name="connsiteX25" fmla="*/ 595405 w 1228017"/>
                    <a:gd name="connsiteY25" fmla="*/ 937997 h 1141935"/>
                    <a:gd name="connsiteX26" fmla="*/ 605535 w 1228017"/>
                    <a:gd name="connsiteY26" fmla="*/ 916828 h 1141935"/>
                    <a:gd name="connsiteX27" fmla="*/ 595405 w 1228017"/>
                    <a:gd name="connsiteY27" fmla="*/ 937997 h 1141935"/>
                    <a:gd name="connsiteX28" fmla="*/ 538272 w 1228017"/>
                    <a:gd name="connsiteY28" fmla="*/ 638870 h 1141935"/>
                    <a:gd name="connsiteX29" fmla="*/ 554706 w 1228017"/>
                    <a:gd name="connsiteY29" fmla="*/ 607966 h 1141935"/>
                    <a:gd name="connsiteX30" fmla="*/ 538272 w 1228017"/>
                    <a:gd name="connsiteY30" fmla="*/ 638870 h 1141935"/>
                    <a:gd name="connsiteX31" fmla="*/ 366019 w 1228017"/>
                    <a:gd name="connsiteY31" fmla="*/ 1057390 h 1141935"/>
                    <a:gd name="connsiteX32" fmla="*/ 388371 w 1228017"/>
                    <a:gd name="connsiteY32" fmla="*/ 995659 h 1141935"/>
                    <a:gd name="connsiteX33" fmla="*/ 366019 w 1228017"/>
                    <a:gd name="connsiteY33" fmla="*/ 1057390 h 1141935"/>
                    <a:gd name="connsiteX34" fmla="*/ 545688 w 1228017"/>
                    <a:gd name="connsiteY34" fmla="*/ 422541 h 1141935"/>
                    <a:gd name="connsiteX35" fmla="*/ 532458 w 1228017"/>
                    <a:gd name="connsiteY35" fmla="*/ 448578 h 1141935"/>
                    <a:gd name="connsiteX36" fmla="*/ 545688 w 1228017"/>
                    <a:gd name="connsiteY36" fmla="*/ 422541 h 1141935"/>
                    <a:gd name="connsiteX37" fmla="*/ 667965 w 1228017"/>
                    <a:gd name="connsiteY37" fmla="*/ 286459 h 1141935"/>
                    <a:gd name="connsiteX38" fmla="*/ 671480 w 1228017"/>
                    <a:gd name="connsiteY38" fmla="*/ 302530 h 1141935"/>
                    <a:gd name="connsiteX39" fmla="*/ 649050 w 1228017"/>
                    <a:gd name="connsiteY39" fmla="*/ 315844 h 1141935"/>
                    <a:gd name="connsiteX40" fmla="*/ 667965 w 1228017"/>
                    <a:gd name="connsiteY40" fmla="*/ 286459 h 1141935"/>
                    <a:gd name="connsiteX41" fmla="*/ 798486 w 1228017"/>
                    <a:gd name="connsiteY41" fmla="*/ 977992 h 1141935"/>
                    <a:gd name="connsiteX42" fmla="*/ 986449 w 1228017"/>
                    <a:gd name="connsiteY42" fmla="*/ 718036 h 1141935"/>
                    <a:gd name="connsiteX43" fmla="*/ 943890 w 1228017"/>
                    <a:gd name="connsiteY43" fmla="*/ 601064 h 1141935"/>
                    <a:gd name="connsiteX44" fmla="*/ 1008827 w 1228017"/>
                    <a:gd name="connsiteY44" fmla="*/ 473224 h 1141935"/>
                    <a:gd name="connsiteX45" fmla="*/ 1035495 w 1228017"/>
                    <a:gd name="connsiteY45" fmla="*/ 469567 h 1141935"/>
                    <a:gd name="connsiteX46" fmla="*/ 1228006 w 1228017"/>
                    <a:gd name="connsiteY46" fmla="*/ 143476 h 1141935"/>
                    <a:gd name="connsiteX47" fmla="*/ 1181700 w 1228017"/>
                    <a:gd name="connsiteY47" fmla="*/ -100 h 1141935"/>
                    <a:gd name="connsiteX48" fmla="*/ 1067950 w 1228017"/>
                    <a:gd name="connsiteY48" fmla="*/ 203585 h 1141935"/>
                    <a:gd name="connsiteX49" fmla="*/ 1105419 w 1228017"/>
                    <a:gd name="connsiteY49" fmla="*/ 307011 h 1141935"/>
                    <a:gd name="connsiteX50" fmla="*/ 1064126 w 1228017"/>
                    <a:gd name="connsiteY50" fmla="*/ 214916 h 1141935"/>
                    <a:gd name="connsiteX51" fmla="*/ 1027200 w 1228017"/>
                    <a:gd name="connsiteY51" fmla="*/ 277703 h 1141935"/>
                    <a:gd name="connsiteX52" fmla="*/ 1066219 w 1228017"/>
                    <a:gd name="connsiteY52" fmla="*/ 378683 h 1141935"/>
                    <a:gd name="connsiteX53" fmla="*/ 1020921 w 1228017"/>
                    <a:gd name="connsiteY53" fmla="*/ 287490 h 1141935"/>
                    <a:gd name="connsiteX54" fmla="*/ 1018957 w 1228017"/>
                    <a:gd name="connsiteY54" fmla="*/ 317364 h 1141935"/>
                    <a:gd name="connsiteX55" fmla="*/ 1008336 w 1228017"/>
                    <a:gd name="connsiteY55" fmla="*/ 307088 h 1141935"/>
                    <a:gd name="connsiteX56" fmla="*/ 1038751 w 1228017"/>
                    <a:gd name="connsiteY56" fmla="*/ 426739 h 1141935"/>
                    <a:gd name="connsiteX57" fmla="*/ 992548 w 1228017"/>
                    <a:gd name="connsiteY57" fmla="*/ 331580 h 1141935"/>
                    <a:gd name="connsiteX58" fmla="*/ 928799 w 1228017"/>
                    <a:gd name="connsiteY58" fmla="*/ 435933 h 1141935"/>
                    <a:gd name="connsiteX59" fmla="*/ 930918 w 1228017"/>
                    <a:gd name="connsiteY59" fmla="*/ 464931 h 1141935"/>
                    <a:gd name="connsiteX60" fmla="*/ 912029 w 1228017"/>
                    <a:gd name="connsiteY60" fmla="*/ 445925 h 1141935"/>
                    <a:gd name="connsiteX61" fmla="*/ 847092 w 1228017"/>
                    <a:gd name="connsiteY61" fmla="*/ 525349 h 1141935"/>
                    <a:gd name="connsiteX62" fmla="*/ 800682 w 1228017"/>
                    <a:gd name="connsiteY62" fmla="*/ 554399 h 1141935"/>
                    <a:gd name="connsiteX63" fmla="*/ 549978 w 1228017"/>
                    <a:gd name="connsiteY63" fmla="*/ 933207 h 1141935"/>
                    <a:gd name="connsiteX64" fmla="*/ 542665 w 1228017"/>
                    <a:gd name="connsiteY64" fmla="*/ 928468 h 1141935"/>
                    <a:gd name="connsiteX65" fmla="*/ 831122 w 1228017"/>
                    <a:gd name="connsiteY65" fmla="*/ 490968 h 1141935"/>
                    <a:gd name="connsiteX66" fmla="*/ 729543 w 1228017"/>
                    <a:gd name="connsiteY66" fmla="*/ 287850 h 1141935"/>
                    <a:gd name="connsiteX67" fmla="*/ 378448 w 1228017"/>
                    <a:gd name="connsiteY67" fmla="*/ 844203 h 1141935"/>
                    <a:gd name="connsiteX68" fmla="*/ 299299 w 1228017"/>
                    <a:gd name="connsiteY68" fmla="*/ 810903 h 1141935"/>
                    <a:gd name="connsiteX69" fmla="*/ 709698 w 1228017"/>
                    <a:gd name="connsiteY69" fmla="*/ 264801 h 1141935"/>
                    <a:gd name="connsiteX70" fmla="*/ 610496 w 1228017"/>
                    <a:gd name="connsiteY70" fmla="*/ 149554 h 1141935"/>
                    <a:gd name="connsiteX71" fmla="*/ 128519 w 1228017"/>
                    <a:gd name="connsiteY71" fmla="*/ 763929 h 1141935"/>
                    <a:gd name="connsiteX72" fmla="*/ -11 w 1228017"/>
                    <a:gd name="connsiteY72" fmla="*/ 775081 h 1141935"/>
                    <a:gd name="connsiteX73" fmla="*/ 121491 w 1228017"/>
                    <a:gd name="connsiteY73" fmla="*/ 780231 h 1141935"/>
                    <a:gd name="connsiteX74" fmla="*/ 112421 w 1228017"/>
                    <a:gd name="connsiteY74" fmla="*/ 815823 h 1141935"/>
                    <a:gd name="connsiteX75" fmla="*/ 29989 w 1228017"/>
                    <a:gd name="connsiteY75" fmla="*/ 960068 h 1141935"/>
                    <a:gd name="connsiteX76" fmla="*/ 77174 w 1228017"/>
                    <a:gd name="connsiteY76" fmla="*/ 972970 h 1141935"/>
                    <a:gd name="connsiteX77" fmla="*/ 209736 w 1228017"/>
                    <a:gd name="connsiteY77" fmla="*/ 874618 h 1141935"/>
                    <a:gd name="connsiteX78" fmla="*/ 229400 w 1228017"/>
                    <a:gd name="connsiteY78" fmla="*/ 887211 h 1141935"/>
                    <a:gd name="connsiteX79" fmla="*/ 288265 w 1228017"/>
                    <a:gd name="connsiteY79" fmla="*/ 828055 h 1141935"/>
                    <a:gd name="connsiteX80" fmla="*/ 372996 w 1228017"/>
                    <a:gd name="connsiteY80" fmla="*/ 858032 h 1141935"/>
                    <a:gd name="connsiteX81" fmla="*/ 329455 w 1228017"/>
                    <a:gd name="connsiteY81" fmla="*/ 958008 h 1141935"/>
                    <a:gd name="connsiteX82" fmla="*/ 347517 w 1228017"/>
                    <a:gd name="connsiteY82" fmla="*/ 973022 h 1141935"/>
                    <a:gd name="connsiteX83" fmla="*/ 317594 w 1228017"/>
                    <a:gd name="connsiteY83" fmla="*/ 1067898 h 1141935"/>
                    <a:gd name="connsiteX84" fmla="*/ 97071 w 1228017"/>
                    <a:gd name="connsiteY84" fmla="*/ 1044385 h 1141935"/>
                    <a:gd name="connsiteX85" fmla="*/ 270022 w 1228017"/>
                    <a:gd name="connsiteY85" fmla="*/ 1071992 h 1141935"/>
                    <a:gd name="connsiteX86" fmla="*/ 319791 w 1228017"/>
                    <a:gd name="connsiteY86" fmla="*/ 1096948 h 1141935"/>
                    <a:gd name="connsiteX87" fmla="*/ 240719 w 1228017"/>
                    <a:gd name="connsiteY87" fmla="*/ 1112091 h 1141935"/>
                    <a:gd name="connsiteX88" fmla="*/ 335993 w 1228017"/>
                    <a:gd name="connsiteY88" fmla="*/ 1141836 h 1141935"/>
                    <a:gd name="connsiteX89" fmla="*/ 454885 w 1228017"/>
                    <a:gd name="connsiteY89" fmla="*/ 1134908 h 1141935"/>
                    <a:gd name="connsiteX90" fmla="*/ 427132 w 1228017"/>
                    <a:gd name="connsiteY90" fmla="*/ 1124092 h 1141935"/>
                    <a:gd name="connsiteX91" fmla="*/ 567032 w 1228017"/>
                    <a:gd name="connsiteY91" fmla="*/ 1116752 h 1141935"/>
                    <a:gd name="connsiteX92" fmla="*/ 408682 w 1228017"/>
                    <a:gd name="connsiteY92" fmla="*/ 1088140 h 1141935"/>
                    <a:gd name="connsiteX93" fmla="*/ 437520 w 1228017"/>
                    <a:gd name="connsiteY93" fmla="*/ 1027078 h 1141935"/>
                    <a:gd name="connsiteX94" fmla="*/ 456978 w 1228017"/>
                    <a:gd name="connsiteY94" fmla="*/ 1029190 h 1141935"/>
                    <a:gd name="connsiteX95" fmla="*/ 537910 w 1228017"/>
                    <a:gd name="connsiteY95" fmla="*/ 935885 h 1141935"/>
                    <a:gd name="connsiteX96" fmla="*/ 577730 w 1228017"/>
                    <a:gd name="connsiteY96" fmla="*/ 992363 h 1141935"/>
                    <a:gd name="connsiteX97" fmla="*/ 621659 w 1228017"/>
                    <a:gd name="connsiteY97" fmla="*/ 1048042 h 1141935"/>
                    <a:gd name="connsiteX98" fmla="*/ 798486 w 1228017"/>
                    <a:gd name="connsiteY98" fmla="*/ 977992 h 1141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</a:cxnLst>
                  <a:rect l="l" t="t" r="r" b="b"/>
                  <a:pathLst>
                    <a:path w="1228017" h="1141935">
                      <a:moveTo>
                        <a:pt x="629954" y="970395"/>
                      </a:moveTo>
                      <a:cubicBezTo>
                        <a:pt x="714504" y="843559"/>
                        <a:pt x="790630" y="711057"/>
                        <a:pt x="870090" y="591870"/>
                      </a:cubicBezTo>
                      <a:cubicBezTo>
                        <a:pt x="877919" y="576238"/>
                        <a:pt x="894793" y="601682"/>
                        <a:pt x="906783" y="604953"/>
                      </a:cubicBezTo>
                      <a:cubicBezTo>
                        <a:pt x="810605" y="708945"/>
                        <a:pt x="734530" y="904646"/>
                        <a:pt x="629954" y="970395"/>
                      </a:cubicBezTo>
                      <a:close/>
                      <a:moveTo>
                        <a:pt x="649877" y="858728"/>
                      </a:moveTo>
                      <a:cubicBezTo>
                        <a:pt x="657293" y="857955"/>
                        <a:pt x="637499" y="881030"/>
                        <a:pt x="633391" y="889761"/>
                      </a:cubicBezTo>
                      <a:cubicBezTo>
                        <a:pt x="625923" y="890534"/>
                        <a:pt x="645743" y="867484"/>
                        <a:pt x="649877" y="858728"/>
                      </a:cubicBezTo>
                      <a:close/>
                      <a:moveTo>
                        <a:pt x="725435" y="741292"/>
                      </a:moveTo>
                      <a:cubicBezTo>
                        <a:pt x="731766" y="742734"/>
                        <a:pt x="709672" y="768513"/>
                        <a:pt x="704297" y="779510"/>
                      </a:cubicBezTo>
                      <a:cubicBezTo>
                        <a:pt x="697966" y="777991"/>
                        <a:pt x="720060" y="752314"/>
                        <a:pt x="725435" y="741292"/>
                      </a:cubicBezTo>
                      <a:close/>
                      <a:moveTo>
                        <a:pt x="774092" y="654889"/>
                      </a:moveTo>
                      <a:cubicBezTo>
                        <a:pt x="789364" y="628620"/>
                        <a:pt x="814352" y="591201"/>
                        <a:pt x="834817" y="565911"/>
                      </a:cubicBezTo>
                      <a:cubicBezTo>
                        <a:pt x="817479" y="593492"/>
                        <a:pt x="767038" y="679381"/>
                        <a:pt x="749105" y="704516"/>
                      </a:cubicBezTo>
                      <a:cubicBezTo>
                        <a:pt x="714814" y="752572"/>
                        <a:pt x="767296" y="666478"/>
                        <a:pt x="774092" y="654889"/>
                      </a:cubicBezTo>
                      <a:close/>
                      <a:moveTo>
                        <a:pt x="897636" y="505853"/>
                      </a:moveTo>
                      <a:cubicBezTo>
                        <a:pt x="915130" y="517829"/>
                        <a:pt x="931952" y="527306"/>
                        <a:pt x="945777" y="522799"/>
                      </a:cubicBezTo>
                      <a:cubicBezTo>
                        <a:pt x="951332" y="536964"/>
                        <a:pt x="926525" y="557824"/>
                        <a:pt x="919187" y="574898"/>
                      </a:cubicBezTo>
                      <a:cubicBezTo>
                        <a:pt x="900995" y="563387"/>
                        <a:pt x="887765" y="550793"/>
                        <a:pt x="873216" y="538560"/>
                      </a:cubicBezTo>
                      <a:cubicBezTo>
                        <a:pt x="880659" y="524267"/>
                        <a:pt x="889470" y="516387"/>
                        <a:pt x="897636" y="505853"/>
                      </a:cubicBezTo>
                      <a:close/>
                      <a:moveTo>
                        <a:pt x="904638" y="759088"/>
                      </a:moveTo>
                      <a:cubicBezTo>
                        <a:pt x="903527" y="748786"/>
                        <a:pt x="912804" y="732252"/>
                        <a:pt x="922675" y="725660"/>
                      </a:cubicBezTo>
                      <a:cubicBezTo>
                        <a:pt x="924587" y="735060"/>
                        <a:pt x="909367" y="748168"/>
                        <a:pt x="904638" y="759088"/>
                      </a:cubicBezTo>
                      <a:close/>
                      <a:moveTo>
                        <a:pt x="698431" y="1041835"/>
                      </a:moveTo>
                      <a:cubicBezTo>
                        <a:pt x="703083" y="1030555"/>
                        <a:pt x="725822" y="1019069"/>
                        <a:pt x="736598" y="1004055"/>
                      </a:cubicBezTo>
                      <a:cubicBezTo>
                        <a:pt x="733962" y="1024374"/>
                        <a:pt x="710628" y="1033182"/>
                        <a:pt x="698431" y="1041835"/>
                      </a:cubicBezTo>
                      <a:close/>
                      <a:moveTo>
                        <a:pt x="595405" y="937997"/>
                      </a:moveTo>
                      <a:cubicBezTo>
                        <a:pt x="586826" y="941809"/>
                        <a:pt x="602770" y="922468"/>
                        <a:pt x="605535" y="916828"/>
                      </a:cubicBezTo>
                      <a:cubicBezTo>
                        <a:pt x="614062" y="913068"/>
                        <a:pt x="598093" y="932306"/>
                        <a:pt x="595405" y="937997"/>
                      </a:cubicBezTo>
                      <a:close/>
                      <a:moveTo>
                        <a:pt x="538272" y="638870"/>
                      </a:moveTo>
                      <a:cubicBezTo>
                        <a:pt x="535791" y="630294"/>
                        <a:pt x="550469" y="617959"/>
                        <a:pt x="554706" y="607966"/>
                      </a:cubicBezTo>
                      <a:cubicBezTo>
                        <a:pt x="557885" y="607425"/>
                        <a:pt x="546980" y="636501"/>
                        <a:pt x="538272" y="638870"/>
                      </a:cubicBezTo>
                      <a:close/>
                      <a:moveTo>
                        <a:pt x="366019" y="1057390"/>
                      </a:moveTo>
                      <a:cubicBezTo>
                        <a:pt x="364882" y="1038668"/>
                        <a:pt x="377286" y="1017086"/>
                        <a:pt x="388371" y="995659"/>
                      </a:cubicBezTo>
                      <a:cubicBezTo>
                        <a:pt x="385865" y="1015257"/>
                        <a:pt x="378423" y="1035757"/>
                        <a:pt x="366019" y="1057390"/>
                      </a:cubicBezTo>
                      <a:close/>
                      <a:moveTo>
                        <a:pt x="545688" y="422541"/>
                      </a:moveTo>
                      <a:cubicBezTo>
                        <a:pt x="549228" y="429546"/>
                        <a:pt x="535714" y="440182"/>
                        <a:pt x="532458" y="448578"/>
                      </a:cubicBezTo>
                      <a:cubicBezTo>
                        <a:pt x="521941" y="440105"/>
                        <a:pt x="542355" y="429546"/>
                        <a:pt x="545688" y="422541"/>
                      </a:cubicBezTo>
                      <a:close/>
                      <a:moveTo>
                        <a:pt x="667965" y="286459"/>
                      </a:moveTo>
                      <a:cubicBezTo>
                        <a:pt x="673237" y="290940"/>
                        <a:pt x="668637" y="297585"/>
                        <a:pt x="671480" y="302530"/>
                      </a:cubicBezTo>
                      <a:cubicBezTo>
                        <a:pt x="664968" y="311569"/>
                        <a:pt x="655149" y="305208"/>
                        <a:pt x="649050" y="315844"/>
                      </a:cubicBezTo>
                      <a:cubicBezTo>
                        <a:pt x="646466" y="303405"/>
                        <a:pt x="663392" y="298306"/>
                        <a:pt x="667965" y="286459"/>
                      </a:cubicBezTo>
                      <a:close/>
                      <a:moveTo>
                        <a:pt x="798486" y="977992"/>
                      </a:moveTo>
                      <a:cubicBezTo>
                        <a:pt x="849624" y="910441"/>
                        <a:pt x="950867" y="792232"/>
                        <a:pt x="986449" y="718036"/>
                      </a:cubicBezTo>
                      <a:cubicBezTo>
                        <a:pt x="1010094" y="668719"/>
                        <a:pt x="968878" y="634106"/>
                        <a:pt x="943890" y="601064"/>
                      </a:cubicBezTo>
                      <a:cubicBezTo>
                        <a:pt x="974485" y="556923"/>
                        <a:pt x="976217" y="511133"/>
                        <a:pt x="1008827" y="473224"/>
                      </a:cubicBezTo>
                      <a:cubicBezTo>
                        <a:pt x="1016967" y="468434"/>
                        <a:pt x="1028750" y="480589"/>
                        <a:pt x="1035495" y="469567"/>
                      </a:cubicBezTo>
                      <a:cubicBezTo>
                        <a:pt x="1115419" y="365858"/>
                        <a:pt x="1156325" y="252439"/>
                        <a:pt x="1228006" y="143476"/>
                      </a:cubicBezTo>
                      <a:cubicBezTo>
                        <a:pt x="1214208" y="95266"/>
                        <a:pt x="1201804" y="46720"/>
                        <a:pt x="1181700" y="-100"/>
                      </a:cubicBezTo>
                      <a:cubicBezTo>
                        <a:pt x="1143766" y="67761"/>
                        <a:pt x="1105626" y="135724"/>
                        <a:pt x="1067950" y="203585"/>
                      </a:cubicBezTo>
                      <a:cubicBezTo>
                        <a:pt x="1080018" y="238172"/>
                        <a:pt x="1101207" y="270698"/>
                        <a:pt x="1105419" y="307011"/>
                      </a:cubicBezTo>
                      <a:cubicBezTo>
                        <a:pt x="1087434" y="277266"/>
                        <a:pt x="1081930" y="244713"/>
                        <a:pt x="1064126" y="214916"/>
                      </a:cubicBezTo>
                      <a:cubicBezTo>
                        <a:pt x="1049268" y="236343"/>
                        <a:pt x="1043893" y="255813"/>
                        <a:pt x="1027200" y="277703"/>
                      </a:cubicBezTo>
                      <a:cubicBezTo>
                        <a:pt x="1039526" y="311492"/>
                        <a:pt x="1069682" y="341392"/>
                        <a:pt x="1066219" y="378683"/>
                      </a:cubicBezTo>
                      <a:cubicBezTo>
                        <a:pt x="1049965" y="348525"/>
                        <a:pt x="1040895" y="316823"/>
                        <a:pt x="1020921" y="287490"/>
                      </a:cubicBezTo>
                      <a:cubicBezTo>
                        <a:pt x="1003039" y="299851"/>
                        <a:pt x="1028311" y="313835"/>
                        <a:pt x="1018957" y="317364"/>
                      </a:cubicBezTo>
                      <a:cubicBezTo>
                        <a:pt x="1018052" y="314067"/>
                        <a:pt x="1013091" y="296426"/>
                        <a:pt x="1008336" y="307088"/>
                      </a:cubicBezTo>
                      <a:cubicBezTo>
                        <a:pt x="993013" y="352517"/>
                        <a:pt x="1048182" y="382623"/>
                        <a:pt x="1038751" y="426739"/>
                      </a:cubicBezTo>
                      <a:cubicBezTo>
                        <a:pt x="1019319" y="395912"/>
                        <a:pt x="1013324" y="362123"/>
                        <a:pt x="992548" y="331580"/>
                      </a:cubicBezTo>
                      <a:cubicBezTo>
                        <a:pt x="967793" y="367119"/>
                        <a:pt x="954511" y="400213"/>
                        <a:pt x="928799" y="435933"/>
                      </a:cubicBezTo>
                      <a:cubicBezTo>
                        <a:pt x="924381" y="446260"/>
                        <a:pt x="943218" y="459677"/>
                        <a:pt x="930918" y="464931"/>
                      </a:cubicBezTo>
                      <a:cubicBezTo>
                        <a:pt x="923476" y="458956"/>
                        <a:pt x="926551" y="443813"/>
                        <a:pt x="912029" y="445925"/>
                      </a:cubicBezTo>
                      <a:cubicBezTo>
                        <a:pt x="887842" y="460965"/>
                        <a:pt x="867273" y="492281"/>
                        <a:pt x="847092" y="525349"/>
                      </a:cubicBezTo>
                      <a:cubicBezTo>
                        <a:pt x="828461" y="530165"/>
                        <a:pt x="813654" y="538869"/>
                        <a:pt x="800682" y="554399"/>
                      </a:cubicBezTo>
                      <a:cubicBezTo>
                        <a:pt x="709930" y="661997"/>
                        <a:pt x="651557" y="841885"/>
                        <a:pt x="549978" y="933207"/>
                      </a:cubicBezTo>
                      <a:cubicBezTo>
                        <a:pt x="547549" y="931636"/>
                        <a:pt x="545068" y="930039"/>
                        <a:pt x="542665" y="928468"/>
                      </a:cubicBezTo>
                      <a:cubicBezTo>
                        <a:pt x="628610" y="774797"/>
                        <a:pt x="738355" y="646184"/>
                        <a:pt x="831122" y="490968"/>
                      </a:cubicBezTo>
                      <a:cubicBezTo>
                        <a:pt x="795902" y="423545"/>
                        <a:pt x="765487" y="355067"/>
                        <a:pt x="729543" y="287850"/>
                      </a:cubicBezTo>
                      <a:cubicBezTo>
                        <a:pt x="609773" y="478503"/>
                        <a:pt x="482379" y="657954"/>
                        <a:pt x="378448" y="844203"/>
                      </a:cubicBezTo>
                      <a:cubicBezTo>
                        <a:pt x="351523" y="830631"/>
                        <a:pt x="326561" y="826201"/>
                        <a:pt x="299299" y="810903"/>
                      </a:cubicBezTo>
                      <a:cubicBezTo>
                        <a:pt x="440672" y="649738"/>
                        <a:pt x="568221" y="425657"/>
                        <a:pt x="709698" y="264801"/>
                      </a:cubicBezTo>
                      <a:cubicBezTo>
                        <a:pt x="721559" y="216564"/>
                        <a:pt x="648947" y="186768"/>
                        <a:pt x="610496" y="149554"/>
                      </a:cubicBezTo>
                      <a:cubicBezTo>
                        <a:pt x="449251" y="351616"/>
                        <a:pt x="291857" y="571602"/>
                        <a:pt x="128519" y="763929"/>
                      </a:cubicBezTo>
                      <a:cubicBezTo>
                        <a:pt x="85882" y="762229"/>
                        <a:pt x="26785" y="736888"/>
                        <a:pt x="-11" y="775081"/>
                      </a:cubicBezTo>
                      <a:cubicBezTo>
                        <a:pt x="39137" y="770677"/>
                        <a:pt x="79784" y="772994"/>
                        <a:pt x="121491" y="780231"/>
                      </a:cubicBezTo>
                      <a:cubicBezTo>
                        <a:pt x="106891" y="794550"/>
                        <a:pt x="114643" y="804105"/>
                        <a:pt x="112421" y="815823"/>
                      </a:cubicBezTo>
                      <a:cubicBezTo>
                        <a:pt x="79500" y="858702"/>
                        <a:pt x="35648" y="921927"/>
                        <a:pt x="29989" y="960068"/>
                      </a:cubicBezTo>
                      <a:cubicBezTo>
                        <a:pt x="51670" y="970858"/>
                        <a:pt x="58853" y="964832"/>
                        <a:pt x="77174" y="972970"/>
                      </a:cubicBezTo>
                      <a:cubicBezTo>
                        <a:pt x="122679" y="946109"/>
                        <a:pt x="169890" y="926923"/>
                        <a:pt x="209736" y="874618"/>
                      </a:cubicBezTo>
                      <a:cubicBezTo>
                        <a:pt x="216299" y="878790"/>
                        <a:pt x="222863" y="883013"/>
                        <a:pt x="229400" y="887211"/>
                      </a:cubicBezTo>
                      <a:cubicBezTo>
                        <a:pt x="249246" y="868540"/>
                        <a:pt x="268549" y="847113"/>
                        <a:pt x="288265" y="828055"/>
                      </a:cubicBezTo>
                      <a:cubicBezTo>
                        <a:pt x="316354" y="837198"/>
                        <a:pt x="343745" y="843533"/>
                        <a:pt x="372996" y="858032"/>
                      </a:cubicBezTo>
                      <a:cubicBezTo>
                        <a:pt x="351316" y="892877"/>
                        <a:pt x="341290" y="925326"/>
                        <a:pt x="329455" y="958008"/>
                      </a:cubicBezTo>
                      <a:cubicBezTo>
                        <a:pt x="334390" y="963287"/>
                        <a:pt x="349249" y="966403"/>
                        <a:pt x="347517" y="973022"/>
                      </a:cubicBezTo>
                      <a:cubicBezTo>
                        <a:pt x="335889" y="1005034"/>
                        <a:pt x="329713" y="1035835"/>
                        <a:pt x="317594" y="1067898"/>
                      </a:cubicBezTo>
                      <a:cubicBezTo>
                        <a:pt x="240538" y="1043664"/>
                        <a:pt x="165988" y="1031431"/>
                        <a:pt x="97071" y="1044385"/>
                      </a:cubicBezTo>
                      <a:cubicBezTo>
                        <a:pt x="152060" y="1057313"/>
                        <a:pt x="212888" y="1059116"/>
                        <a:pt x="270022" y="1071992"/>
                      </a:cubicBezTo>
                      <a:cubicBezTo>
                        <a:pt x="286405" y="1075727"/>
                        <a:pt x="315811" y="1075006"/>
                        <a:pt x="319791" y="1096948"/>
                      </a:cubicBezTo>
                      <a:cubicBezTo>
                        <a:pt x="294777" y="1101712"/>
                        <a:pt x="255732" y="1093935"/>
                        <a:pt x="240719" y="1112091"/>
                      </a:cubicBezTo>
                      <a:cubicBezTo>
                        <a:pt x="273019" y="1121079"/>
                        <a:pt x="311082" y="1109850"/>
                        <a:pt x="335993" y="1141836"/>
                      </a:cubicBezTo>
                      <a:cubicBezTo>
                        <a:pt x="368862" y="1115413"/>
                        <a:pt x="425995" y="1148043"/>
                        <a:pt x="454885" y="1134908"/>
                      </a:cubicBezTo>
                      <a:cubicBezTo>
                        <a:pt x="447468" y="1136840"/>
                        <a:pt x="425065" y="1138952"/>
                        <a:pt x="427132" y="1124092"/>
                      </a:cubicBezTo>
                      <a:cubicBezTo>
                        <a:pt x="472870" y="1117576"/>
                        <a:pt x="521036" y="1122109"/>
                        <a:pt x="567032" y="1116752"/>
                      </a:cubicBezTo>
                      <a:cubicBezTo>
                        <a:pt x="531993" y="1111421"/>
                        <a:pt x="462120" y="1113147"/>
                        <a:pt x="408682" y="1088140"/>
                      </a:cubicBezTo>
                      <a:cubicBezTo>
                        <a:pt x="423178" y="1066739"/>
                        <a:pt x="433101" y="1046316"/>
                        <a:pt x="437520" y="1027078"/>
                      </a:cubicBezTo>
                      <a:cubicBezTo>
                        <a:pt x="442869" y="1022623"/>
                        <a:pt x="453024" y="1040187"/>
                        <a:pt x="456978" y="1029190"/>
                      </a:cubicBezTo>
                      <a:cubicBezTo>
                        <a:pt x="485687" y="1006038"/>
                        <a:pt x="508969" y="958008"/>
                        <a:pt x="537910" y="935885"/>
                      </a:cubicBezTo>
                      <a:cubicBezTo>
                        <a:pt x="566386" y="947758"/>
                        <a:pt x="568454" y="976267"/>
                        <a:pt x="577730" y="992363"/>
                      </a:cubicBezTo>
                      <a:cubicBezTo>
                        <a:pt x="589049" y="1011910"/>
                        <a:pt x="602511" y="1032332"/>
                        <a:pt x="621659" y="1048042"/>
                      </a:cubicBezTo>
                      <a:cubicBezTo>
                        <a:pt x="706571" y="1117550"/>
                        <a:pt x="746650" y="1046316"/>
                        <a:pt x="798486" y="97799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9" name="Freeform 226">
                  <a:extLst>
                    <a:ext uri="{FF2B5EF4-FFF2-40B4-BE49-F238E27FC236}">
                      <a16:creationId xmlns:a16="http://schemas.microsoft.com/office/drawing/2014/main" id="{12214580-147A-4D6E-B492-6C87C45CF7FD}"/>
                    </a:ext>
                  </a:extLst>
                </p:cNvPr>
                <p:cNvSpPr/>
                <p:nvPr/>
              </p:nvSpPr>
              <p:spPr>
                <a:xfrm rot="-1917689">
                  <a:off x="5495934" y="2325758"/>
                  <a:ext cx="395075" cy="751126"/>
                </a:xfrm>
                <a:custGeom>
                  <a:avLst/>
                  <a:gdLst>
                    <a:gd name="connsiteX0" fmla="*/ 316309 w 395075"/>
                    <a:gd name="connsiteY0" fmla="*/ 600109 h 751126"/>
                    <a:gd name="connsiteX1" fmla="*/ 296722 w 395075"/>
                    <a:gd name="connsiteY1" fmla="*/ 635983 h 751126"/>
                    <a:gd name="connsiteX2" fmla="*/ 288350 w 395075"/>
                    <a:gd name="connsiteY2" fmla="*/ 616797 h 751126"/>
                    <a:gd name="connsiteX3" fmla="*/ 316309 w 395075"/>
                    <a:gd name="connsiteY3" fmla="*/ 600109 h 751126"/>
                    <a:gd name="connsiteX4" fmla="*/ 395045 w 395075"/>
                    <a:gd name="connsiteY4" fmla="*/ 564054 h 751126"/>
                    <a:gd name="connsiteX5" fmla="*/ 277032 w 395075"/>
                    <a:gd name="connsiteY5" fmla="*/ 257175 h 751126"/>
                    <a:gd name="connsiteX6" fmla="*/ 234317 w 395075"/>
                    <a:gd name="connsiteY6" fmla="*/ 129618 h 751126"/>
                    <a:gd name="connsiteX7" fmla="*/ 182585 w 395075"/>
                    <a:gd name="connsiteY7" fmla="*/ -102 h 751126"/>
                    <a:gd name="connsiteX8" fmla="*/ -30 w 395075"/>
                    <a:gd name="connsiteY8" fmla="*/ 197530 h 751126"/>
                    <a:gd name="connsiteX9" fmla="*/ 56871 w 395075"/>
                    <a:gd name="connsiteY9" fmla="*/ 303016 h 751126"/>
                    <a:gd name="connsiteX10" fmla="*/ 77646 w 395075"/>
                    <a:gd name="connsiteY10" fmla="*/ 330135 h 751126"/>
                    <a:gd name="connsiteX11" fmla="*/ 157623 w 395075"/>
                    <a:gd name="connsiteY11" fmla="*/ 232709 h 751126"/>
                    <a:gd name="connsiteX12" fmla="*/ 88680 w 395075"/>
                    <a:gd name="connsiteY12" fmla="*/ 361348 h 751126"/>
                    <a:gd name="connsiteX13" fmla="*/ 271347 w 395075"/>
                    <a:gd name="connsiteY13" fmla="*/ 751024 h 751126"/>
                    <a:gd name="connsiteX14" fmla="*/ 395045 w 395075"/>
                    <a:gd name="connsiteY14" fmla="*/ 564054 h 751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95075" h="751126">
                      <a:moveTo>
                        <a:pt x="316309" y="600109"/>
                      </a:moveTo>
                      <a:cubicBezTo>
                        <a:pt x="317756" y="610384"/>
                        <a:pt x="301994" y="624342"/>
                        <a:pt x="296722" y="635983"/>
                      </a:cubicBezTo>
                      <a:cubicBezTo>
                        <a:pt x="293492" y="629699"/>
                        <a:pt x="291554" y="623081"/>
                        <a:pt x="288350" y="616797"/>
                      </a:cubicBezTo>
                      <a:cubicBezTo>
                        <a:pt x="296774" y="607294"/>
                        <a:pt x="307420" y="607783"/>
                        <a:pt x="316309" y="600109"/>
                      </a:cubicBezTo>
                      <a:close/>
                      <a:moveTo>
                        <a:pt x="395045" y="564054"/>
                      </a:moveTo>
                      <a:cubicBezTo>
                        <a:pt x="350470" y="462894"/>
                        <a:pt x="333829" y="355656"/>
                        <a:pt x="277032" y="257175"/>
                      </a:cubicBezTo>
                      <a:cubicBezTo>
                        <a:pt x="274319" y="212004"/>
                        <a:pt x="250054" y="172008"/>
                        <a:pt x="234317" y="129618"/>
                      </a:cubicBezTo>
                      <a:cubicBezTo>
                        <a:pt x="218296" y="86713"/>
                        <a:pt x="202559" y="38322"/>
                        <a:pt x="182585" y="-102"/>
                      </a:cubicBezTo>
                      <a:cubicBezTo>
                        <a:pt x="114495" y="32888"/>
                        <a:pt x="57026" y="114295"/>
                        <a:pt x="-30" y="197530"/>
                      </a:cubicBezTo>
                      <a:cubicBezTo>
                        <a:pt x="24467" y="228280"/>
                        <a:pt x="40669" y="270953"/>
                        <a:pt x="56871" y="303016"/>
                      </a:cubicBezTo>
                      <a:cubicBezTo>
                        <a:pt x="62375" y="313807"/>
                        <a:pt x="69016" y="328100"/>
                        <a:pt x="77646" y="330135"/>
                      </a:cubicBezTo>
                      <a:cubicBezTo>
                        <a:pt x="103900" y="295908"/>
                        <a:pt x="127441" y="249346"/>
                        <a:pt x="157623" y="232709"/>
                      </a:cubicBezTo>
                      <a:cubicBezTo>
                        <a:pt x="159380" y="270206"/>
                        <a:pt x="111368" y="318520"/>
                        <a:pt x="88680" y="361348"/>
                      </a:cubicBezTo>
                      <a:cubicBezTo>
                        <a:pt x="152868" y="490450"/>
                        <a:pt x="216022" y="619861"/>
                        <a:pt x="271347" y="751024"/>
                      </a:cubicBezTo>
                      <a:cubicBezTo>
                        <a:pt x="310831" y="676416"/>
                        <a:pt x="366827" y="634824"/>
                        <a:pt x="395045" y="56405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0" name="Freeform 227">
                  <a:extLst>
                    <a:ext uri="{FF2B5EF4-FFF2-40B4-BE49-F238E27FC236}">
                      <a16:creationId xmlns:a16="http://schemas.microsoft.com/office/drawing/2014/main" id="{89248B97-7051-411E-8C35-1FD996E19D80}"/>
                    </a:ext>
                  </a:extLst>
                </p:cNvPr>
                <p:cNvSpPr/>
                <p:nvPr/>
              </p:nvSpPr>
              <p:spPr>
                <a:xfrm rot="-1917689">
                  <a:off x="5665027" y="2786882"/>
                  <a:ext cx="213111" cy="395419"/>
                </a:xfrm>
                <a:custGeom>
                  <a:avLst/>
                  <a:gdLst>
                    <a:gd name="connsiteX0" fmla="*/ 210447 w 213111"/>
                    <a:gd name="connsiteY0" fmla="*/ 391789 h 395419"/>
                    <a:gd name="connsiteX1" fmla="*/ 197346 w 213111"/>
                    <a:gd name="connsiteY1" fmla="*/ 341982 h 395419"/>
                    <a:gd name="connsiteX2" fmla="*/ 18866 w 213111"/>
                    <a:gd name="connsiteY2" fmla="*/ -102 h 395419"/>
                    <a:gd name="connsiteX3" fmla="*/ -24 w 213111"/>
                    <a:gd name="connsiteY3" fmla="*/ 29257 h 395419"/>
                    <a:gd name="connsiteX4" fmla="*/ 128765 w 213111"/>
                    <a:gd name="connsiteY4" fmla="*/ 260085 h 395419"/>
                    <a:gd name="connsiteX5" fmla="*/ 130497 w 213111"/>
                    <a:gd name="connsiteY5" fmla="*/ 270309 h 395419"/>
                    <a:gd name="connsiteX6" fmla="*/ 204866 w 213111"/>
                    <a:gd name="connsiteY6" fmla="*/ 395111 h 395419"/>
                    <a:gd name="connsiteX7" fmla="*/ 210447 w 213111"/>
                    <a:gd name="connsiteY7" fmla="*/ 391789 h 395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3111" h="395419">
                      <a:moveTo>
                        <a:pt x="210447" y="391789"/>
                      </a:moveTo>
                      <a:cubicBezTo>
                        <a:pt x="219181" y="374405"/>
                        <a:pt x="204013" y="355785"/>
                        <a:pt x="197346" y="341982"/>
                      </a:cubicBezTo>
                      <a:cubicBezTo>
                        <a:pt x="141841" y="226220"/>
                        <a:pt x="82330" y="110999"/>
                        <a:pt x="18866" y="-102"/>
                      </a:cubicBezTo>
                      <a:cubicBezTo>
                        <a:pt x="12561" y="9684"/>
                        <a:pt x="6255" y="19496"/>
                        <a:pt x="-24" y="29257"/>
                      </a:cubicBezTo>
                      <a:cubicBezTo>
                        <a:pt x="44990" y="105745"/>
                        <a:pt x="77549" y="184937"/>
                        <a:pt x="128765" y="260085"/>
                      </a:cubicBezTo>
                      <a:cubicBezTo>
                        <a:pt x="128972" y="263099"/>
                        <a:pt x="129670" y="266627"/>
                        <a:pt x="130497" y="270309"/>
                      </a:cubicBezTo>
                      <a:cubicBezTo>
                        <a:pt x="159231" y="311051"/>
                        <a:pt x="177552" y="354060"/>
                        <a:pt x="204866" y="395111"/>
                      </a:cubicBezTo>
                      <a:cubicBezTo>
                        <a:pt x="207036" y="395755"/>
                        <a:pt x="209026" y="394956"/>
                        <a:pt x="210447" y="39178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1" name="Freeform 228">
                  <a:extLst>
                    <a:ext uri="{FF2B5EF4-FFF2-40B4-BE49-F238E27FC236}">
                      <a16:creationId xmlns:a16="http://schemas.microsoft.com/office/drawing/2014/main" id="{A6117F3B-34F3-47FA-B20C-581C4942F918}"/>
                    </a:ext>
                  </a:extLst>
                </p:cNvPr>
                <p:cNvSpPr/>
                <p:nvPr/>
              </p:nvSpPr>
              <p:spPr>
                <a:xfrm rot="-1917689">
                  <a:off x="5827547" y="3030662"/>
                  <a:ext cx="2661" cy="4893"/>
                </a:xfrm>
                <a:custGeom>
                  <a:avLst/>
                  <a:gdLst>
                    <a:gd name="connsiteX0" fmla="*/ 2639 w 2661"/>
                    <a:gd name="connsiteY0" fmla="*/ 4790 h 4893"/>
                    <a:gd name="connsiteX1" fmla="*/ 2432 w 2661"/>
                    <a:gd name="connsiteY1" fmla="*/ 3657 h 4893"/>
                    <a:gd name="connsiteX2" fmla="*/ -22 w 2661"/>
                    <a:gd name="connsiteY2" fmla="*/ -103 h 4893"/>
                    <a:gd name="connsiteX3" fmla="*/ 2639 w 2661"/>
                    <a:gd name="connsiteY3" fmla="*/ 4790 h 4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1" h="4893">
                      <a:moveTo>
                        <a:pt x="2639" y="4790"/>
                      </a:moveTo>
                      <a:cubicBezTo>
                        <a:pt x="2536" y="4378"/>
                        <a:pt x="2536" y="4043"/>
                        <a:pt x="2432" y="3657"/>
                      </a:cubicBezTo>
                      <a:cubicBezTo>
                        <a:pt x="1554" y="2421"/>
                        <a:pt x="882" y="1133"/>
                        <a:pt x="-22" y="-103"/>
                      </a:cubicBezTo>
                      <a:cubicBezTo>
                        <a:pt x="856" y="1468"/>
                        <a:pt x="1735" y="3219"/>
                        <a:pt x="2639" y="479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2" name="Freeform 229">
                  <a:extLst>
                    <a:ext uri="{FF2B5EF4-FFF2-40B4-BE49-F238E27FC236}">
                      <a16:creationId xmlns:a16="http://schemas.microsoft.com/office/drawing/2014/main" id="{22C49BFB-8128-46D0-BA38-743348C99281}"/>
                    </a:ext>
                  </a:extLst>
                </p:cNvPr>
                <p:cNvSpPr/>
                <p:nvPr/>
              </p:nvSpPr>
              <p:spPr>
                <a:xfrm rot="-1917689">
                  <a:off x="5862100" y="3005744"/>
                  <a:ext cx="69896" cy="135900"/>
                </a:xfrm>
                <a:custGeom>
                  <a:avLst/>
                  <a:gdLst>
                    <a:gd name="connsiteX0" fmla="*/ 66286 w 69896"/>
                    <a:gd name="connsiteY0" fmla="*/ 135797 h 135900"/>
                    <a:gd name="connsiteX1" fmla="*/ 54218 w 69896"/>
                    <a:gd name="connsiteY1" fmla="*/ 100515 h 135900"/>
                    <a:gd name="connsiteX2" fmla="*/ -21 w 69896"/>
                    <a:gd name="connsiteY2" fmla="*/ -104 h 135900"/>
                    <a:gd name="connsiteX3" fmla="*/ 45536 w 69896"/>
                    <a:gd name="connsiteY3" fmla="*/ 108755 h 135900"/>
                    <a:gd name="connsiteX4" fmla="*/ 66286 w 69896"/>
                    <a:gd name="connsiteY4" fmla="*/ 135797 h 13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896" h="135900">
                      <a:moveTo>
                        <a:pt x="66286" y="135797"/>
                      </a:moveTo>
                      <a:cubicBezTo>
                        <a:pt x="77371" y="122096"/>
                        <a:pt x="59748" y="110507"/>
                        <a:pt x="54218" y="100515"/>
                      </a:cubicBezTo>
                      <a:cubicBezTo>
                        <a:pt x="35432" y="66520"/>
                        <a:pt x="17809" y="31856"/>
                        <a:pt x="-21" y="-104"/>
                      </a:cubicBezTo>
                      <a:cubicBezTo>
                        <a:pt x="7162" y="30105"/>
                        <a:pt x="31943" y="79294"/>
                        <a:pt x="45536" y="108755"/>
                      </a:cubicBezTo>
                      <a:cubicBezTo>
                        <a:pt x="50523" y="119598"/>
                        <a:pt x="57267" y="134689"/>
                        <a:pt x="66286" y="13579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3" name="Freeform 230">
                  <a:extLst>
                    <a:ext uri="{FF2B5EF4-FFF2-40B4-BE49-F238E27FC236}">
                      <a16:creationId xmlns:a16="http://schemas.microsoft.com/office/drawing/2014/main" id="{C183D1B5-3245-418B-ACC0-ABFB9695853C}"/>
                    </a:ext>
                  </a:extLst>
                </p:cNvPr>
                <p:cNvSpPr/>
                <p:nvPr/>
              </p:nvSpPr>
              <p:spPr>
                <a:xfrm rot="-1917689">
                  <a:off x="5629209" y="2848440"/>
                  <a:ext cx="260704" cy="419756"/>
                </a:xfrm>
                <a:custGeom>
                  <a:avLst/>
                  <a:gdLst>
                    <a:gd name="connsiteX0" fmla="*/ 182722 w 260704"/>
                    <a:gd name="connsiteY0" fmla="*/ 321302 h 419756"/>
                    <a:gd name="connsiteX1" fmla="*/ 177218 w 260704"/>
                    <a:gd name="connsiteY1" fmla="*/ 286663 h 419756"/>
                    <a:gd name="connsiteX2" fmla="*/ 182722 w 260704"/>
                    <a:gd name="connsiteY2" fmla="*/ 321302 h 419756"/>
                    <a:gd name="connsiteX3" fmla="*/ 153884 w 260704"/>
                    <a:gd name="connsiteY3" fmla="*/ 247595 h 419756"/>
                    <a:gd name="connsiteX4" fmla="*/ 169672 w 260704"/>
                    <a:gd name="connsiteY4" fmla="*/ 271495 h 419756"/>
                    <a:gd name="connsiteX5" fmla="*/ 153884 w 260704"/>
                    <a:gd name="connsiteY5" fmla="*/ 247595 h 419756"/>
                    <a:gd name="connsiteX6" fmla="*/ 260682 w 260704"/>
                    <a:gd name="connsiteY6" fmla="*/ 378037 h 419756"/>
                    <a:gd name="connsiteX7" fmla="*/ 63675 w 260704"/>
                    <a:gd name="connsiteY7" fmla="*/ -102 h 419756"/>
                    <a:gd name="connsiteX8" fmla="*/ -22 w 260704"/>
                    <a:gd name="connsiteY8" fmla="*/ 104277 h 419756"/>
                    <a:gd name="connsiteX9" fmla="*/ 125563 w 260704"/>
                    <a:gd name="connsiteY9" fmla="*/ 340050 h 419756"/>
                    <a:gd name="connsiteX10" fmla="*/ 140705 w 260704"/>
                    <a:gd name="connsiteY10" fmla="*/ 370440 h 419756"/>
                    <a:gd name="connsiteX11" fmla="*/ 233912 w 260704"/>
                    <a:gd name="connsiteY11" fmla="*/ 419655 h 419756"/>
                    <a:gd name="connsiteX12" fmla="*/ 260682 w 260704"/>
                    <a:gd name="connsiteY12" fmla="*/ 378037 h 419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0704" h="419756">
                      <a:moveTo>
                        <a:pt x="182722" y="321302"/>
                      </a:moveTo>
                      <a:cubicBezTo>
                        <a:pt x="175383" y="311001"/>
                        <a:pt x="173652" y="299411"/>
                        <a:pt x="177218" y="286663"/>
                      </a:cubicBezTo>
                      <a:cubicBezTo>
                        <a:pt x="181094" y="297789"/>
                        <a:pt x="194686" y="306751"/>
                        <a:pt x="182722" y="321302"/>
                      </a:cubicBezTo>
                      <a:close/>
                      <a:moveTo>
                        <a:pt x="153884" y="247595"/>
                      </a:moveTo>
                      <a:cubicBezTo>
                        <a:pt x="164297" y="246127"/>
                        <a:pt x="164194" y="264953"/>
                        <a:pt x="169672" y="271495"/>
                      </a:cubicBezTo>
                      <a:cubicBezTo>
                        <a:pt x="157269" y="273323"/>
                        <a:pt x="159026" y="254291"/>
                        <a:pt x="153884" y="247595"/>
                      </a:cubicBezTo>
                      <a:close/>
                      <a:moveTo>
                        <a:pt x="260682" y="378037"/>
                      </a:moveTo>
                      <a:cubicBezTo>
                        <a:pt x="197838" y="251330"/>
                        <a:pt x="145330" y="122485"/>
                        <a:pt x="63675" y="-102"/>
                      </a:cubicBezTo>
                      <a:cubicBezTo>
                        <a:pt x="46284" y="33841"/>
                        <a:pt x="22717" y="69098"/>
                        <a:pt x="-22" y="104277"/>
                      </a:cubicBezTo>
                      <a:cubicBezTo>
                        <a:pt x="44242" y="179787"/>
                        <a:pt x="87448" y="263794"/>
                        <a:pt x="125563" y="340050"/>
                      </a:cubicBezTo>
                      <a:cubicBezTo>
                        <a:pt x="130912" y="350712"/>
                        <a:pt x="135718" y="365418"/>
                        <a:pt x="140705" y="370440"/>
                      </a:cubicBezTo>
                      <a:cubicBezTo>
                        <a:pt x="166158" y="396219"/>
                        <a:pt x="205694" y="393953"/>
                        <a:pt x="233912" y="419655"/>
                      </a:cubicBezTo>
                      <a:cubicBezTo>
                        <a:pt x="242801" y="405799"/>
                        <a:pt x="251742" y="391918"/>
                        <a:pt x="260682" y="37803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4" name="Freeform 231">
                  <a:extLst>
                    <a:ext uri="{FF2B5EF4-FFF2-40B4-BE49-F238E27FC236}">
                      <a16:creationId xmlns:a16="http://schemas.microsoft.com/office/drawing/2014/main" id="{637675C4-0035-4BD1-8000-E16A01239CDB}"/>
                    </a:ext>
                  </a:extLst>
                </p:cNvPr>
                <p:cNvSpPr/>
                <p:nvPr/>
              </p:nvSpPr>
              <p:spPr>
                <a:xfrm rot="-1917689">
                  <a:off x="5623603" y="3005208"/>
                  <a:ext cx="154836" cy="239764"/>
                </a:xfrm>
                <a:custGeom>
                  <a:avLst/>
                  <a:gdLst>
                    <a:gd name="connsiteX0" fmla="*/ -21 w 154836"/>
                    <a:gd name="connsiteY0" fmla="*/ 43990 h 239764"/>
                    <a:gd name="connsiteX1" fmla="*/ 154815 w 154836"/>
                    <a:gd name="connsiteY1" fmla="*/ 239665 h 239764"/>
                    <a:gd name="connsiteX2" fmla="*/ 28326 w 154836"/>
                    <a:gd name="connsiteY2" fmla="*/ -100 h 239764"/>
                    <a:gd name="connsiteX3" fmla="*/ -21 w 154836"/>
                    <a:gd name="connsiteY3" fmla="*/ 43990 h 239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836" h="239764">
                      <a:moveTo>
                        <a:pt x="-21" y="43990"/>
                      </a:moveTo>
                      <a:cubicBezTo>
                        <a:pt x="40057" y="112855"/>
                        <a:pt x="49851" y="192665"/>
                        <a:pt x="154815" y="239665"/>
                      </a:cubicBezTo>
                      <a:cubicBezTo>
                        <a:pt x="118096" y="158542"/>
                        <a:pt x="74632" y="78938"/>
                        <a:pt x="28326" y="-100"/>
                      </a:cubicBezTo>
                      <a:cubicBezTo>
                        <a:pt x="18868" y="14605"/>
                        <a:pt x="9462" y="29285"/>
                        <a:pt x="-21" y="4399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5" name="Freeform 232">
                  <a:extLst>
                    <a:ext uri="{FF2B5EF4-FFF2-40B4-BE49-F238E27FC236}">
                      <a16:creationId xmlns:a16="http://schemas.microsoft.com/office/drawing/2014/main" id="{AD86609E-C29E-4166-BF2C-84DF73466134}"/>
                    </a:ext>
                  </a:extLst>
                </p:cNvPr>
                <p:cNvSpPr/>
                <p:nvPr/>
              </p:nvSpPr>
              <p:spPr>
                <a:xfrm rot="-1917689">
                  <a:off x="5725460" y="4230670"/>
                  <a:ext cx="51655" cy="8881"/>
                </a:xfrm>
                <a:custGeom>
                  <a:avLst/>
                  <a:gdLst>
                    <a:gd name="connsiteX0" fmla="*/ 2 w 51655"/>
                    <a:gd name="connsiteY0" fmla="*/ 4876 h 8881"/>
                    <a:gd name="connsiteX1" fmla="*/ 51657 w 51655"/>
                    <a:gd name="connsiteY1" fmla="*/ -94 h 8881"/>
                    <a:gd name="connsiteX2" fmla="*/ 2 w 51655"/>
                    <a:gd name="connsiteY2" fmla="*/ 4876 h 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655" h="8881">
                      <a:moveTo>
                        <a:pt x="2" y="4876"/>
                      </a:moveTo>
                      <a:cubicBezTo>
                        <a:pt x="16126" y="4515"/>
                        <a:pt x="46101" y="16645"/>
                        <a:pt x="51657" y="-94"/>
                      </a:cubicBezTo>
                      <a:cubicBezTo>
                        <a:pt x="36385" y="4206"/>
                        <a:pt x="7341" y="-3340"/>
                        <a:pt x="2" y="487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6" name="Freeform 233">
                  <a:extLst>
                    <a:ext uri="{FF2B5EF4-FFF2-40B4-BE49-F238E27FC236}">
                      <a16:creationId xmlns:a16="http://schemas.microsoft.com/office/drawing/2014/main" id="{CAFA5822-794C-414F-B904-3EF28AE96EA9}"/>
                    </a:ext>
                  </a:extLst>
                </p:cNvPr>
                <p:cNvSpPr/>
                <p:nvPr/>
              </p:nvSpPr>
              <p:spPr>
                <a:xfrm rot="-1917689">
                  <a:off x="5519663" y="4263724"/>
                  <a:ext cx="223546" cy="24702"/>
                </a:xfrm>
                <a:custGeom>
                  <a:avLst/>
                  <a:gdLst>
                    <a:gd name="connsiteX0" fmla="*/ 223548 w 223546"/>
                    <a:gd name="connsiteY0" fmla="*/ 19245 h 24702"/>
                    <a:gd name="connsiteX1" fmla="*/ 2 w 223546"/>
                    <a:gd name="connsiteY1" fmla="*/ 11082 h 24702"/>
                    <a:gd name="connsiteX2" fmla="*/ 203393 w 223546"/>
                    <a:gd name="connsiteY2" fmla="*/ 23598 h 24702"/>
                    <a:gd name="connsiteX3" fmla="*/ 223548 w 223546"/>
                    <a:gd name="connsiteY3" fmla="*/ 19245 h 24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546" h="24702">
                      <a:moveTo>
                        <a:pt x="223548" y="19245"/>
                      </a:moveTo>
                      <a:cubicBezTo>
                        <a:pt x="150755" y="18035"/>
                        <a:pt x="59203" y="-17685"/>
                        <a:pt x="2" y="11082"/>
                      </a:cubicBezTo>
                      <a:cubicBezTo>
                        <a:pt x="66748" y="22388"/>
                        <a:pt x="142693" y="26791"/>
                        <a:pt x="203393" y="23598"/>
                      </a:cubicBezTo>
                      <a:cubicBezTo>
                        <a:pt x="210163" y="23186"/>
                        <a:pt x="222282" y="26920"/>
                        <a:pt x="223548" y="1924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7" name="Freeform 234">
                  <a:extLst>
                    <a:ext uri="{FF2B5EF4-FFF2-40B4-BE49-F238E27FC236}">
                      <a16:creationId xmlns:a16="http://schemas.microsoft.com/office/drawing/2014/main" id="{94F197D9-1CA5-4689-B0AB-8954B6F31807}"/>
                    </a:ext>
                  </a:extLst>
                </p:cNvPr>
                <p:cNvSpPr/>
                <p:nvPr/>
              </p:nvSpPr>
              <p:spPr>
                <a:xfrm rot="-1917689">
                  <a:off x="5540538" y="4253345"/>
                  <a:ext cx="63128" cy="11590"/>
                </a:xfrm>
                <a:custGeom>
                  <a:avLst/>
                  <a:gdLst>
                    <a:gd name="connsiteX0" fmla="*/ 63130 w 63128"/>
                    <a:gd name="connsiteY0" fmla="*/ 4794 h 11590"/>
                    <a:gd name="connsiteX1" fmla="*/ 1 w 63128"/>
                    <a:gd name="connsiteY1" fmla="*/ 5901 h 11590"/>
                    <a:gd name="connsiteX2" fmla="*/ 63130 w 63128"/>
                    <a:gd name="connsiteY2" fmla="*/ 4794 h 11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128" h="11590">
                      <a:moveTo>
                        <a:pt x="63130" y="4794"/>
                      </a:moveTo>
                      <a:cubicBezTo>
                        <a:pt x="43207" y="10434"/>
                        <a:pt x="17754" y="-9551"/>
                        <a:pt x="1" y="5901"/>
                      </a:cubicBezTo>
                      <a:cubicBezTo>
                        <a:pt x="21836" y="15610"/>
                        <a:pt x="51734" y="11000"/>
                        <a:pt x="63130" y="479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8" name="Freeform 235">
                  <a:extLst>
                    <a:ext uri="{FF2B5EF4-FFF2-40B4-BE49-F238E27FC236}">
                      <a16:creationId xmlns:a16="http://schemas.microsoft.com/office/drawing/2014/main" id="{9CB19D2F-FF83-4B05-9C7B-A9913B246C28}"/>
                    </a:ext>
                  </a:extLst>
                </p:cNvPr>
                <p:cNvSpPr/>
                <p:nvPr/>
              </p:nvSpPr>
              <p:spPr>
                <a:xfrm rot="-1917689">
                  <a:off x="5867773" y="2258160"/>
                  <a:ext cx="238350" cy="486122"/>
                </a:xfrm>
                <a:custGeom>
                  <a:avLst/>
                  <a:gdLst>
                    <a:gd name="connsiteX0" fmla="*/ 205296 w 238350"/>
                    <a:gd name="connsiteY0" fmla="*/ 191265 h 486122"/>
                    <a:gd name="connsiteX1" fmla="*/ 172091 w 238350"/>
                    <a:gd name="connsiteY1" fmla="*/ 280603 h 486122"/>
                    <a:gd name="connsiteX2" fmla="*/ 205296 w 238350"/>
                    <a:gd name="connsiteY2" fmla="*/ 191265 h 486122"/>
                    <a:gd name="connsiteX3" fmla="*/ 186355 w 238350"/>
                    <a:gd name="connsiteY3" fmla="*/ 123842 h 486122"/>
                    <a:gd name="connsiteX4" fmla="*/ 193539 w 238350"/>
                    <a:gd name="connsiteY4" fmla="*/ 166516 h 486122"/>
                    <a:gd name="connsiteX5" fmla="*/ 186355 w 238350"/>
                    <a:gd name="connsiteY5" fmla="*/ 123842 h 486122"/>
                    <a:gd name="connsiteX6" fmla="*/ 43612 w 238350"/>
                    <a:gd name="connsiteY6" fmla="*/ 291755 h 486122"/>
                    <a:gd name="connsiteX7" fmla="*/ 84802 w 238350"/>
                    <a:gd name="connsiteY7" fmla="*/ 238600 h 486122"/>
                    <a:gd name="connsiteX8" fmla="*/ 51571 w 238350"/>
                    <a:gd name="connsiteY8" fmla="*/ 327964 h 486122"/>
                    <a:gd name="connsiteX9" fmla="*/ 85319 w 238350"/>
                    <a:gd name="connsiteY9" fmla="*/ 453152 h 486122"/>
                    <a:gd name="connsiteX10" fmla="*/ 98885 w 238350"/>
                    <a:gd name="connsiteY10" fmla="*/ 486013 h 486122"/>
                    <a:gd name="connsiteX11" fmla="*/ 232455 w 238350"/>
                    <a:gd name="connsiteY11" fmla="*/ 122245 h 486122"/>
                    <a:gd name="connsiteX12" fmla="*/ 219069 w 238350"/>
                    <a:gd name="connsiteY12" fmla="*/ 99891 h 486122"/>
                    <a:gd name="connsiteX13" fmla="*/ 216253 w 238350"/>
                    <a:gd name="connsiteY13" fmla="*/ 77357 h 486122"/>
                    <a:gd name="connsiteX14" fmla="*/ 127439 w 238350"/>
                    <a:gd name="connsiteY14" fmla="*/ -109 h 486122"/>
                    <a:gd name="connsiteX15" fmla="*/ 83174 w 238350"/>
                    <a:gd name="connsiteY15" fmla="*/ 57913 h 486122"/>
                    <a:gd name="connsiteX16" fmla="*/ 113511 w 238350"/>
                    <a:gd name="connsiteY16" fmla="*/ 80756 h 486122"/>
                    <a:gd name="connsiteX17" fmla="*/ 78445 w 238350"/>
                    <a:gd name="connsiteY17" fmla="*/ 65279 h 486122"/>
                    <a:gd name="connsiteX18" fmla="*/ -32 w 238350"/>
                    <a:gd name="connsiteY18" fmla="*/ 160206 h 486122"/>
                    <a:gd name="connsiteX19" fmla="*/ 43612 w 238350"/>
                    <a:gd name="connsiteY19" fmla="*/ 291755 h 486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38350" h="486122">
                      <a:moveTo>
                        <a:pt x="205296" y="191265"/>
                      </a:moveTo>
                      <a:cubicBezTo>
                        <a:pt x="199456" y="219954"/>
                        <a:pt x="185683" y="250317"/>
                        <a:pt x="172091" y="280603"/>
                      </a:cubicBezTo>
                      <a:cubicBezTo>
                        <a:pt x="176122" y="252507"/>
                        <a:pt x="174572" y="212331"/>
                        <a:pt x="205296" y="191265"/>
                      </a:cubicBezTo>
                      <a:close/>
                      <a:moveTo>
                        <a:pt x="186355" y="123842"/>
                      </a:moveTo>
                      <a:cubicBezTo>
                        <a:pt x="198965" y="135895"/>
                        <a:pt x="198991" y="150548"/>
                        <a:pt x="193539" y="166516"/>
                      </a:cubicBezTo>
                      <a:cubicBezTo>
                        <a:pt x="190050" y="152532"/>
                        <a:pt x="183125" y="139294"/>
                        <a:pt x="186355" y="123842"/>
                      </a:cubicBezTo>
                      <a:close/>
                      <a:moveTo>
                        <a:pt x="43612" y="291755"/>
                      </a:moveTo>
                      <a:cubicBezTo>
                        <a:pt x="55499" y="276741"/>
                        <a:pt x="63923" y="235303"/>
                        <a:pt x="84802" y="238600"/>
                      </a:cubicBezTo>
                      <a:cubicBezTo>
                        <a:pt x="88936" y="265074"/>
                        <a:pt x="60176" y="298708"/>
                        <a:pt x="51571" y="327964"/>
                      </a:cubicBezTo>
                      <a:cubicBezTo>
                        <a:pt x="54491" y="368140"/>
                        <a:pt x="74388" y="415088"/>
                        <a:pt x="85319" y="453152"/>
                      </a:cubicBezTo>
                      <a:cubicBezTo>
                        <a:pt x="89040" y="465977"/>
                        <a:pt x="85939" y="484185"/>
                        <a:pt x="98885" y="486013"/>
                      </a:cubicBezTo>
                      <a:cubicBezTo>
                        <a:pt x="152194" y="362345"/>
                        <a:pt x="265246" y="221680"/>
                        <a:pt x="232455" y="122245"/>
                      </a:cubicBezTo>
                      <a:cubicBezTo>
                        <a:pt x="229974" y="114725"/>
                        <a:pt x="221937" y="108004"/>
                        <a:pt x="219069" y="99891"/>
                      </a:cubicBezTo>
                      <a:cubicBezTo>
                        <a:pt x="216433" y="92448"/>
                        <a:pt x="219405" y="84001"/>
                        <a:pt x="216253" y="77357"/>
                      </a:cubicBezTo>
                      <a:cubicBezTo>
                        <a:pt x="202428" y="47895"/>
                        <a:pt x="163176" y="20596"/>
                        <a:pt x="127439" y="-109"/>
                      </a:cubicBezTo>
                      <a:cubicBezTo>
                        <a:pt x="112891" y="19927"/>
                        <a:pt x="97645" y="37284"/>
                        <a:pt x="83174" y="57913"/>
                      </a:cubicBezTo>
                      <a:cubicBezTo>
                        <a:pt x="92037" y="65819"/>
                        <a:pt x="111314" y="71408"/>
                        <a:pt x="113511" y="80756"/>
                      </a:cubicBezTo>
                      <a:cubicBezTo>
                        <a:pt x="103330" y="79675"/>
                        <a:pt x="84053" y="76250"/>
                        <a:pt x="78445" y="65279"/>
                      </a:cubicBezTo>
                      <a:cubicBezTo>
                        <a:pt x="52501" y="97702"/>
                        <a:pt x="27255" y="133551"/>
                        <a:pt x="-32" y="160206"/>
                      </a:cubicBezTo>
                      <a:cubicBezTo>
                        <a:pt x="14206" y="204090"/>
                        <a:pt x="25886" y="248592"/>
                        <a:pt x="43612" y="29175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9" name="Freeform 236">
                  <a:extLst>
                    <a:ext uri="{FF2B5EF4-FFF2-40B4-BE49-F238E27FC236}">
                      <a16:creationId xmlns:a16="http://schemas.microsoft.com/office/drawing/2014/main" id="{06ED0DA2-D830-4E61-BF1E-C77669C5632B}"/>
                    </a:ext>
                  </a:extLst>
                </p:cNvPr>
                <p:cNvSpPr/>
                <p:nvPr/>
              </p:nvSpPr>
              <p:spPr>
                <a:xfrm rot="-1917689">
                  <a:off x="5422447" y="2809993"/>
                  <a:ext cx="142071" cy="222502"/>
                </a:xfrm>
                <a:custGeom>
                  <a:avLst/>
                  <a:gdLst>
                    <a:gd name="connsiteX0" fmla="*/ 90363 w 142071"/>
                    <a:gd name="connsiteY0" fmla="*/ 35667 h 222502"/>
                    <a:gd name="connsiteX1" fmla="*/ 46770 w 142071"/>
                    <a:gd name="connsiteY1" fmla="*/ 87303 h 222502"/>
                    <a:gd name="connsiteX2" fmla="*/ 86151 w 142071"/>
                    <a:gd name="connsiteY2" fmla="*/ 26086 h 222502"/>
                    <a:gd name="connsiteX3" fmla="*/ 61396 w 142071"/>
                    <a:gd name="connsiteY3" fmla="*/ -79 h 222502"/>
                    <a:gd name="connsiteX4" fmla="*/ -27 w 142071"/>
                    <a:gd name="connsiteY4" fmla="*/ 95441 h 222502"/>
                    <a:gd name="connsiteX5" fmla="*/ 74316 w 142071"/>
                    <a:gd name="connsiteY5" fmla="*/ 222405 h 222502"/>
                    <a:gd name="connsiteX6" fmla="*/ 142044 w 142071"/>
                    <a:gd name="connsiteY6" fmla="*/ 117125 h 222502"/>
                    <a:gd name="connsiteX7" fmla="*/ 90363 w 142071"/>
                    <a:gd name="connsiteY7" fmla="*/ 35667 h 22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2071" h="222502">
                      <a:moveTo>
                        <a:pt x="90363" y="35667"/>
                      </a:moveTo>
                      <a:cubicBezTo>
                        <a:pt x="74084" y="44784"/>
                        <a:pt x="64652" y="85448"/>
                        <a:pt x="46770" y="87303"/>
                      </a:cubicBezTo>
                      <a:cubicBezTo>
                        <a:pt x="60879" y="67241"/>
                        <a:pt x="76358" y="38577"/>
                        <a:pt x="86151" y="26086"/>
                      </a:cubicBezTo>
                      <a:cubicBezTo>
                        <a:pt x="76280" y="19030"/>
                        <a:pt x="74704" y="-775"/>
                        <a:pt x="61396" y="-79"/>
                      </a:cubicBezTo>
                      <a:cubicBezTo>
                        <a:pt x="47365" y="22532"/>
                        <a:pt x="19302" y="64794"/>
                        <a:pt x="-27" y="95441"/>
                      </a:cubicBezTo>
                      <a:cubicBezTo>
                        <a:pt x="24082" y="136518"/>
                        <a:pt x="46254" y="189080"/>
                        <a:pt x="74316" y="222405"/>
                      </a:cubicBezTo>
                      <a:cubicBezTo>
                        <a:pt x="96333" y="190986"/>
                        <a:pt x="132328" y="143677"/>
                        <a:pt x="142044" y="117125"/>
                      </a:cubicBezTo>
                      <a:cubicBezTo>
                        <a:pt x="126178" y="109116"/>
                        <a:pt x="122586" y="76692"/>
                        <a:pt x="90363" y="3566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0" name="Freeform 237">
                  <a:extLst>
                    <a:ext uri="{FF2B5EF4-FFF2-40B4-BE49-F238E27FC236}">
                      <a16:creationId xmlns:a16="http://schemas.microsoft.com/office/drawing/2014/main" id="{A85AA3FC-F237-4DDF-9B5A-1629ED760260}"/>
                    </a:ext>
                  </a:extLst>
                </p:cNvPr>
                <p:cNvSpPr/>
                <p:nvPr/>
              </p:nvSpPr>
              <p:spPr>
                <a:xfrm rot="-1917689">
                  <a:off x="5803477" y="3184122"/>
                  <a:ext cx="111010" cy="234975"/>
                </a:xfrm>
                <a:custGeom>
                  <a:avLst/>
                  <a:gdLst>
                    <a:gd name="connsiteX0" fmla="*/ 110994 w 111010"/>
                    <a:gd name="connsiteY0" fmla="*/ 212879 h 234975"/>
                    <a:gd name="connsiteX1" fmla="*/ 15772 w 111010"/>
                    <a:gd name="connsiteY1" fmla="*/ -102 h 234975"/>
                    <a:gd name="connsiteX2" fmla="*/ 25746 w 111010"/>
                    <a:gd name="connsiteY2" fmla="*/ 65054 h 234975"/>
                    <a:gd name="connsiteX3" fmla="*/ 54377 w 111010"/>
                    <a:gd name="connsiteY3" fmla="*/ 128228 h 234975"/>
                    <a:gd name="connsiteX4" fmla="*/ -17 w 111010"/>
                    <a:gd name="connsiteY4" fmla="*/ 24415 h 234975"/>
                    <a:gd name="connsiteX5" fmla="*/ 96833 w 111010"/>
                    <a:gd name="connsiteY5" fmla="*/ 234873 h 234975"/>
                    <a:gd name="connsiteX6" fmla="*/ 110994 w 111010"/>
                    <a:gd name="connsiteY6" fmla="*/ 212879 h 2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010" h="234975">
                      <a:moveTo>
                        <a:pt x="110994" y="212879"/>
                      </a:moveTo>
                      <a:cubicBezTo>
                        <a:pt x="78849" y="141877"/>
                        <a:pt x="53344" y="69613"/>
                        <a:pt x="15772" y="-102"/>
                      </a:cubicBezTo>
                      <a:cubicBezTo>
                        <a:pt x="-3298" y="22921"/>
                        <a:pt x="17374" y="47568"/>
                        <a:pt x="25746" y="65054"/>
                      </a:cubicBezTo>
                      <a:cubicBezTo>
                        <a:pt x="36057" y="86661"/>
                        <a:pt x="49029" y="106955"/>
                        <a:pt x="54377" y="128228"/>
                      </a:cubicBezTo>
                      <a:cubicBezTo>
                        <a:pt x="34971" y="93898"/>
                        <a:pt x="22671" y="58024"/>
                        <a:pt x="-17" y="24415"/>
                      </a:cubicBezTo>
                      <a:cubicBezTo>
                        <a:pt x="23266" y="96473"/>
                        <a:pt x="66109" y="164308"/>
                        <a:pt x="96833" y="234873"/>
                      </a:cubicBezTo>
                      <a:cubicBezTo>
                        <a:pt x="101536" y="227507"/>
                        <a:pt x="106265" y="220193"/>
                        <a:pt x="110994" y="21287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5BE5F3-D3F3-475D-8338-8EE5FBEE16EB}"/>
              </a:ext>
            </a:extLst>
          </p:cNvPr>
          <p:cNvGrpSpPr/>
          <p:nvPr/>
        </p:nvGrpSpPr>
        <p:grpSpPr>
          <a:xfrm>
            <a:off x="7795270" y="4003937"/>
            <a:ext cx="3785071" cy="1734873"/>
            <a:chOff x="7795270" y="4003937"/>
            <a:chExt cx="3785071" cy="1734873"/>
          </a:xfrm>
        </p:grpSpPr>
        <p:grpSp>
          <p:nvGrpSpPr>
            <p:cNvPr id="100" name="Graphic 43">
              <a:extLst>
                <a:ext uri="{FF2B5EF4-FFF2-40B4-BE49-F238E27FC236}">
                  <a16:creationId xmlns:a16="http://schemas.microsoft.com/office/drawing/2014/main" id="{44E0D064-745F-40A2-A24A-1767E1B89D20}"/>
                </a:ext>
              </a:extLst>
            </p:cNvPr>
            <p:cNvGrpSpPr/>
            <p:nvPr/>
          </p:nvGrpSpPr>
          <p:grpSpPr>
            <a:xfrm rot="3095784" flipV="1">
              <a:off x="7505648" y="4293559"/>
              <a:ext cx="1356455" cy="777212"/>
              <a:chOff x="5270499" y="2952750"/>
              <a:chExt cx="1652160" cy="946643"/>
            </a:xfrm>
            <a:solidFill>
              <a:schemeClr val="bg2">
                <a:lumMod val="25000"/>
              </a:schemeClr>
            </a:solidFill>
          </p:grpSpPr>
          <p:sp>
            <p:nvSpPr>
              <p:cNvPr id="101" name="Freeform 58">
                <a:extLst>
                  <a:ext uri="{FF2B5EF4-FFF2-40B4-BE49-F238E27FC236}">
                    <a16:creationId xmlns:a16="http://schemas.microsoft.com/office/drawing/2014/main" id="{1DA4085B-6168-47E4-90F0-A3814A0A510A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2" name="Freeform 59">
                <a:extLst>
                  <a:ext uri="{FF2B5EF4-FFF2-40B4-BE49-F238E27FC236}">
                    <a16:creationId xmlns:a16="http://schemas.microsoft.com/office/drawing/2014/main" id="{1070B160-808F-4F0F-B220-6C88B65580A7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D620C3B-62EE-4BC7-A032-9913A8367423}"/>
                </a:ext>
              </a:extLst>
            </p:cNvPr>
            <p:cNvGrpSpPr/>
            <p:nvPr/>
          </p:nvGrpSpPr>
          <p:grpSpPr>
            <a:xfrm>
              <a:off x="9156279" y="4022270"/>
              <a:ext cx="2424062" cy="1716540"/>
              <a:chOff x="9156279" y="4022270"/>
              <a:chExt cx="2424062" cy="1716540"/>
            </a:xfrm>
          </p:grpSpPr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A0178178-E57E-495F-AD5C-0E39FA34B563}"/>
                  </a:ext>
                </a:extLst>
              </p:cNvPr>
              <p:cNvSpPr txBox="1"/>
              <p:nvPr/>
            </p:nvSpPr>
            <p:spPr>
              <a:xfrm>
                <a:off x="9156279" y="5338700"/>
                <a:ext cx="2424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</a:rPr>
                  <a:t>READABILITY</a:t>
                </a:r>
                <a:endParaRPr lang="en-LT" sz="2000" b="1" spc="300" dirty="0">
                  <a:solidFill>
                    <a:schemeClr val="bg2">
                      <a:lumMod val="50000"/>
                    </a:schemeClr>
                  </a:solidFill>
                  <a:latin typeface="Montserrat" pitchFamily="2" charset="77"/>
                </a:endParaRPr>
              </a:p>
            </p:txBody>
          </p:sp>
          <p:grpSp>
            <p:nvGrpSpPr>
              <p:cNvPr id="571" name="Graphic 177">
                <a:extLst>
                  <a:ext uri="{FF2B5EF4-FFF2-40B4-BE49-F238E27FC236}">
                    <a16:creationId xmlns:a16="http://schemas.microsoft.com/office/drawing/2014/main" id="{5D35B921-0030-49C9-B637-257E3CF6BB93}"/>
                  </a:ext>
                </a:extLst>
              </p:cNvPr>
              <p:cNvGrpSpPr/>
              <p:nvPr/>
            </p:nvGrpSpPr>
            <p:grpSpPr>
              <a:xfrm>
                <a:off x="9261904" y="4022270"/>
                <a:ext cx="840379" cy="1286928"/>
                <a:chOff x="4990387" y="1748539"/>
                <a:chExt cx="1648380" cy="2630334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572" name="Freeform 178">
                  <a:extLst>
                    <a:ext uri="{FF2B5EF4-FFF2-40B4-BE49-F238E27FC236}">
                      <a16:creationId xmlns:a16="http://schemas.microsoft.com/office/drawing/2014/main" id="{AD61FDD9-6EAE-4224-9A27-E9F2FF874446}"/>
                    </a:ext>
                  </a:extLst>
                </p:cNvPr>
                <p:cNvSpPr/>
                <p:nvPr/>
              </p:nvSpPr>
              <p:spPr>
                <a:xfrm rot="-1917689">
                  <a:off x="5846942" y="3093935"/>
                  <a:ext cx="12114" cy="34638"/>
                </a:xfrm>
                <a:custGeom>
                  <a:avLst/>
                  <a:gdLst>
                    <a:gd name="connsiteX0" fmla="*/ 7272 w 12114"/>
                    <a:gd name="connsiteY0" fmla="*/ 34535 h 34638"/>
                    <a:gd name="connsiteX1" fmla="*/ 1768 w 12114"/>
                    <a:gd name="connsiteY1" fmla="*/ -103 h 34638"/>
                    <a:gd name="connsiteX2" fmla="*/ 7272 w 12114"/>
                    <a:gd name="connsiteY2" fmla="*/ 34535 h 3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14" h="34638">
                      <a:moveTo>
                        <a:pt x="7272" y="34535"/>
                      </a:moveTo>
                      <a:cubicBezTo>
                        <a:pt x="19236" y="19985"/>
                        <a:pt x="5644" y="11023"/>
                        <a:pt x="1768" y="-103"/>
                      </a:cubicBezTo>
                      <a:cubicBezTo>
                        <a:pt x="-1798" y="12645"/>
                        <a:pt x="-67" y="24234"/>
                        <a:pt x="7272" y="3453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3" name="Freeform 179">
                  <a:extLst>
                    <a:ext uri="{FF2B5EF4-FFF2-40B4-BE49-F238E27FC236}">
                      <a16:creationId xmlns:a16="http://schemas.microsoft.com/office/drawing/2014/main" id="{0A192218-3CD9-4658-84DD-79C185A9BBB0}"/>
                    </a:ext>
                  </a:extLst>
                </p:cNvPr>
                <p:cNvSpPr/>
                <p:nvPr/>
              </p:nvSpPr>
              <p:spPr>
                <a:xfrm rot="-1917689">
                  <a:off x="5750093" y="1800622"/>
                  <a:ext cx="30621" cy="81741"/>
                </a:xfrm>
                <a:custGeom>
                  <a:avLst/>
                  <a:gdLst>
                    <a:gd name="connsiteX0" fmla="*/ -47 w 30621"/>
                    <a:gd name="connsiteY0" fmla="*/ -109 h 81741"/>
                    <a:gd name="connsiteX1" fmla="*/ 30574 w 30621"/>
                    <a:gd name="connsiteY1" fmla="*/ 81633 h 81741"/>
                    <a:gd name="connsiteX2" fmla="*/ -47 w 30621"/>
                    <a:gd name="connsiteY2" fmla="*/ -109 h 81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621" h="81741">
                      <a:moveTo>
                        <a:pt x="-47" y="-109"/>
                      </a:moveTo>
                      <a:cubicBezTo>
                        <a:pt x="26594" y="20880"/>
                        <a:pt x="26336" y="69735"/>
                        <a:pt x="30574" y="81633"/>
                      </a:cubicBezTo>
                      <a:cubicBezTo>
                        <a:pt x="29463" y="53793"/>
                        <a:pt x="31426" y="14081"/>
                        <a:pt x="-47" y="-10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4" name="Freeform 180">
                  <a:extLst>
                    <a:ext uri="{FF2B5EF4-FFF2-40B4-BE49-F238E27FC236}">
                      <a16:creationId xmlns:a16="http://schemas.microsoft.com/office/drawing/2014/main" id="{9AA6630D-3496-4B47-81FB-953C053ACAAA}"/>
                    </a:ext>
                  </a:extLst>
                </p:cNvPr>
                <p:cNvSpPr/>
                <p:nvPr/>
              </p:nvSpPr>
              <p:spPr>
                <a:xfrm rot="-1917689">
                  <a:off x="5446056" y="3054622"/>
                  <a:ext cx="18631" cy="21864"/>
                </a:xfrm>
                <a:custGeom>
                  <a:avLst/>
                  <a:gdLst>
                    <a:gd name="connsiteX0" fmla="*/ 9460 w 18631"/>
                    <a:gd name="connsiteY0" fmla="*/ -95 h 21864"/>
                    <a:gd name="connsiteX1" fmla="*/ -24 w 18631"/>
                    <a:gd name="connsiteY1" fmla="*/ 14584 h 21864"/>
                    <a:gd name="connsiteX2" fmla="*/ 5790 w 18631"/>
                    <a:gd name="connsiteY2" fmla="*/ 21769 h 21864"/>
                    <a:gd name="connsiteX3" fmla="*/ 18607 w 18631"/>
                    <a:gd name="connsiteY3" fmla="*/ 12679 h 21864"/>
                    <a:gd name="connsiteX4" fmla="*/ 9460 w 18631"/>
                    <a:gd name="connsiteY4" fmla="*/ -95 h 21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31" h="21864">
                      <a:moveTo>
                        <a:pt x="9460" y="-95"/>
                      </a:moveTo>
                      <a:cubicBezTo>
                        <a:pt x="6281" y="4798"/>
                        <a:pt x="3154" y="9717"/>
                        <a:pt x="-24" y="14584"/>
                      </a:cubicBezTo>
                      <a:cubicBezTo>
                        <a:pt x="3439" y="16645"/>
                        <a:pt x="4679" y="19194"/>
                        <a:pt x="5790" y="21769"/>
                      </a:cubicBezTo>
                      <a:cubicBezTo>
                        <a:pt x="10390" y="20147"/>
                        <a:pt x="14007" y="14275"/>
                        <a:pt x="18607" y="12679"/>
                      </a:cubicBezTo>
                      <a:cubicBezTo>
                        <a:pt x="14602" y="8609"/>
                        <a:pt x="15868" y="3433"/>
                        <a:pt x="9460" y="-9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5" name="Freeform 181">
                  <a:extLst>
                    <a:ext uri="{FF2B5EF4-FFF2-40B4-BE49-F238E27FC236}">
                      <a16:creationId xmlns:a16="http://schemas.microsoft.com/office/drawing/2014/main" id="{30B63656-F655-42DD-938D-52EF4220B80B}"/>
                    </a:ext>
                  </a:extLst>
                </p:cNvPr>
                <p:cNvSpPr/>
                <p:nvPr/>
              </p:nvSpPr>
              <p:spPr>
                <a:xfrm rot="-1917689">
                  <a:off x="5500118" y="2744212"/>
                  <a:ext cx="21617" cy="19191"/>
                </a:xfrm>
                <a:custGeom>
                  <a:avLst/>
                  <a:gdLst>
                    <a:gd name="connsiteX0" fmla="*/ 21573 w 21617"/>
                    <a:gd name="connsiteY0" fmla="*/ -98 h 19191"/>
                    <a:gd name="connsiteX1" fmla="*/ -30 w 21617"/>
                    <a:gd name="connsiteY1" fmla="*/ 17234 h 19191"/>
                    <a:gd name="connsiteX2" fmla="*/ 21573 w 21617"/>
                    <a:gd name="connsiteY2" fmla="*/ -98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17" h="19191">
                      <a:moveTo>
                        <a:pt x="21573" y="-98"/>
                      </a:moveTo>
                      <a:cubicBezTo>
                        <a:pt x="14131" y="4666"/>
                        <a:pt x="6378" y="7757"/>
                        <a:pt x="-30" y="17234"/>
                      </a:cubicBezTo>
                      <a:cubicBezTo>
                        <a:pt x="8988" y="25655"/>
                        <a:pt x="22089" y="2915"/>
                        <a:pt x="21573" y="-9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6" name="Freeform 182">
                  <a:extLst>
                    <a:ext uri="{FF2B5EF4-FFF2-40B4-BE49-F238E27FC236}">
                      <a16:creationId xmlns:a16="http://schemas.microsoft.com/office/drawing/2014/main" id="{F5ADFA52-2DEC-4EAC-8037-32FB854F59A0}"/>
                    </a:ext>
                  </a:extLst>
                </p:cNvPr>
                <p:cNvSpPr/>
                <p:nvPr/>
              </p:nvSpPr>
              <p:spPr>
                <a:xfrm rot="-1917689">
                  <a:off x="5804793" y="3071917"/>
                  <a:ext cx="15788" cy="24103"/>
                </a:xfrm>
                <a:custGeom>
                  <a:avLst/>
                  <a:gdLst>
                    <a:gd name="connsiteX0" fmla="*/ -21 w 15788"/>
                    <a:gd name="connsiteY0" fmla="*/ -21 h 24103"/>
                    <a:gd name="connsiteX1" fmla="*/ 15767 w 15788"/>
                    <a:gd name="connsiteY1" fmla="*/ 23878 h 24103"/>
                    <a:gd name="connsiteX2" fmla="*/ -21 w 15788"/>
                    <a:gd name="connsiteY2" fmla="*/ -21 h 24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788" h="24103">
                      <a:moveTo>
                        <a:pt x="-21" y="-21"/>
                      </a:moveTo>
                      <a:cubicBezTo>
                        <a:pt x="5121" y="6675"/>
                        <a:pt x="3364" y="25706"/>
                        <a:pt x="15767" y="23878"/>
                      </a:cubicBezTo>
                      <a:cubicBezTo>
                        <a:pt x="10289" y="17337"/>
                        <a:pt x="10392" y="-1489"/>
                        <a:pt x="-21" y="-21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7" name="Freeform 183">
                  <a:extLst>
                    <a:ext uri="{FF2B5EF4-FFF2-40B4-BE49-F238E27FC236}">
                      <a16:creationId xmlns:a16="http://schemas.microsoft.com/office/drawing/2014/main" id="{1B53064D-FF8C-428D-B4D5-CF6D20A07D25}"/>
                    </a:ext>
                  </a:extLst>
                </p:cNvPr>
                <p:cNvSpPr/>
                <p:nvPr/>
              </p:nvSpPr>
              <p:spPr>
                <a:xfrm rot="-1917689">
                  <a:off x="5673228" y="1831202"/>
                  <a:ext cx="138556" cy="290473"/>
                </a:xfrm>
                <a:custGeom>
                  <a:avLst/>
                  <a:gdLst>
                    <a:gd name="connsiteX0" fmla="*/ 59983 w 138556"/>
                    <a:gd name="connsiteY0" fmla="*/ 134017 h 290473"/>
                    <a:gd name="connsiteX1" fmla="*/ 72412 w 138556"/>
                    <a:gd name="connsiteY1" fmla="*/ 103962 h 290473"/>
                    <a:gd name="connsiteX2" fmla="*/ 28483 w 138556"/>
                    <a:gd name="connsiteY2" fmla="*/ -108 h 290473"/>
                    <a:gd name="connsiteX3" fmla="*/ -45 w 138556"/>
                    <a:gd name="connsiteY3" fmla="*/ 33501 h 290473"/>
                    <a:gd name="connsiteX4" fmla="*/ 15046 w 138556"/>
                    <a:gd name="connsiteY4" fmla="*/ 63838 h 290473"/>
                    <a:gd name="connsiteX5" fmla="*/ 28509 w 138556"/>
                    <a:gd name="connsiteY5" fmla="*/ 48309 h 290473"/>
                    <a:gd name="connsiteX6" fmla="*/ 15925 w 138556"/>
                    <a:gd name="connsiteY6" fmla="*/ 67856 h 290473"/>
                    <a:gd name="connsiteX7" fmla="*/ 115411 w 138556"/>
                    <a:gd name="connsiteY7" fmla="*/ 290366 h 290473"/>
                    <a:gd name="connsiteX8" fmla="*/ 138512 w 138556"/>
                    <a:gd name="connsiteY8" fmla="*/ 270613 h 290473"/>
                    <a:gd name="connsiteX9" fmla="*/ 74143 w 138556"/>
                    <a:gd name="connsiteY9" fmla="*/ 111997 h 290473"/>
                    <a:gd name="connsiteX10" fmla="*/ 59983 w 138556"/>
                    <a:gd name="connsiteY10" fmla="*/ 134017 h 29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8556" h="290473">
                      <a:moveTo>
                        <a:pt x="59983" y="134017"/>
                      </a:moveTo>
                      <a:cubicBezTo>
                        <a:pt x="58820" y="125132"/>
                        <a:pt x="64376" y="114856"/>
                        <a:pt x="72412" y="103962"/>
                      </a:cubicBezTo>
                      <a:cubicBezTo>
                        <a:pt x="58872" y="68989"/>
                        <a:pt x="43781" y="34428"/>
                        <a:pt x="28483" y="-108"/>
                      </a:cubicBezTo>
                      <a:cubicBezTo>
                        <a:pt x="18121" y="7335"/>
                        <a:pt x="8612" y="18435"/>
                        <a:pt x="-45" y="33501"/>
                      </a:cubicBezTo>
                      <a:cubicBezTo>
                        <a:pt x="6700" y="43184"/>
                        <a:pt x="8224" y="54104"/>
                        <a:pt x="15046" y="63838"/>
                      </a:cubicBezTo>
                      <a:cubicBezTo>
                        <a:pt x="19749" y="59718"/>
                        <a:pt x="22385" y="45811"/>
                        <a:pt x="28509" y="48309"/>
                      </a:cubicBezTo>
                      <a:cubicBezTo>
                        <a:pt x="24323" y="54799"/>
                        <a:pt x="20111" y="61366"/>
                        <a:pt x="15925" y="67856"/>
                      </a:cubicBezTo>
                      <a:cubicBezTo>
                        <a:pt x="49828" y="141897"/>
                        <a:pt x="77425" y="217303"/>
                        <a:pt x="115411" y="290366"/>
                      </a:cubicBezTo>
                      <a:cubicBezTo>
                        <a:pt x="122698" y="281893"/>
                        <a:pt x="131819" y="281687"/>
                        <a:pt x="138512" y="270613"/>
                      </a:cubicBezTo>
                      <a:cubicBezTo>
                        <a:pt x="120475" y="216994"/>
                        <a:pt x="99054" y="164122"/>
                        <a:pt x="74143" y="111997"/>
                      </a:cubicBezTo>
                      <a:cubicBezTo>
                        <a:pt x="66546" y="118745"/>
                        <a:pt x="70991" y="133579"/>
                        <a:pt x="59983" y="13401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8" name="Freeform 184">
                  <a:extLst>
                    <a:ext uri="{FF2B5EF4-FFF2-40B4-BE49-F238E27FC236}">
                      <a16:creationId xmlns:a16="http://schemas.microsoft.com/office/drawing/2014/main" id="{C019FEC6-4219-4CC9-A661-AB9528F2B454}"/>
                    </a:ext>
                  </a:extLst>
                </p:cNvPr>
                <p:cNvSpPr/>
                <p:nvPr/>
              </p:nvSpPr>
              <p:spPr>
                <a:xfrm rot="-1917689">
                  <a:off x="5637861" y="1895610"/>
                  <a:ext cx="163883" cy="281205"/>
                </a:xfrm>
                <a:custGeom>
                  <a:avLst/>
                  <a:gdLst>
                    <a:gd name="connsiteX0" fmla="*/ 33578 w 163883"/>
                    <a:gd name="connsiteY0" fmla="*/ 171283 h 281205"/>
                    <a:gd name="connsiteX1" fmla="*/ 59005 w 163883"/>
                    <a:gd name="connsiteY1" fmla="*/ 228971 h 281205"/>
                    <a:gd name="connsiteX2" fmla="*/ 59884 w 163883"/>
                    <a:gd name="connsiteY2" fmla="*/ 233014 h 281205"/>
                    <a:gd name="connsiteX3" fmla="*/ 32958 w 163883"/>
                    <a:gd name="connsiteY3" fmla="*/ 177747 h 281205"/>
                    <a:gd name="connsiteX4" fmla="*/ 33578 w 163883"/>
                    <a:gd name="connsiteY4" fmla="*/ 171283 h 281205"/>
                    <a:gd name="connsiteX5" fmla="*/ 114536 w 163883"/>
                    <a:gd name="connsiteY5" fmla="*/ 212617 h 281205"/>
                    <a:gd name="connsiteX6" fmla="*/ 99316 w 163883"/>
                    <a:gd name="connsiteY6" fmla="*/ 220189 h 281205"/>
                    <a:gd name="connsiteX7" fmla="*/ 114536 w 163883"/>
                    <a:gd name="connsiteY7" fmla="*/ 212617 h 281205"/>
                    <a:gd name="connsiteX8" fmla="*/ 163840 w 163883"/>
                    <a:gd name="connsiteY8" fmla="*/ 254518 h 281205"/>
                    <a:gd name="connsiteX9" fmla="*/ 57325 w 163883"/>
                    <a:gd name="connsiteY9" fmla="*/ -107 h 281205"/>
                    <a:gd name="connsiteX10" fmla="*/ 14792 w 163883"/>
                    <a:gd name="connsiteY10" fmla="*/ 249058 h 281205"/>
                    <a:gd name="connsiteX11" fmla="*/ 163840 w 163883"/>
                    <a:gd name="connsiteY11" fmla="*/ 254518 h 28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3883" h="281205">
                      <a:moveTo>
                        <a:pt x="33578" y="171283"/>
                      </a:moveTo>
                      <a:cubicBezTo>
                        <a:pt x="39030" y="191216"/>
                        <a:pt x="42932" y="211433"/>
                        <a:pt x="59005" y="228971"/>
                      </a:cubicBezTo>
                      <a:cubicBezTo>
                        <a:pt x="63760" y="231057"/>
                        <a:pt x="62494" y="234508"/>
                        <a:pt x="59884" y="233014"/>
                      </a:cubicBezTo>
                      <a:cubicBezTo>
                        <a:pt x="40994" y="216712"/>
                        <a:pt x="34508" y="197809"/>
                        <a:pt x="32958" y="177747"/>
                      </a:cubicBezTo>
                      <a:cubicBezTo>
                        <a:pt x="30581" y="176202"/>
                        <a:pt x="32984" y="173601"/>
                        <a:pt x="33578" y="171283"/>
                      </a:cubicBezTo>
                      <a:close/>
                      <a:moveTo>
                        <a:pt x="114536" y="212617"/>
                      </a:moveTo>
                      <a:cubicBezTo>
                        <a:pt x="110738" y="221090"/>
                        <a:pt x="103735" y="214883"/>
                        <a:pt x="99316" y="220189"/>
                      </a:cubicBezTo>
                      <a:cubicBezTo>
                        <a:pt x="95569" y="214729"/>
                        <a:pt x="108877" y="207029"/>
                        <a:pt x="114536" y="212617"/>
                      </a:cubicBezTo>
                      <a:close/>
                      <a:moveTo>
                        <a:pt x="163840" y="254518"/>
                      </a:moveTo>
                      <a:cubicBezTo>
                        <a:pt x="133684" y="168450"/>
                        <a:pt x="91719" y="84983"/>
                        <a:pt x="57325" y="-107"/>
                      </a:cubicBezTo>
                      <a:cubicBezTo>
                        <a:pt x="2259" y="52070"/>
                        <a:pt x="-15855" y="210660"/>
                        <a:pt x="14792" y="249058"/>
                      </a:cubicBezTo>
                      <a:cubicBezTo>
                        <a:pt x="56990" y="302059"/>
                        <a:pt x="120531" y="278675"/>
                        <a:pt x="163840" y="25451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9" name="Freeform 185">
                  <a:extLst>
                    <a:ext uri="{FF2B5EF4-FFF2-40B4-BE49-F238E27FC236}">
                      <a16:creationId xmlns:a16="http://schemas.microsoft.com/office/drawing/2014/main" id="{93D2F51D-597D-4108-8875-E8E3262299A9}"/>
                    </a:ext>
                  </a:extLst>
                </p:cNvPr>
                <p:cNvSpPr/>
                <p:nvPr/>
              </p:nvSpPr>
              <p:spPr>
                <a:xfrm rot="-1917689">
                  <a:off x="5622252" y="2299690"/>
                  <a:ext cx="34186" cy="45750"/>
                </a:xfrm>
                <a:custGeom>
                  <a:avLst/>
                  <a:gdLst>
                    <a:gd name="connsiteX0" fmla="*/ 34149 w 34186"/>
                    <a:gd name="connsiteY0" fmla="*/ 13146 h 45750"/>
                    <a:gd name="connsiteX1" fmla="*/ -38 w 34186"/>
                    <a:gd name="connsiteY1" fmla="*/ 1660 h 45750"/>
                    <a:gd name="connsiteX2" fmla="*/ 20169 w 34186"/>
                    <a:gd name="connsiteY2" fmla="*/ 45647 h 45750"/>
                    <a:gd name="connsiteX3" fmla="*/ 34149 w 34186"/>
                    <a:gd name="connsiteY3" fmla="*/ 13146 h 4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86" h="45750">
                      <a:moveTo>
                        <a:pt x="34149" y="13146"/>
                      </a:moveTo>
                      <a:cubicBezTo>
                        <a:pt x="22443" y="7789"/>
                        <a:pt x="9109" y="-4701"/>
                        <a:pt x="-38" y="1660"/>
                      </a:cubicBezTo>
                      <a:cubicBezTo>
                        <a:pt x="10169" y="15567"/>
                        <a:pt x="11125" y="31534"/>
                        <a:pt x="20169" y="45647"/>
                      </a:cubicBezTo>
                      <a:cubicBezTo>
                        <a:pt x="26836" y="34367"/>
                        <a:pt x="31668" y="23473"/>
                        <a:pt x="34149" y="1314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0" name="Freeform 186">
                  <a:extLst>
                    <a:ext uri="{FF2B5EF4-FFF2-40B4-BE49-F238E27FC236}">
                      <a16:creationId xmlns:a16="http://schemas.microsoft.com/office/drawing/2014/main" id="{330F67CD-8811-422D-BB8C-494E3DDE88AF}"/>
                    </a:ext>
                  </a:extLst>
                </p:cNvPr>
                <p:cNvSpPr/>
                <p:nvPr/>
              </p:nvSpPr>
              <p:spPr>
                <a:xfrm rot="-1917689">
                  <a:off x="5598406" y="2289163"/>
                  <a:ext cx="41249" cy="96910"/>
                </a:xfrm>
                <a:custGeom>
                  <a:avLst/>
                  <a:gdLst>
                    <a:gd name="connsiteX0" fmla="*/ -38 w 41249"/>
                    <a:gd name="connsiteY0" fmla="*/ -103 h 96910"/>
                    <a:gd name="connsiteX1" fmla="*/ 38103 w 41249"/>
                    <a:gd name="connsiteY1" fmla="*/ 96807 h 96910"/>
                    <a:gd name="connsiteX2" fmla="*/ -38 w 41249"/>
                    <a:gd name="connsiteY2" fmla="*/ -103 h 96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249" h="96910">
                      <a:moveTo>
                        <a:pt x="-38" y="-103"/>
                      </a:moveTo>
                      <a:cubicBezTo>
                        <a:pt x="7404" y="33325"/>
                        <a:pt x="22934" y="65028"/>
                        <a:pt x="38103" y="96807"/>
                      </a:cubicBezTo>
                      <a:cubicBezTo>
                        <a:pt x="48103" y="59542"/>
                        <a:pt x="33606" y="27634"/>
                        <a:pt x="-38" y="-10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1" name="Freeform 187">
                  <a:extLst>
                    <a:ext uri="{FF2B5EF4-FFF2-40B4-BE49-F238E27FC236}">
                      <a16:creationId xmlns:a16="http://schemas.microsoft.com/office/drawing/2014/main" id="{0B5F96EB-1F37-4A0C-B048-1620B909992D}"/>
                    </a:ext>
                  </a:extLst>
                </p:cNvPr>
                <p:cNvSpPr/>
                <p:nvPr/>
              </p:nvSpPr>
              <p:spPr>
                <a:xfrm rot="-1917689">
                  <a:off x="5583680" y="2288598"/>
                  <a:ext cx="58657" cy="140407"/>
                </a:xfrm>
                <a:custGeom>
                  <a:avLst/>
                  <a:gdLst>
                    <a:gd name="connsiteX0" fmla="*/ 50067 w 58657"/>
                    <a:gd name="connsiteY0" fmla="*/ 140305 h 140407"/>
                    <a:gd name="connsiteX1" fmla="*/ 58620 w 58657"/>
                    <a:gd name="connsiteY1" fmla="*/ 121608 h 140407"/>
                    <a:gd name="connsiteX2" fmla="*/ 8696 w 58657"/>
                    <a:gd name="connsiteY2" fmla="*/ -103 h 140407"/>
                    <a:gd name="connsiteX3" fmla="*/ -38 w 58657"/>
                    <a:gd name="connsiteY3" fmla="*/ 8087 h 140407"/>
                    <a:gd name="connsiteX4" fmla="*/ 50067 w 58657"/>
                    <a:gd name="connsiteY4" fmla="*/ 140305 h 140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657" h="140407">
                      <a:moveTo>
                        <a:pt x="50067" y="140305"/>
                      </a:moveTo>
                      <a:cubicBezTo>
                        <a:pt x="52987" y="134099"/>
                        <a:pt x="52134" y="128639"/>
                        <a:pt x="58620" y="121608"/>
                      </a:cubicBezTo>
                      <a:cubicBezTo>
                        <a:pt x="42082" y="81021"/>
                        <a:pt x="28749" y="39712"/>
                        <a:pt x="8696" y="-103"/>
                      </a:cubicBezTo>
                      <a:cubicBezTo>
                        <a:pt x="5802" y="2653"/>
                        <a:pt x="2236" y="2318"/>
                        <a:pt x="-38" y="8087"/>
                      </a:cubicBezTo>
                      <a:cubicBezTo>
                        <a:pt x="13193" y="52949"/>
                        <a:pt x="34692" y="95906"/>
                        <a:pt x="50067" y="14030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2" name="Freeform 188">
                  <a:extLst>
                    <a:ext uri="{FF2B5EF4-FFF2-40B4-BE49-F238E27FC236}">
                      <a16:creationId xmlns:a16="http://schemas.microsoft.com/office/drawing/2014/main" id="{150B02BC-778C-474C-B797-3032ECE4F648}"/>
                    </a:ext>
                  </a:extLst>
                </p:cNvPr>
                <p:cNvSpPr/>
                <p:nvPr/>
              </p:nvSpPr>
              <p:spPr>
                <a:xfrm rot="-1917689">
                  <a:off x="5715833" y="2310043"/>
                  <a:ext cx="70828" cy="68150"/>
                </a:xfrm>
                <a:custGeom>
                  <a:avLst/>
                  <a:gdLst>
                    <a:gd name="connsiteX0" fmla="*/ 35494 w 70828"/>
                    <a:gd name="connsiteY0" fmla="*/ -106 h 68150"/>
                    <a:gd name="connsiteX1" fmla="*/ -37 w 70828"/>
                    <a:gd name="connsiteY1" fmla="*/ 49702 h 68150"/>
                    <a:gd name="connsiteX2" fmla="*/ 58569 w 70828"/>
                    <a:gd name="connsiteY2" fmla="*/ 66441 h 68150"/>
                    <a:gd name="connsiteX3" fmla="*/ 70792 w 70828"/>
                    <a:gd name="connsiteY3" fmla="*/ 25931 h 68150"/>
                    <a:gd name="connsiteX4" fmla="*/ 35494 w 70828"/>
                    <a:gd name="connsiteY4" fmla="*/ -106 h 6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28" h="68150">
                      <a:moveTo>
                        <a:pt x="35494" y="-106"/>
                      </a:moveTo>
                      <a:cubicBezTo>
                        <a:pt x="23245" y="13389"/>
                        <a:pt x="4666" y="32292"/>
                        <a:pt x="-37" y="49702"/>
                      </a:cubicBezTo>
                      <a:cubicBezTo>
                        <a:pt x="12651" y="57428"/>
                        <a:pt x="42316" y="73086"/>
                        <a:pt x="58569" y="66441"/>
                      </a:cubicBezTo>
                      <a:cubicBezTo>
                        <a:pt x="63014" y="52818"/>
                        <a:pt x="68854" y="38937"/>
                        <a:pt x="70792" y="25931"/>
                      </a:cubicBezTo>
                      <a:cubicBezTo>
                        <a:pt x="65055" y="16634"/>
                        <a:pt x="49602" y="616"/>
                        <a:pt x="35494" y="-10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3" name="Freeform 189">
                  <a:extLst>
                    <a:ext uri="{FF2B5EF4-FFF2-40B4-BE49-F238E27FC236}">
                      <a16:creationId xmlns:a16="http://schemas.microsoft.com/office/drawing/2014/main" id="{F729659E-AD96-46FF-8A62-3720DAFEB610}"/>
                    </a:ext>
                  </a:extLst>
                </p:cNvPr>
                <p:cNvSpPr/>
                <p:nvPr/>
              </p:nvSpPr>
              <p:spPr>
                <a:xfrm rot="-1917689">
                  <a:off x="5556386" y="2306445"/>
                  <a:ext cx="89847" cy="172863"/>
                </a:xfrm>
                <a:custGeom>
                  <a:avLst/>
                  <a:gdLst>
                    <a:gd name="connsiteX0" fmla="*/ 34718 w 89847"/>
                    <a:gd name="connsiteY0" fmla="*/ 47754 h 172863"/>
                    <a:gd name="connsiteX1" fmla="*/ 47897 w 89847"/>
                    <a:gd name="connsiteY1" fmla="*/ 59601 h 172863"/>
                    <a:gd name="connsiteX2" fmla="*/ 34718 w 89847"/>
                    <a:gd name="connsiteY2" fmla="*/ 47754 h 172863"/>
                    <a:gd name="connsiteX3" fmla="*/ -37 w 89847"/>
                    <a:gd name="connsiteY3" fmla="*/ 4771 h 172863"/>
                    <a:gd name="connsiteX4" fmla="*/ 78983 w 89847"/>
                    <a:gd name="connsiteY4" fmla="*/ 172761 h 172863"/>
                    <a:gd name="connsiteX5" fmla="*/ 89810 w 89847"/>
                    <a:gd name="connsiteY5" fmla="*/ 145153 h 172863"/>
                    <a:gd name="connsiteX6" fmla="*/ 30584 w 89847"/>
                    <a:gd name="connsiteY6" fmla="*/ 187 h 172863"/>
                    <a:gd name="connsiteX7" fmla="*/ -37 w 89847"/>
                    <a:gd name="connsiteY7" fmla="*/ 4771 h 172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847" h="172863">
                      <a:moveTo>
                        <a:pt x="34718" y="47754"/>
                      </a:moveTo>
                      <a:cubicBezTo>
                        <a:pt x="43272" y="45642"/>
                        <a:pt x="45882" y="54167"/>
                        <a:pt x="47897" y="59601"/>
                      </a:cubicBezTo>
                      <a:cubicBezTo>
                        <a:pt x="45339" y="63283"/>
                        <a:pt x="26140" y="53265"/>
                        <a:pt x="34718" y="47754"/>
                      </a:cubicBezTo>
                      <a:close/>
                      <a:moveTo>
                        <a:pt x="-37" y="4771"/>
                      </a:moveTo>
                      <a:cubicBezTo>
                        <a:pt x="28439" y="60296"/>
                        <a:pt x="52419" y="116799"/>
                        <a:pt x="78983" y="172761"/>
                      </a:cubicBezTo>
                      <a:cubicBezTo>
                        <a:pt x="86167" y="162820"/>
                        <a:pt x="85392" y="154554"/>
                        <a:pt x="89810" y="145153"/>
                      </a:cubicBezTo>
                      <a:cubicBezTo>
                        <a:pt x="68983" y="97072"/>
                        <a:pt x="55830" y="47342"/>
                        <a:pt x="30584" y="187"/>
                      </a:cubicBezTo>
                      <a:cubicBezTo>
                        <a:pt x="20868" y="4076"/>
                        <a:pt x="8284" y="-5350"/>
                        <a:pt x="-37" y="4771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4" name="Freeform 190">
                  <a:extLst>
                    <a:ext uri="{FF2B5EF4-FFF2-40B4-BE49-F238E27FC236}">
                      <a16:creationId xmlns:a16="http://schemas.microsoft.com/office/drawing/2014/main" id="{874DB5F4-F646-446A-B849-7188988CBB8B}"/>
                    </a:ext>
                  </a:extLst>
                </p:cNvPr>
                <p:cNvSpPr/>
                <p:nvPr/>
              </p:nvSpPr>
              <p:spPr>
                <a:xfrm rot="-1917689">
                  <a:off x="5751954" y="2396151"/>
                  <a:ext cx="22043" cy="49781"/>
                </a:xfrm>
                <a:custGeom>
                  <a:avLst/>
                  <a:gdLst>
                    <a:gd name="connsiteX0" fmla="*/ 22008 w 22043"/>
                    <a:gd name="connsiteY0" fmla="*/ 20472 h 49781"/>
                    <a:gd name="connsiteX1" fmla="*/ 587 w 22043"/>
                    <a:gd name="connsiteY1" fmla="*/ -105 h 49781"/>
                    <a:gd name="connsiteX2" fmla="*/ 13610 w 22043"/>
                    <a:gd name="connsiteY2" fmla="*/ 49676 h 49781"/>
                    <a:gd name="connsiteX3" fmla="*/ 22008 w 22043"/>
                    <a:gd name="connsiteY3" fmla="*/ 20472 h 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43" h="49781">
                      <a:moveTo>
                        <a:pt x="22008" y="20472"/>
                      </a:moveTo>
                      <a:cubicBezTo>
                        <a:pt x="13843" y="13801"/>
                        <a:pt x="13042" y="5586"/>
                        <a:pt x="587" y="-105"/>
                      </a:cubicBezTo>
                      <a:cubicBezTo>
                        <a:pt x="-2979" y="18231"/>
                        <a:pt x="9786" y="32936"/>
                        <a:pt x="13610" y="49676"/>
                      </a:cubicBezTo>
                      <a:cubicBezTo>
                        <a:pt x="20561" y="39040"/>
                        <a:pt x="16117" y="30876"/>
                        <a:pt x="22008" y="2047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5" name="Freeform 191">
                  <a:extLst>
                    <a:ext uri="{FF2B5EF4-FFF2-40B4-BE49-F238E27FC236}">
                      <a16:creationId xmlns:a16="http://schemas.microsoft.com/office/drawing/2014/main" id="{927CC4FD-476A-45EE-9ED2-E3217F8B03A5}"/>
                    </a:ext>
                  </a:extLst>
                </p:cNvPr>
                <p:cNvSpPr/>
                <p:nvPr/>
              </p:nvSpPr>
              <p:spPr>
                <a:xfrm rot="-1917689">
                  <a:off x="5751957" y="2410671"/>
                  <a:ext cx="19656" cy="63353"/>
                </a:xfrm>
                <a:custGeom>
                  <a:avLst/>
                  <a:gdLst>
                    <a:gd name="connsiteX0" fmla="*/ 19523 w 19656"/>
                    <a:gd name="connsiteY0" fmla="*/ 63248 h 63353"/>
                    <a:gd name="connsiteX1" fmla="*/ 1357 w 19656"/>
                    <a:gd name="connsiteY1" fmla="*/ -105 h 63353"/>
                    <a:gd name="connsiteX2" fmla="*/ 19523 w 19656"/>
                    <a:gd name="connsiteY2" fmla="*/ 63248 h 63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656" h="63353">
                      <a:moveTo>
                        <a:pt x="19523" y="63248"/>
                      </a:moveTo>
                      <a:cubicBezTo>
                        <a:pt x="20738" y="40533"/>
                        <a:pt x="10402" y="20343"/>
                        <a:pt x="1357" y="-105"/>
                      </a:cubicBezTo>
                      <a:cubicBezTo>
                        <a:pt x="-4922" y="23665"/>
                        <a:pt x="11616" y="42568"/>
                        <a:pt x="19523" y="6324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6" name="Freeform 192">
                  <a:extLst>
                    <a:ext uri="{FF2B5EF4-FFF2-40B4-BE49-F238E27FC236}">
                      <a16:creationId xmlns:a16="http://schemas.microsoft.com/office/drawing/2014/main" id="{31B8C70B-CBEE-4B20-8876-14DC29A6A460}"/>
                    </a:ext>
                  </a:extLst>
                </p:cNvPr>
                <p:cNvSpPr/>
                <p:nvPr/>
              </p:nvSpPr>
              <p:spPr>
                <a:xfrm rot="-1917689">
                  <a:off x="5746692" y="2429871"/>
                  <a:ext cx="35126" cy="90909"/>
                </a:xfrm>
                <a:custGeom>
                  <a:avLst/>
                  <a:gdLst>
                    <a:gd name="connsiteX0" fmla="*/ 10974 w 35126"/>
                    <a:gd name="connsiteY0" fmla="*/ -105 h 90909"/>
                    <a:gd name="connsiteX1" fmla="*/ -34 w 35126"/>
                    <a:gd name="connsiteY1" fmla="*/ 17047 h 90909"/>
                    <a:gd name="connsiteX2" fmla="*/ 28830 w 35126"/>
                    <a:gd name="connsiteY2" fmla="*/ 90805 h 90909"/>
                    <a:gd name="connsiteX3" fmla="*/ 10974 w 35126"/>
                    <a:gd name="connsiteY3" fmla="*/ -105 h 90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126" h="90909">
                      <a:moveTo>
                        <a:pt x="10974" y="-105"/>
                      </a:moveTo>
                      <a:cubicBezTo>
                        <a:pt x="7330" y="5612"/>
                        <a:pt x="3661" y="11355"/>
                        <a:pt x="-34" y="17047"/>
                      </a:cubicBezTo>
                      <a:cubicBezTo>
                        <a:pt x="12421" y="41023"/>
                        <a:pt x="15987" y="66931"/>
                        <a:pt x="28830" y="90805"/>
                      </a:cubicBezTo>
                      <a:cubicBezTo>
                        <a:pt x="46970" y="55265"/>
                        <a:pt x="20922" y="29383"/>
                        <a:pt x="10974" y="-10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7" name="Freeform 193">
                  <a:extLst>
                    <a:ext uri="{FF2B5EF4-FFF2-40B4-BE49-F238E27FC236}">
                      <a16:creationId xmlns:a16="http://schemas.microsoft.com/office/drawing/2014/main" id="{AE351513-5308-463E-86B9-3DA1B1D5621D}"/>
                    </a:ext>
                  </a:extLst>
                </p:cNvPr>
                <p:cNvSpPr/>
                <p:nvPr/>
              </p:nvSpPr>
              <p:spPr>
                <a:xfrm rot="-1917689">
                  <a:off x="5743303" y="2458407"/>
                  <a:ext cx="37823" cy="94051"/>
                </a:xfrm>
                <a:custGeom>
                  <a:avLst/>
                  <a:gdLst>
                    <a:gd name="connsiteX0" fmla="*/ 11905 w 37823"/>
                    <a:gd name="connsiteY0" fmla="*/ -105 h 94051"/>
                    <a:gd name="connsiteX1" fmla="*/ -34 w 37823"/>
                    <a:gd name="connsiteY1" fmla="*/ 13081 h 94051"/>
                    <a:gd name="connsiteX2" fmla="*/ 34644 w 37823"/>
                    <a:gd name="connsiteY2" fmla="*/ 93947 h 94051"/>
                    <a:gd name="connsiteX3" fmla="*/ 11905 w 37823"/>
                    <a:gd name="connsiteY3" fmla="*/ -105 h 94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823" h="94051">
                      <a:moveTo>
                        <a:pt x="11905" y="-105"/>
                      </a:moveTo>
                      <a:cubicBezTo>
                        <a:pt x="8804" y="8548"/>
                        <a:pt x="3610" y="7286"/>
                        <a:pt x="-34" y="13081"/>
                      </a:cubicBezTo>
                      <a:cubicBezTo>
                        <a:pt x="12473" y="39839"/>
                        <a:pt x="20923" y="67472"/>
                        <a:pt x="34644" y="93947"/>
                      </a:cubicBezTo>
                      <a:cubicBezTo>
                        <a:pt x="46944" y="58278"/>
                        <a:pt x="19734" y="31237"/>
                        <a:pt x="11905" y="-10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8" name="Freeform 194">
                  <a:extLst>
                    <a:ext uri="{FF2B5EF4-FFF2-40B4-BE49-F238E27FC236}">
                      <a16:creationId xmlns:a16="http://schemas.microsoft.com/office/drawing/2014/main" id="{260F8B6C-ECFB-4F95-83DA-DA5DA6FECAE1}"/>
                    </a:ext>
                  </a:extLst>
                </p:cNvPr>
                <p:cNvSpPr/>
                <p:nvPr/>
              </p:nvSpPr>
              <p:spPr>
                <a:xfrm rot="-1917689">
                  <a:off x="5747722" y="2484533"/>
                  <a:ext cx="35820" cy="95313"/>
                </a:xfrm>
                <a:custGeom>
                  <a:avLst/>
                  <a:gdLst>
                    <a:gd name="connsiteX0" fmla="*/ 35653 w 35820"/>
                    <a:gd name="connsiteY0" fmla="*/ 95209 h 95313"/>
                    <a:gd name="connsiteX1" fmla="*/ -33 w 35820"/>
                    <a:gd name="connsiteY1" fmla="*/ -105 h 95313"/>
                    <a:gd name="connsiteX2" fmla="*/ 35653 w 35820"/>
                    <a:gd name="connsiteY2" fmla="*/ 95209 h 95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20" h="95313">
                      <a:moveTo>
                        <a:pt x="35653" y="95209"/>
                      </a:moveTo>
                      <a:cubicBezTo>
                        <a:pt x="37720" y="61703"/>
                        <a:pt x="15471" y="22584"/>
                        <a:pt x="-33" y="-105"/>
                      </a:cubicBezTo>
                      <a:cubicBezTo>
                        <a:pt x="2938" y="33581"/>
                        <a:pt x="24386" y="63326"/>
                        <a:pt x="35653" y="9520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9" name="Freeform 195">
                  <a:extLst>
                    <a:ext uri="{FF2B5EF4-FFF2-40B4-BE49-F238E27FC236}">
                      <a16:creationId xmlns:a16="http://schemas.microsoft.com/office/drawing/2014/main" id="{C2B201FE-783D-42BC-B013-B38AD2C46743}"/>
                    </a:ext>
                  </a:extLst>
                </p:cNvPr>
                <p:cNvSpPr/>
                <p:nvPr/>
              </p:nvSpPr>
              <p:spPr>
                <a:xfrm rot="-1917689">
                  <a:off x="5862367" y="2500713"/>
                  <a:ext cx="61319" cy="150941"/>
                </a:xfrm>
                <a:custGeom>
                  <a:avLst/>
                  <a:gdLst>
                    <a:gd name="connsiteX0" fmla="*/ 51856 w 61319"/>
                    <a:gd name="connsiteY0" fmla="*/ 150834 h 150941"/>
                    <a:gd name="connsiteX1" fmla="*/ 61288 w 61319"/>
                    <a:gd name="connsiteY1" fmla="*/ 136181 h 150941"/>
                    <a:gd name="connsiteX2" fmla="*/ 10279 w 61319"/>
                    <a:gd name="connsiteY2" fmla="*/ -107 h 150941"/>
                    <a:gd name="connsiteX3" fmla="*/ -31 w 61319"/>
                    <a:gd name="connsiteY3" fmla="*/ 10581 h 150941"/>
                    <a:gd name="connsiteX4" fmla="*/ 39169 w 61319"/>
                    <a:gd name="connsiteY4" fmla="*/ 122042 h 150941"/>
                    <a:gd name="connsiteX5" fmla="*/ 51856 w 61319"/>
                    <a:gd name="connsiteY5" fmla="*/ 150834 h 150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319" h="150941">
                      <a:moveTo>
                        <a:pt x="51856" y="150834"/>
                      </a:moveTo>
                      <a:cubicBezTo>
                        <a:pt x="55009" y="145941"/>
                        <a:pt x="58135" y="141074"/>
                        <a:pt x="61288" y="136181"/>
                      </a:cubicBezTo>
                      <a:cubicBezTo>
                        <a:pt x="45241" y="91885"/>
                        <a:pt x="33380" y="35690"/>
                        <a:pt x="10279" y="-107"/>
                      </a:cubicBezTo>
                      <a:cubicBezTo>
                        <a:pt x="7462" y="6099"/>
                        <a:pt x="3870" y="9036"/>
                        <a:pt x="-31" y="10581"/>
                      </a:cubicBezTo>
                      <a:cubicBezTo>
                        <a:pt x="10021" y="45348"/>
                        <a:pt x="27850" y="87893"/>
                        <a:pt x="39169" y="122042"/>
                      </a:cubicBezTo>
                      <a:cubicBezTo>
                        <a:pt x="42786" y="132781"/>
                        <a:pt x="40538" y="150139"/>
                        <a:pt x="51856" y="15083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0" name="Freeform 196">
                  <a:extLst>
                    <a:ext uri="{FF2B5EF4-FFF2-40B4-BE49-F238E27FC236}">
                      <a16:creationId xmlns:a16="http://schemas.microsoft.com/office/drawing/2014/main" id="{0C47E2A8-CE71-4F75-9960-A00D33169615}"/>
                    </a:ext>
                  </a:extLst>
                </p:cNvPr>
                <p:cNvSpPr/>
                <p:nvPr/>
              </p:nvSpPr>
              <p:spPr>
                <a:xfrm rot="-1917689">
                  <a:off x="5861367" y="2525953"/>
                  <a:ext cx="55246" cy="155628"/>
                </a:xfrm>
                <a:custGeom>
                  <a:avLst/>
                  <a:gdLst>
                    <a:gd name="connsiteX0" fmla="*/ 6274 w 55246"/>
                    <a:gd name="connsiteY0" fmla="*/ -107 h 155628"/>
                    <a:gd name="connsiteX1" fmla="*/ -31 w 55246"/>
                    <a:gd name="connsiteY1" fmla="*/ 9705 h 155628"/>
                    <a:gd name="connsiteX2" fmla="*/ 55216 w 55246"/>
                    <a:gd name="connsiteY2" fmla="*/ 155521 h 155628"/>
                    <a:gd name="connsiteX3" fmla="*/ 6274 w 55246"/>
                    <a:gd name="connsiteY3" fmla="*/ -107 h 15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6" h="155628">
                      <a:moveTo>
                        <a:pt x="6274" y="-107"/>
                      </a:moveTo>
                      <a:cubicBezTo>
                        <a:pt x="4155" y="3138"/>
                        <a:pt x="2062" y="6409"/>
                        <a:pt x="-31" y="9705"/>
                      </a:cubicBezTo>
                      <a:cubicBezTo>
                        <a:pt x="21003" y="57710"/>
                        <a:pt x="36714" y="106899"/>
                        <a:pt x="55216" y="155521"/>
                      </a:cubicBezTo>
                      <a:cubicBezTo>
                        <a:pt x="47929" y="101645"/>
                        <a:pt x="25189" y="51168"/>
                        <a:pt x="6274" y="-10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1" name="Freeform 197">
                  <a:extLst>
                    <a:ext uri="{FF2B5EF4-FFF2-40B4-BE49-F238E27FC236}">
                      <a16:creationId xmlns:a16="http://schemas.microsoft.com/office/drawing/2014/main" id="{E9C57899-2412-408B-AE81-AD20755B55BC}"/>
                    </a:ext>
                  </a:extLst>
                </p:cNvPr>
                <p:cNvSpPr/>
                <p:nvPr/>
              </p:nvSpPr>
              <p:spPr>
                <a:xfrm rot="-1917689">
                  <a:off x="6008260" y="2610868"/>
                  <a:ext cx="57402" cy="175200"/>
                </a:xfrm>
                <a:custGeom>
                  <a:avLst/>
                  <a:gdLst>
                    <a:gd name="connsiteX0" fmla="*/ 35348 w 57402"/>
                    <a:gd name="connsiteY0" fmla="*/ 62420 h 175200"/>
                    <a:gd name="connsiteX1" fmla="*/ 22427 w 57402"/>
                    <a:gd name="connsiteY1" fmla="*/ 61055 h 175200"/>
                    <a:gd name="connsiteX2" fmla="*/ 13280 w 57402"/>
                    <a:gd name="connsiteY2" fmla="*/ -109 h 175200"/>
                    <a:gd name="connsiteX3" fmla="*/ -28 w 57402"/>
                    <a:gd name="connsiteY3" fmla="*/ 25927 h 175200"/>
                    <a:gd name="connsiteX4" fmla="*/ 49586 w 57402"/>
                    <a:gd name="connsiteY4" fmla="*/ 175092 h 175200"/>
                    <a:gd name="connsiteX5" fmla="*/ 35348 w 57402"/>
                    <a:gd name="connsiteY5" fmla="*/ 6242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402" h="175200">
                      <a:moveTo>
                        <a:pt x="35348" y="62420"/>
                      </a:moveTo>
                      <a:cubicBezTo>
                        <a:pt x="29456" y="54308"/>
                        <a:pt x="28422" y="69142"/>
                        <a:pt x="22427" y="61055"/>
                      </a:cubicBezTo>
                      <a:cubicBezTo>
                        <a:pt x="29921" y="38392"/>
                        <a:pt x="19404" y="19644"/>
                        <a:pt x="13280" y="-109"/>
                      </a:cubicBezTo>
                      <a:cubicBezTo>
                        <a:pt x="4313" y="9548"/>
                        <a:pt x="7052" y="16630"/>
                        <a:pt x="-28" y="25927"/>
                      </a:cubicBezTo>
                      <a:cubicBezTo>
                        <a:pt x="19869" y="74910"/>
                        <a:pt x="31110" y="125799"/>
                        <a:pt x="49586" y="175092"/>
                      </a:cubicBezTo>
                      <a:cubicBezTo>
                        <a:pt x="73411" y="131311"/>
                        <a:pt x="34934" y="101128"/>
                        <a:pt x="35348" y="6242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2" name="Freeform 198">
                  <a:extLst>
                    <a:ext uri="{FF2B5EF4-FFF2-40B4-BE49-F238E27FC236}">
                      <a16:creationId xmlns:a16="http://schemas.microsoft.com/office/drawing/2014/main" id="{66EB9820-1B56-458F-9D50-3DCC5A58B38A}"/>
                    </a:ext>
                  </a:extLst>
                </p:cNvPr>
                <p:cNvSpPr/>
                <p:nvPr/>
              </p:nvSpPr>
              <p:spPr>
                <a:xfrm rot="-1917689">
                  <a:off x="5424791" y="2640998"/>
                  <a:ext cx="138453" cy="219110"/>
                </a:xfrm>
                <a:custGeom>
                  <a:avLst/>
                  <a:gdLst>
                    <a:gd name="connsiteX0" fmla="*/ 71005 w 138453"/>
                    <a:gd name="connsiteY0" fmla="*/ 128875 h 219110"/>
                    <a:gd name="connsiteX1" fmla="*/ 92608 w 138453"/>
                    <a:gd name="connsiteY1" fmla="*/ 111543 h 219110"/>
                    <a:gd name="connsiteX2" fmla="*/ 71005 w 138453"/>
                    <a:gd name="connsiteY2" fmla="*/ 128875 h 219110"/>
                    <a:gd name="connsiteX3" fmla="*/ 138423 w 138453"/>
                    <a:gd name="connsiteY3" fmla="*/ 137348 h 219110"/>
                    <a:gd name="connsiteX4" fmla="*/ 63873 w 138453"/>
                    <a:gd name="connsiteY4" fmla="*/ -98 h 219110"/>
                    <a:gd name="connsiteX5" fmla="*/ -30 w 138453"/>
                    <a:gd name="connsiteY5" fmla="*/ 93851 h 219110"/>
                    <a:gd name="connsiteX6" fmla="*/ 21572 w 138453"/>
                    <a:gd name="connsiteY6" fmla="*/ 124858 h 219110"/>
                    <a:gd name="connsiteX7" fmla="*/ 44493 w 138453"/>
                    <a:gd name="connsiteY7" fmla="*/ 94598 h 219110"/>
                    <a:gd name="connsiteX8" fmla="*/ 24906 w 138453"/>
                    <a:gd name="connsiteY8" fmla="*/ 130472 h 219110"/>
                    <a:gd name="connsiteX9" fmla="*/ 82349 w 138453"/>
                    <a:gd name="connsiteY9" fmla="*/ 219013 h 219110"/>
                    <a:gd name="connsiteX10" fmla="*/ 138423 w 138453"/>
                    <a:gd name="connsiteY10" fmla="*/ 137348 h 21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8453" h="219110">
                      <a:moveTo>
                        <a:pt x="71005" y="128875"/>
                      </a:moveTo>
                      <a:cubicBezTo>
                        <a:pt x="77414" y="119398"/>
                        <a:pt x="85166" y="116308"/>
                        <a:pt x="92608" y="111543"/>
                      </a:cubicBezTo>
                      <a:cubicBezTo>
                        <a:pt x="93125" y="114557"/>
                        <a:pt x="80024" y="137297"/>
                        <a:pt x="71005" y="128875"/>
                      </a:cubicBezTo>
                      <a:close/>
                      <a:moveTo>
                        <a:pt x="138423" y="137348"/>
                      </a:moveTo>
                      <a:cubicBezTo>
                        <a:pt x="112764" y="91687"/>
                        <a:pt x="94029" y="44533"/>
                        <a:pt x="63873" y="-98"/>
                      </a:cubicBezTo>
                      <a:cubicBezTo>
                        <a:pt x="41651" y="27046"/>
                        <a:pt x="21004" y="61221"/>
                        <a:pt x="-30" y="93851"/>
                      </a:cubicBezTo>
                      <a:cubicBezTo>
                        <a:pt x="6998" y="104255"/>
                        <a:pt x="13097" y="114788"/>
                        <a:pt x="21572" y="124858"/>
                      </a:cubicBezTo>
                      <a:cubicBezTo>
                        <a:pt x="29480" y="116050"/>
                        <a:pt x="35139" y="96761"/>
                        <a:pt x="44493" y="94598"/>
                      </a:cubicBezTo>
                      <a:cubicBezTo>
                        <a:pt x="35733" y="107088"/>
                        <a:pt x="28834" y="119115"/>
                        <a:pt x="24906" y="130472"/>
                      </a:cubicBezTo>
                      <a:cubicBezTo>
                        <a:pt x="43433" y="160114"/>
                        <a:pt x="58860" y="190452"/>
                        <a:pt x="82349" y="219013"/>
                      </a:cubicBezTo>
                      <a:cubicBezTo>
                        <a:pt x="100877" y="191096"/>
                        <a:pt x="118578" y="159445"/>
                        <a:pt x="138423" y="13734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3" name="Freeform 199">
                  <a:extLst>
                    <a:ext uri="{FF2B5EF4-FFF2-40B4-BE49-F238E27FC236}">
                      <a16:creationId xmlns:a16="http://schemas.microsoft.com/office/drawing/2014/main" id="{8BB0A812-0A85-43BF-8598-0922E0AAE2E7}"/>
                    </a:ext>
                  </a:extLst>
                </p:cNvPr>
                <p:cNvSpPr/>
                <p:nvPr/>
              </p:nvSpPr>
              <p:spPr>
                <a:xfrm rot="-1917689">
                  <a:off x="5981341" y="2688688"/>
                  <a:ext cx="49573" cy="111667"/>
                </a:xfrm>
                <a:custGeom>
                  <a:avLst/>
                  <a:gdLst>
                    <a:gd name="connsiteX0" fmla="*/ 49547 w 49573"/>
                    <a:gd name="connsiteY0" fmla="*/ 42308 h 111667"/>
                    <a:gd name="connsiteX1" fmla="*/ 31794 w 49573"/>
                    <a:gd name="connsiteY1" fmla="*/ -108 h 111667"/>
                    <a:gd name="connsiteX2" fmla="*/ 11949 w 49573"/>
                    <a:gd name="connsiteY2" fmla="*/ 111559 h 111667"/>
                    <a:gd name="connsiteX3" fmla="*/ 49547 w 49573"/>
                    <a:gd name="connsiteY3" fmla="*/ 42308 h 111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73" h="111667">
                      <a:moveTo>
                        <a:pt x="49547" y="42308"/>
                      </a:moveTo>
                      <a:cubicBezTo>
                        <a:pt x="42260" y="28478"/>
                        <a:pt x="42828" y="12897"/>
                        <a:pt x="31794" y="-108"/>
                      </a:cubicBezTo>
                      <a:cubicBezTo>
                        <a:pt x="13344" y="39732"/>
                        <a:pt x="-17019" y="82045"/>
                        <a:pt x="11949" y="111559"/>
                      </a:cubicBezTo>
                      <a:cubicBezTo>
                        <a:pt x="24765" y="88381"/>
                        <a:pt x="31975" y="66490"/>
                        <a:pt x="49547" y="4230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4" name="Freeform 200">
                  <a:extLst>
                    <a:ext uri="{FF2B5EF4-FFF2-40B4-BE49-F238E27FC236}">
                      <a16:creationId xmlns:a16="http://schemas.microsoft.com/office/drawing/2014/main" id="{AF69D163-F66C-49D0-B8E5-DEE777F69D91}"/>
                    </a:ext>
                  </a:extLst>
                </p:cNvPr>
                <p:cNvSpPr/>
                <p:nvPr/>
              </p:nvSpPr>
              <p:spPr>
                <a:xfrm rot="-1917689">
                  <a:off x="5652202" y="2687059"/>
                  <a:ext cx="234605" cy="458927"/>
                </a:xfrm>
                <a:custGeom>
                  <a:avLst/>
                  <a:gdLst>
                    <a:gd name="connsiteX0" fmla="*/ 234581 w 234605"/>
                    <a:gd name="connsiteY0" fmla="*/ 392020 h 458927"/>
                    <a:gd name="connsiteX1" fmla="*/ 53542 w 234605"/>
                    <a:gd name="connsiteY1" fmla="*/ -103 h 458927"/>
                    <a:gd name="connsiteX2" fmla="*/ -25 w 234605"/>
                    <a:gd name="connsiteY2" fmla="*/ 83133 h 458927"/>
                    <a:gd name="connsiteX3" fmla="*/ 198533 w 234605"/>
                    <a:gd name="connsiteY3" fmla="*/ 458824 h 458927"/>
                    <a:gd name="connsiteX4" fmla="*/ 234581 w 234605"/>
                    <a:gd name="connsiteY4" fmla="*/ 392020 h 458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605" h="458927">
                      <a:moveTo>
                        <a:pt x="234581" y="392020"/>
                      </a:moveTo>
                      <a:cubicBezTo>
                        <a:pt x="180367" y="259930"/>
                        <a:pt x="121270" y="129000"/>
                        <a:pt x="53542" y="-103"/>
                      </a:cubicBezTo>
                      <a:cubicBezTo>
                        <a:pt x="35660" y="27659"/>
                        <a:pt x="17831" y="55396"/>
                        <a:pt x="-25" y="83133"/>
                      </a:cubicBezTo>
                      <a:cubicBezTo>
                        <a:pt x="73724" y="206775"/>
                        <a:pt x="133338" y="333379"/>
                        <a:pt x="198533" y="458824"/>
                      </a:cubicBezTo>
                      <a:cubicBezTo>
                        <a:pt x="208895" y="436882"/>
                        <a:pt x="219748" y="414863"/>
                        <a:pt x="234581" y="39202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5" name="Freeform 201">
                  <a:extLst>
                    <a:ext uri="{FF2B5EF4-FFF2-40B4-BE49-F238E27FC236}">
                      <a16:creationId xmlns:a16="http://schemas.microsoft.com/office/drawing/2014/main" id="{22DF609E-6B63-4536-B190-68E207315AA7}"/>
                    </a:ext>
                  </a:extLst>
                </p:cNvPr>
                <p:cNvSpPr/>
                <p:nvPr/>
              </p:nvSpPr>
              <p:spPr>
                <a:xfrm rot="-1917689">
                  <a:off x="5423845" y="2777213"/>
                  <a:ext cx="40440" cy="60468"/>
                </a:xfrm>
                <a:custGeom>
                  <a:avLst/>
                  <a:gdLst>
                    <a:gd name="connsiteX0" fmla="*/ 40411 w 40440"/>
                    <a:gd name="connsiteY0" fmla="*/ 30988 h 60468"/>
                    <a:gd name="connsiteX1" fmla="*/ 18860 w 40440"/>
                    <a:gd name="connsiteY1" fmla="*/ -97 h 60468"/>
                    <a:gd name="connsiteX2" fmla="*/ -29 w 40440"/>
                    <a:gd name="connsiteY2" fmla="*/ 29262 h 60468"/>
                    <a:gd name="connsiteX3" fmla="*/ 21547 w 40440"/>
                    <a:gd name="connsiteY3" fmla="*/ 60372 h 60468"/>
                    <a:gd name="connsiteX4" fmla="*/ 40411 w 40440"/>
                    <a:gd name="connsiteY4" fmla="*/ 30988 h 60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440" h="60468">
                      <a:moveTo>
                        <a:pt x="40411" y="30988"/>
                      </a:moveTo>
                      <a:cubicBezTo>
                        <a:pt x="29971" y="21356"/>
                        <a:pt x="29351" y="9561"/>
                        <a:pt x="18860" y="-97"/>
                      </a:cubicBezTo>
                      <a:cubicBezTo>
                        <a:pt x="12555" y="9741"/>
                        <a:pt x="6276" y="19502"/>
                        <a:pt x="-29" y="29262"/>
                      </a:cubicBezTo>
                      <a:cubicBezTo>
                        <a:pt x="6973" y="39667"/>
                        <a:pt x="13072" y="50277"/>
                        <a:pt x="21547" y="60372"/>
                      </a:cubicBezTo>
                      <a:cubicBezTo>
                        <a:pt x="27827" y="50560"/>
                        <a:pt x="34132" y="40774"/>
                        <a:pt x="40411" y="3098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6" name="Freeform 202">
                  <a:extLst>
                    <a:ext uri="{FF2B5EF4-FFF2-40B4-BE49-F238E27FC236}">
                      <a16:creationId xmlns:a16="http://schemas.microsoft.com/office/drawing/2014/main" id="{398E46EE-AE9D-4442-877E-200AD9C962F4}"/>
                    </a:ext>
                  </a:extLst>
                </p:cNvPr>
                <p:cNvSpPr/>
                <p:nvPr/>
              </p:nvSpPr>
              <p:spPr>
                <a:xfrm rot="-1917689">
                  <a:off x="5477106" y="2781773"/>
                  <a:ext cx="74782" cy="117899"/>
                </a:xfrm>
                <a:custGeom>
                  <a:avLst/>
                  <a:gdLst>
                    <a:gd name="connsiteX0" fmla="*/ 74754 w 74782"/>
                    <a:gd name="connsiteY0" fmla="*/ 90863 h 117899"/>
                    <a:gd name="connsiteX1" fmla="*/ 18861 w 74782"/>
                    <a:gd name="connsiteY1" fmla="*/ -98 h 117899"/>
                    <a:gd name="connsiteX2" fmla="*/ -28 w 74782"/>
                    <a:gd name="connsiteY2" fmla="*/ 29261 h 117899"/>
                    <a:gd name="connsiteX3" fmla="*/ 57415 w 74782"/>
                    <a:gd name="connsiteY3" fmla="*/ 117802 h 117899"/>
                    <a:gd name="connsiteX4" fmla="*/ 74754 w 74782"/>
                    <a:gd name="connsiteY4" fmla="*/ 90863 h 1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82" h="117899">
                      <a:moveTo>
                        <a:pt x="74754" y="90863"/>
                      </a:moveTo>
                      <a:cubicBezTo>
                        <a:pt x="57622" y="60243"/>
                        <a:pt x="36407" y="30446"/>
                        <a:pt x="18861" y="-98"/>
                      </a:cubicBezTo>
                      <a:cubicBezTo>
                        <a:pt x="12582" y="9689"/>
                        <a:pt x="6277" y="19501"/>
                        <a:pt x="-28" y="29261"/>
                      </a:cubicBezTo>
                      <a:cubicBezTo>
                        <a:pt x="20593" y="58440"/>
                        <a:pt x="34340" y="89164"/>
                        <a:pt x="57415" y="117802"/>
                      </a:cubicBezTo>
                      <a:cubicBezTo>
                        <a:pt x="63178" y="108839"/>
                        <a:pt x="68940" y="99851"/>
                        <a:pt x="74754" y="9086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7" name="Freeform 203">
                  <a:extLst>
                    <a:ext uri="{FF2B5EF4-FFF2-40B4-BE49-F238E27FC236}">
                      <a16:creationId xmlns:a16="http://schemas.microsoft.com/office/drawing/2014/main" id="{8E9C321E-E274-423A-A039-7C118B3DCAFA}"/>
                    </a:ext>
                  </a:extLst>
                </p:cNvPr>
                <p:cNvSpPr/>
                <p:nvPr/>
              </p:nvSpPr>
              <p:spPr>
                <a:xfrm rot="-1917689">
                  <a:off x="5437816" y="2932768"/>
                  <a:ext cx="98633" cy="162993"/>
                </a:xfrm>
                <a:custGeom>
                  <a:avLst/>
                  <a:gdLst>
                    <a:gd name="connsiteX0" fmla="*/ 26720 w 98633"/>
                    <a:gd name="connsiteY0" fmla="*/ -96 h 162993"/>
                    <a:gd name="connsiteX1" fmla="*/ -25 w 98633"/>
                    <a:gd name="connsiteY1" fmla="*/ 41521 h 162993"/>
                    <a:gd name="connsiteX2" fmla="*/ 70933 w 98633"/>
                    <a:gd name="connsiteY2" fmla="*/ 162897 h 162993"/>
                    <a:gd name="connsiteX3" fmla="*/ 98608 w 98633"/>
                    <a:gd name="connsiteY3" fmla="*/ 125272 h 162993"/>
                    <a:gd name="connsiteX4" fmla="*/ 26720 w 98633"/>
                    <a:gd name="connsiteY4" fmla="*/ -96 h 16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633" h="162993">
                      <a:moveTo>
                        <a:pt x="26720" y="-96"/>
                      </a:moveTo>
                      <a:cubicBezTo>
                        <a:pt x="17831" y="13759"/>
                        <a:pt x="8890" y="27640"/>
                        <a:pt x="-25" y="41521"/>
                      </a:cubicBezTo>
                      <a:cubicBezTo>
                        <a:pt x="22508" y="82212"/>
                        <a:pt x="45299" y="122825"/>
                        <a:pt x="70933" y="162897"/>
                      </a:cubicBezTo>
                      <a:cubicBezTo>
                        <a:pt x="79305" y="146209"/>
                        <a:pt x="90262" y="141934"/>
                        <a:pt x="98608" y="125272"/>
                      </a:cubicBezTo>
                      <a:cubicBezTo>
                        <a:pt x="73130" y="83757"/>
                        <a:pt x="53232" y="41109"/>
                        <a:pt x="26720" y="-9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8" name="Freeform 204">
                  <a:extLst>
                    <a:ext uri="{FF2B5EF4-FFF2-40B4-BE49-F238E27FC236}">
                      <a16:creationId xmlns:a16="http://schemas.microsoft.com/office/drawing/2014/main" id="{F1A40B65-BE25-476F-820F-6DAB5D718E80}"/>
                    </a:ext>
                  </a:extLst>
                </p:cNvPr>
                <p:cNvSpPr/>
                <p:nvPr/>
              </p:nvSpPr>
              <p:spPr>
                <a:xfrm rot="-1917689">
                  <a:off x="5363617" y="3012543"/>
                  <a:ext cx="220677" cy="318982"/>
                </a:xfrm>
                <a:custGeom>
                  <a:avLst/>
                  <a:gdLst>
                    <a:gd name="connsiteX0" fmla="*/ 147605 w 220677"/>
                    <a:gd name="connsiteY0" fmla="*/ 70186 h 318982"/>
                    <a:gd name="connsiteX1" fmla="*/ 141791 w 220677"/>
                    <a:gd name="connsiteY1" fmla="*/ 63001 h 318982"/>
                    <a:gd name="connsiteX2" fmla="*/ 151274 w 220677"/>
                    <a:gd name="connsiteY2" fmla="*/ 48322 h 318982"/>
                    <a:gd name="connsiteX3" fmla="*/ 160422 w 220677"/>
                    <a:gd name="connsiteY3" fmla="*/ 61095 h 318982"/>
                    <a:gd name="connsiteX4" fmla="*/ 147605 w 220677"/>
                    <a:gd name="connsiteY4" fmla="*/ 70186 h 318982"/>
                    <a:gd name="connsiteX5" fmla="*/ 164091 w 220677"/>
                    <a:gd name="connsiteY5" fmla="*/ 87596 h 318982"/>
                    <a:gd name="connsiteX6" fmla="*/ 200862 w 220677"/>
                    <a:gd name="connsiteY6" fmla="*/ 149069 h 318982"/>
                    <a:gd name="connsiteX7" fmla="*/ 171275 w 220677"/>
                    <a:gd name="connsiteY7" fmla="*/ 81853 h 318982"/>
                    <a:gd name="connsiteX8" fmla="*/ 209622 w 220677"/>
                    <a:gd name="connsiteY8" fmla="*/ 140880 h 318982"/>
                    <a:gd name="connsiteX9" fmla="*/ 220656 w 220677"/>
                    <a:gd name="connsiteY9" fmla="*/ 123754 h 318982"/>
                    <a:gd name="connsiteX10" fmla="*/ 151274 w 220677"/>
                    <a:gd name="connsiteY10" fmla="*/ -95 h 318982"/>
                    <a:gd name="connsiteX11" fmla="*/ 142153 w 220677"/>
                    <a:gd name="connsiteY11" fmla="*/ 35625 h 318982"/>
                    <a:gd name="connsiteX12" fmla="*/ 126028 w 220677"/>
                    <a:gd name="connsiteY12" fmla="*/ 39102 h 318982"/>
                    <a:gd name="connsiteX13" fmla="*/ -22 w 220677"/>
                    <a:gd name="connsiteY13" fmla="*/ 186541 h 318982"/>
                    <a:gd name="connsiteX14" fmla="*/ 31194 w 220677"/>
                    <a:gd name="connsiteY14" fmla="*/ 213376 h 318982"/>
                    <a:gd name="connsiteX15" fmla="*/ 88146 w 220677"/>
                    <a:gd name="connsiteY15" fmla="*/ 318888 h 318982"/>
                    <a:gd name="connsiteX16" fmla="*/ 112074 w 220677"/>
                    <a:gd name="connsiteY16" fmla="*/ 254736 h 318982"/>
                    <a:gd name="connsiteX17" fmla="*/ 190526 w 220677"/>
                    <a:gd name="connsiteY17" fmla="*/ 159757 h 318982"/>
                    <a:gd name="connsiteX18" fmla="*/ 164091 w 220677"/>
                    <a:gd name="connsiteY18" fmla="*/ 87596 h 318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20677" h="318982">
                      <a:moveTo>
                        <a:pt x="147605" y="70186"/>
                      </a:moveTo>
                      <a:cubicBezTo>
                        <a:pt x="146494" y="67611"/>
                        <a:pt x="145254" y="65062"/>
                        <a:pt x="141791" y="63001"/>
                      </a:cubicBezTo>
                      <a:cubicBezTo>
                        <a:pt x="144969" y="58134"/>
                        <a:pt x="148096" y="53215"/>
                        <a:pt x="151274" y="48322"/>
                      </a:cubicBezTo>
                      <a:cubicBezTo>
                        <a:pt x="157683" y="51850"/>
                        <a:pt x="156417" y="57026"/>
                        <a:pt x="160422" y="61095"/>
                      </a:cubicBezTo>
                      <a:cubicBezTo>
                        <a:pt x="155822" y="62692"/>
                        <a:pt x="152205" y="68564"/>
                        <a:pt x="147605" y="70186"/>
                      </a:cubicBezTo>
                      <a:close/>
                      <a:moveTo>
                        <a:pt x="164091" y="87596"/>
                      </a:moveTo>
                      <a:cubicBezTo>
                        <a:pt x="178950" y="104954"/>
                        <a:pt x="184764" y="146005"/>
                        <a:pt x="200862" y="149069"/>
                      </a:cubicBezTo>
                      <a:cubicBezTo>
                        <a:pt x="195384" y="127102"/>
                        <a:pt x="167864" y="98747"/>
                        <a:pt x="171275" y="81853"/>
                      </a:cubicBezTo>
                      <a:cubicBezTo>
                        <a:pt x="186650" y="99777"/>
                        <a:pt x="192077" y="130372"/>
                        <a:pt x="209622" y="140880"/>
                      </a:cubicBezTo>
                      <a:cubicBezTo>
                        <a:pt x="213292" y="135163"/>
                        <a:pt x="216961" y="129471"/>
                        <a:pt x="220656" y="123754"/>
                      </a:cubicBezTo>
                      <a:cubicBezTo>
                        <a:pt x="197193" y="82574"/>
                        <a:pt x="176185" y="40827"/>
                        <a:pt x="151274" y="-95"/>
                      </a:cubicBezTo>
                      <a:cubicBezTo>
                        <a:pt x="140912" y="13374"/>
                        <a:pt x="133083" y="26328"/>
                        <a:pt x="142153" y="35625"/>
                      </a:cubicBezTo>
                      <a:cubicBezTo>
                        <a:pt x="133625" y="42193"/>
                        <a:pt x="131377" y="32097"/>
                        <a:pt x="126028" y="39102"/>
                      </a:cubicBezTo>
                      <a:cubicBezTo>
                        <a:pt x="85381" y="94524"/>
                        <a:pt x="39902" y="127977"/>
                        <a:pt x="-22" y="186541"/>
                      </a:cubicBezTo>
                      <a:cubicBezTo>
                        <a:pt x="4449" y="196816"/>
                        <a:pt x="17291" y="205238"/>
                        <a:pt x="31194" y="213376"/>
                      </a:cubicBezTo>
                      <a:cubicBezTo>
                        <a:pt x="13984" y="255251"/>
                        <a:pt x="37654" y="298697"/>
                        <a:pt x="88146" y="318888"/>
                      </a:cubicBezTo>
                      <a:cubicBezTo>
                        <a:pt x="117966" y="311986"/>
                        <a:pt x="119284" y="272686"/>
                        <a:pt x="112074" y="254736"/>
                      </a:cubicBezTo>
                      <a:cubicBezTo>
                        <a:pt x="135357" y="229060"/>
                        <a:pt x="162954" y="191923"/>
                        <a:pt x="190526" y="159757"/>
                      </a:cubicBezTo>
                      <a:cubicBezTo>
                        <a:pt x="182076" y="135626"/>
                        <a:pt x="157760" y="114998"/>
                        <a:pt x="164091" y="8759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9" name="Freeform 205">
                  <a:extLst>
                    <a:ext uri="{FF2B5EF4-FFF2-40B4-BE49-F238E27FC236}">
                      <a16:creationId xmlns:a16="http://schemas.microsoft.com/office/drawing/2014/main" id="{94950A8C-A67F-4885-B2A7-9A9CBAACE8D4}"/>
                    </a:ext>
                  </a:extLst>
                </p:cNvPr>
                <p:cNvSpPr/>
                <p:nvPr/>
              </p:nvSpPr>
              <p:spPr>
                <a:xfrm rot="-1917689">
                  <a:off x="5606714" y="3094781"/>
                  <a:ext cx="66332" cy="106362"/>
                </a:xfrm>
                <a:custGeom>
                  <a:avLst/>
                  <a:gdLst>
                    <a:gd name="connsiteX0" fmla="*/ 66311 w 66332"/>
                    <a:gd name="connsiteY0" fmla="*/ 106263 h 106362"/>
                    <a:gd name="connsiteX1" fmla="*/ 13468 w 66332"/>
                    <a:gd name="connsiteY1" fmla="*/ -99 h 106362"/>
                    <a:gd name="connsiteX2" fmla="*/ -21 w 66332"/>
                    <a:gd name="connsiteY2" fmla="*/ 15457 h 106362"/>
                    <a:gd name="connsiteX3" fmla="*/ 66311 w 66332"/>
                    <a:gd name="connsiteY3" fmla="*/ 106263 h 10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332" h="106362">
                      <a:moveTo>
                        <a:pt x="66311" y="106263"/>
                      </a:moveTo>
                      <a:cubicBezTo>
                        <a:pt x="48171" y="70904"/>
                        <a:pt x="35122" y="34514"/>
                        <a:pt x="13468" y="-99"/>
                      </a:cubicBezTo>
                      <a:cubicBezTo>
                        <a:pt x="9617" y="8374"/>
                        <a:pt x="3493" y="5748"/>
                        <a:pt x="-21" y="15457"/>
                      </a:cubicBezTo>
                      <a:cubicBezTo>
                        <a:pt x="16956" y="45459"/>
                        <a:pt x="17654" y="90168"/>
                        <a:pt x="66311" y="10626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0" name="Freeform 206">
                  <a:extLst>
                    <a:ext uri="{FF2B5EF4-FFF2-40B4-BE49-F238E27FC236}">
                      <a16:creationId xmlns:a16="http://schemas.microsoft.com/office/drawing/2014/main" id="{BFBB92C7-CA63-4BD2-8569-5727A136892A}"/>
                    </a:ext>
                  </a:extLst>
                </p:cNvPr>
                <p:cNvSpPr/>
                <p:nvPr/>
              </p:nvSpPr>
              <p:spPr>
                <a:xfrm rot="-1917689">
                  <a:off x="5603413" y="3133769"/>
                  <a:ext cx="28480" cy="52691"/>
                </a:xfrm>
                <a:custGeom>
                  <a:avLst/>
                  <a:gdLst>
                    <a:gd name="connsiteX0" fmla="*/ 34 w 28480"/>
                    <a:gd name="connsiteY0" fmla="*/ -98 h 52691"/>
                    <a:gd name="connsiteX1" fmla="*/ 28459 w 28480"/>
                    <a:gd name="connsiteY1" fmla="*/ 52594 h 52691"/>
                    <a:gd name="connsiteX2" fmla="*/ 34 w 28480"/>
                    <a:gd name="connsiteY2" fmla="*/ -98 h 52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480" h="52691">
                      <a:moveTo>
                        <a:pt x="34" y="-98"/>
                      </a:moveTo>
                      <a:cubicBezTo>
                        <a:pt x="-947" y="18342"/>
                        <a:pt x="11198" y="45074"/>
                        <a:pt x="28459" y="52594"/>
                      </a:cubicBezTo>
                      <a:cubicBezTo>
                        <a:pt x="19286" y="34952"/>
                        <a:pt x="15074" y="16204"/>
                        <a:pt x="34" y="-9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1" name="Freeform 207">
                  <a:extLst>
                    <a:ext uri="{FF2B5EF4-FFF2-40B4-BE49-F238E27FC236}">
                      <a16:creationId xmlns:a16="http://schemas.microsoft.com/office/drawing/2014/main" id="{1F448E35-2999-4A8E-A1FA-7BCF31604C9D}"/>
                    </a:ext>
                  </a:extLst>
                </p:cNvPr>
                <p:cNvSpPr/>
                <p:nvPr/>
              </p:nvSpPr>
              <p:spPr>
                <a:xfrm rot="-1917689">
                  <a:off x="5588774" y="3158973"/>
                  <a:ext cx="16528" cy="18719"/>
                </a:xfrm>
                <a:custGeom>
                  <a:avLst/>
                  <a:gdLst>
                    <a:gd name="connsiteX0" fmla="*/ 16507 w 16528"/>
                    <a:gd name="connsiteY0" fmla="*/ 18239 h 18719"/>
                    <a:gd name="connsiteX1" fmla="*/ 4000 w 16528"/>
                    <a:gd name="connsiteY1" fmla="*/ -98 h 18719"/>
                    <a:gd name="connsiteX2" fmla="*/ 16507 w 16528"/>
                    <a:gd name="connsiteY2" fmla="*/ 18239 h 18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28" h="18719">
                      <a:moveTo>
                        <a:pt x="16507" y="18239"/>
                      </a:moveTo>
                      <a:cubicBezTo>
                        <a:pt x="8341" y="13011"/>
                        <a:pt x="13251" y="4925"/>
                        <a:pt x="4000" y="-98"/>
                      </a:cubicBezTo>
                      <a:cubicBezTo>
                        <a:pt x="-7705" y="8247"/>
                        <a:pt x="9143" y="20995"/>
                        <a:pt x="16507" y="1823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2" name="Freeform 208">
                  <a:extLst>
                    <a:ext uri="{FF2B5EF4-FFF2-40B4-BE49-F238E27FC236}">
                      <a16:creationId xmlns:a16="http://schemas.microsoft.com/office/drawing/2014/main" id="{55B60DA6-4D6F-4CAC-9121-C5E78BEEAB6B}"/>
                    </a:ext>
                  </a:extLst>
                </p:cNvPr>
                <p:cNvSpPr/>
                <p:nvPr/>
              </p:nvSpPr>
              <p:spPr>
                <a:xfrm rot="-1917689">
                  <a:off x="5588974" y="3169080"/>
                  <a:ext cx="58916" cy="54803"/>
                </a:xfrm>
                <a:custGeom>
                  <a:avLst/>
                  <a:gdLst>
                    <a:gd name="connsiteX0" fmla="*/ -20 w 58916"/>
                    <a:gd name="connsiteY0" fmla="*/ 17003 h 54803"/>
                    <a:gd name="connsiteX1" fmla="*/ 58896 w 58916"/>
                    <a:gd name="connsiteY1" fmla="*/ 54705 h 54803"/>
                    <a:gd name="connsiteX2" fmla="*/ 10988 w 58916"/>
                    <a:gd name="connsiteY2" fmla="*/ -98 h 54803"/>
                    <a:gd name="connsiteX3" fmla="*/ -20 w 58916"/>
                    <a:gd name="connsiteY3" fmla="*/ 17003 h 54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916" h="54803">
                      <a:moveTo>
                        <a:pt x="-20" y="17003"/>
                      </a:moveTo>
                      <a:cubicBezTo>
                        <a:pt x="23805" y="27278"/>
                        <a:pt x="37707" y="50868"/>
                        <a:pt x="58896" y="54705"/>
                      </a:cubicBezTo>
                      <a:cubicBezTo>
                        <a:pt x="50705" y="34772"/>
                        <a:pt x="31428" y="17182"/>
                        <a:pt x="10988" y="-98"/>
                      </a:cubicBezTo>
                      <a:cubicBezTo>
                        <a:pt x="7318" y="5619"/>
                        <a:pt x="3623" y="11311"/>
                        <a:pt x="-20" y="1700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3" name="Freeform 209">
                  <a:extLst>
                    <a:ext uri="{FF2B5EF4-FFF2-40B4-BE49-F238E27FC236}">
                      <a16:creationId xmlns:a16="http://schemas.microsoft.com/office/drawing/2014/main" id="{F09CFD0D-11D9-42FD-8201-5C5C4F65A13B}"/>
                    </a:ext>
                  </a:extLst>
                </p:cNvPr>
                <p:cNvSpPr/>
                <p:nvPr/>
              </p:nvSpPr>
              <p:spPr>
                <a:xfrm rot="-1917689">
                  <a:off x="5676546" y="3175694"/>
                  <a:ext cx="31877" cy="25378"/>
                </a:xfrm>
                <a:custGeom>
                  <a:avLst/>
                  <a:gdLst>
                    <a:gd name="connsiteX0" fmla="*/ 22100 w 31877"/>
                    <a:gd name="connsiteY0" fmla="*/ 15108 h 25378"/>
                    <a:gd name="connsiteX1" fmla="*/ 6466 w 31877"/>
                    <a:gd name="connsiteY1" fmla="*/ 1613 h 25378"/>
                    <a:gd name="connsiteX2" fmla="*/ -20 w 31877"/>
                    <a:gd name="connsiteY2" fmla="*/ 969 h 25378"/>
                    <a:gd name="connsiteX3" fmla="*/ 22100 w 31877"/>
                    <a:gd name="connsiteY3" fmla="*/ 15108 h 25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77" h="25378">
                      <a:moveTo>
                        <a:pt x="22100" y="15108"/>
                      </a:moveTo>
                      <a:cubicBezTo>
                        <a:pt x="15356" y="9159"/>
                        <a:pt x="24942" y="9365"/>
                        <a:pt x="6466" y="1613"/>
                      </a:cubicBezTo>
                      <a:cubicBezTo>
                        <a:pt x="5407" y="1175"/>
                        <a:pt x="84" y="-1580"/>
                        <a:pt x="-20" y="969"/>
                      </a:cubicBezTo>
                      <a:cubicBezTo>
                        <a:pt x="-200" y="6403"/>
                        <a:pt x="53264" y="42535"/>
                        <a:pt x="22100" y="1510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4" name="Freeform 210">
                  <a:extLst>
                    <a:ext uri="{FF2B5EF4-FFF2-40B4-BE49-F238E27FC236}">
                      <a16:creationId xmlns:a16="http://schemas.microsoft.com/office/drawing/2014/main" id="{5024272C-EF59-40BB-82AB-E657696FDF5F}"/>
                    </a:ext>
                  </a:extLst>
                </p:cNvPr>
                <p:cNvSpPr/>
                <p:nvPr/>
              </p:nvSpPr>
              <p:spPr>
                <a:xfrm rot="-1917689">
                  <a:off x="5889555" y="3182606"/>
                  <a:ext cx="68763" cy="47308"/>
                </a:xfrm>
                <a:custGeom>
                  <a:avLst/>
                  <a:gdLst>
                    <a:gd name="connsiteX0" fmla="*/ 68255 w 68763"/>
                    <a:gd name="connsiteY0" fmla="*/ 29383 h 47308"/>
                    <a:gd name="connsiteX1" fmla="*/ 527 w 68763"/>
                    <a:gd name="connsiteY1" fmla="*/ -104 h 47308"/>
                    <a:gd name="connsiteX2" fmla="*/ 63733 w 68763"/>
                    <a:gd name="connsiteY2" fmla="*/ 47205 h 47308"/>
                    <a:gd name="connsiteX3" fmla="*/ 68255 w 68763"/>
                    <a:gd name="connsiteY3" fmla="*/ 29383 h 47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763" h="47308">
                      <a:moveTo>
                        <a:pt x="68255" y="29383"/>
                      </a:moveTo>
                      <a:cubicBezTo>
                        <a:pt x="46291" y="22482"/>
                        <a:pt x="23965" y="13468"/>
                        <a:pt x="527" y="-104"/>
                      </a:cubicBezTo>
                      <a:cubicBezTo>
                        <a:pt x="-5700" y="25675"/>
                        <a:pt x="43009" y="39428"/>
                        <a:pt x="63733" y="47205"/>
                      </a:cubicBezTo>
                      <a:cubicBezTo>
                        <a:pt x="67506" y="40741"/>
                        <a:pt x="69806" y="34637"/>
                        <a:pt x="68255" y="2938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5" name="Freeform 211">
                  <a:extLst>
                    <a:ext uri="{FF2B5EF4-FFF2-40B4-BE49-F238E27FC236}">
                      <a16:creationId xmlns:a16="http://schemas.microsoft.com/office/drawing/2014/main" id="{E1E242BD-58C0-4871-A19F-78BE03849636}"/>
                    </a:ext>
                  </a:extLst>
                </p:cNvPr>
                <p:cNvSpPr/>
                <p:nvPr/>
              </p:nvSpPr>
              <p:spPr>
                <a:xfrm rot="-1917689">
                  <a:off x="5823948" y="3192074"/>
                  <a:ext cx="22164" cy="12543"/>
                </a:xfrm>
                <a:custGeom>
                  <a:avLst/>
                  <a:gdLst>
                    <a:gd name="connsiteX0" fmla="*/ 22146 w 22164"/>
                    <a:gd name="connsiteY0" fmla="*/ 12441 h 12543"/>
                    <a:gd name="connsiteX1" fmla="*/ 22146 w 22164"/>
                    <a:gd name="connsiteY1" fmla="*/ 12441 h 12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164" h="12543">
                      <a:moveTo>
                        <a:pt x="22146" y="12441"/>
                      </a:moveTo>
                      <a:cubicBezTo>
                        <a:pt x="-8811" y="-11381"/>
                        <a:pt x="-5969" y="4637"/>
                        <a:pt x="22146" y="12441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6" name="Freeform 212">
                  <a:extLst>
                    <a:ext uri="{FF2B5EF4-FFF2-40B4-BE49-F238E27FC236}">
                      <a16:creationId xmlns:a16="http://schemas.microsoft.com/office/drawing/2014/main" id="{81022557-DECB-41E7-83BB-CE5096079DEE}"/>
                    </a:ext>
                  </a:extLst>
                </p:cNvPr>
                <p:cNvSpPr/>
                <p:nvPr/>
              </p:nvSpPr>
              <p:spPr>
                <a:xfrm rot="-1917689">
                  <a:off x="5675727" y="3196137"/>
                  <a:ext cx="14798" cy="13377"/>
                </a:xfrm>
                <a:custGeom>
                  <a:avLst/>
                  <a:gdLst>
                    <a:gd name="connsiteX0" fmla="*/ 14779 w 14798"/>
                    <a:gd name="connsiteY0" fmla="*/ 13278 h 13377"/>
                    <a:gd name="connsiteX1" fmla="*/ 14779 w 14798"/>
                    <a:gd name="connsiteY1" fmla="*/ 13278 h 1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98" h="13377">
                      <a:moveTo>
                        <a:pt x="14779" y="13278"/>
                      </a:moveTo>
                      <a:cubicBezTo>
                        <a:pt x="4365" y="-13969"/>
                        <a:pt x="-12535" y="7973"/>
                        <a:pt x="14779" y="13278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7" name="Freeform 213">
                  <a:extLst>
                    <a:ext uri="{FF2B5EF4-FFF2-40B4-BE49-F238E27FC236}">
                      <a16:creationId xmlns:a16="http://schemas.microsoft.com/office/drawing/2014/main" id="{26D01A15-77B0-4D5C-AD0A-230AFF5CE17D}"/>
                    </a:ext>
                  </a:extLst>
                </p:cNvPr>
                <p:cNvSpPr/>
                <p:nvPr/>
              </p:nvSpPr>
              <p:spPr>
                <a:xfrm rot="-1917689">
                  <a:off x="5700177" y="3191848"/>
                  <a:ext cx="30440" cy="24698"/>
                </a:xfrm>
                <a:custGeom>
                  <a:avLst/>
                  <a:gdLst>
                    <a:gd name="connsiteX0" fmla="*/ 30421 w 30440"/>
                    <a:gd name="connsiteY0" fmla="*/ 22769 h 24698"/>
                    <a:gd name="connsiteX1" fmla="*/ -20 w 30440"/>
                    <a:gd name="connsiteY1" fmla="*/ -100 h 24698"/>
                    <a:gd name="connsiteX2" fmla="*/ 30421 w 30440"/>
                    <a:gd name="connsiteY2" fmla="*/ 22769 h 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440" h="24698">
                      <a:moveTo>
                        <a:pt x="30421" y="22769"/>
                      </a:moveTo>
                      <a:cubicBezTo>
                        <a:pt x="26570" y="15146"/>
                        <a:pt x="4012" y="570"/>
                        <a:pt x="-20" y="-100"/>
                      </a:cubicBezTo>
                      <a:cubicBezTo>
                        <a:pt x="4864" y="6647"/>
                        <a:pt x="17836" y="31474"/>
                        <a:pt x="30421" y="2276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8" name="Freeform 214">
                  <a:extLst>
                    <a:ext uri="{FF2B5EF4-FFF2-40B4-BE49-F238E27FC236}">
                      <a16:creationId xmlns:a16="http://schemas.microsoft.com/office/drawing/2014/main" id="{A2B49865-085C-40E7-84E0-2AEAEEF4D0FD}"/>
                    </a:ext>
                  </a:extLst>
                </p:cNvPr>
                <p:cNvSpPr/>
                <p:nvPr/>
              </p:nvSpPr>
              <p:spPr>
                <a:xfrm rot="-1917689">
                  <a:off x="5770119" y="3191559"/>
                  <a:ext cx="47135" cy="29510"/>
                </a:xfrm>
                <a:custGeom>
                  <a:avLst/>
                  <a:gdLst>
                    <a:gd name="connsiteX0" fmla="*/ 47117 w 47135"/>
                    <a:gd name="connsiteY0" fmla="*/ 29152 h 29510"/>
                    <a:gd name="connsiteX1" fmla="*/ 2929 w 47135"/>
                    <a:gd name="connsiteY1" fmla="*/ 926 h 29510"/>
                    <a:gd name="connsiteX2" fmla="*/ 47117 w 47135"/>
                    <a:gd name="connsiteY2" fmla="*/ 29152 h 2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35" h="29510">
                      <a:moveTo>
                        <a:pt x="47117" y="29152"/>
                      </a:moveTo>
                      <a:cubicBezTo>
                        <a:pt x="34403" y="21142"/>
                        <a:pt x="4997" y="2085"/>
                        <a:pt x="2929" y="926"/>
                      </a:cubicBezTo>
                      <a:cubicBezTo>
                        <a:pt x="-11179" y="-6929"/>
                        <a:pt x="28951" y="32963"/>
                        <a:pt x="47117" y="2915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9" name="Freeform 215">
                  <a:extLst>
                    <a:ext uri="{FF2B5EF4-FFF2-40B4-BE49-F238E27FC236}">
                      <a16:creationId xmlns:a16="http://schemas.microsoft.com/office/drawing/2014/main" id="{E5D4C588-EF7A-4146-9094-B1F67DF69D85}"/>
                    </a:ext>
                  </a:extLst>
                </p:cNvPr>
                <p:cNvSpPr/>
                <p:nvPr/>
              </p:nvSpPr>
              <p:spPr>
                <a:xfrm rot="-1917689">
                  <a:off x="5597240" y="3190566"/>
                  <a:ext cx="68761" cy="43991"/>
                </a:xfrm>
                <a:custGeom>
                  <a:avLst/>
                  <a:gdLst>
                    <a:gd name="connsiteX0" fmla="*/ -20 w 68761"/>
                    <a:gd name="connsiteY0" fmla="*/ -67 h 43991"/>
                    <a:gd name="connsiteX1" fmla="*/ 68742 w 68761"/>
                    <a:gd name="connsiteY1" fmla="*/ 43894 h 43991"/>
                    <a:gd name="connsiteX2" fmla="*/ -20 w 68761"/>
                    <a:gd name="connsiteY2" fmla="*/ -67 h 43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761" h="43991">
                      <a:moveTo>
                        <a:pt x="-20" y="-67"/>
                      </a:moveTo>
                      <a:cubicBezTo>
                        <a:pt x="17216" y="14380"/>
                        <a:pt x="47061" y="37352"/>
                        <a:pt x="68742" y="43894"/>
                      </a:cubicBezTo>
                      <a:cubicBezTo>
                        <a:pt x="49000" y="30708"/>
                        <a:pt x="22306" y="-1227"/>
                        <a:pt x="-20" y="-6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0" name="Freeform 216">
                  <a:extLst>
                    <a:ext uri="{FF2B5EF4-FFF2-40B4-BE49-F238E27FC236}">
                      <a16:creationId xmlns:a16="http://schemas.microsoft.com/office/drawing/2014/main" id="{CE2ECDC3-2289-4DDE-A09E-617F6699E7BB}"/>
                    </a:ext>
                  </a:extLst>
                </p:cNvPr>
                <p:cNvSpPr/>
                <p:nvPr/>
              </p:nvSpPr>
              <p:spPr>
                <a:xfrm rot="-1917689">
                  <a:off x="5822172" y="3202226"/>
                  <a:ext cx="50699" cy="28947"/>
                </a:xfrm>
                <a:custGeom>
                  <a:avLst/>
                  <a:gdLst>
                    <a:gd name="connsiteX0" fmla="*/ -19 w 50699"/>
                    <a:gd name="connsiteY0" fmla="*/ -102 h 28947"/>
                    <a:gd name="connsiteX1" fmla="*/ 50681 w 50699"/>
                    <a:gd name="connsiteY1" fmla="*/ 28845 h 28947"/>
                    <a:gd name="connsiteX2" fmla="*/ -19 w 50699"/>
                    <a:gd name="connsiteY2" fmla="*/ -102 h 28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699" h="28947">
                      <a:moveTo>
                        <a:pt x="-19" y="-102"/>
                      </a:moveTo>
                      <a:cubicBezTo>
                        <a:pt x="16571" y="8267"/>
                        <a:pt x="35512" y="27196"/>
                        <a:pt x="50681" y="28845"/>
                      </a:cubicBezTo>
                      <a:cubicBezTo>
                        <a:pt x="46133" y="12363"/>
                        <a:pt x="14426" y="1391"/>
                        <a:pt x="-19" y="-10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1" name="Freeform 217">
                  <a:extLst>
                    <a:ext uri="{FF2B5EF4-FFF2-40B4-BE49-F238E27FC236}">
                      <a16:creationId xmlns:a16="http://schemas.microsoft.com/office/drawing/2014/main" id="{938EF1E5-3904-4778-9F99-035D17DE7FDE}"/>
                    </a:ext>
                  </a:extLst>
                </p:cNvPr>
                <p:cNvSpPr/>
                <p:nvPr/>
              </p:nvSpPr>
              <p:spPr>
                <a:xfrm rot="-1917689">
                  <a:off x="5919505" y="3210199"/>
                  <a:ext cx="48993" cy="55583"/>
                </a:xfrm>
                <a:custGeom>
                  <a:avLst/>
                  <a:gdLst>
                    <a:gd name="connsiteX0" fmla="*/ 48976 w 48993"/>
                    <a:gd name="connsiteY0" fmla="*/ 21202 h 55583"/>
                    <a:gd name="connsiteX1" fmla="*/ -18 w 48993"/>
                    <a:gd name="connsiteY1" fmla="*/ 213 h 55583"/>
                    <a:gd name="connsiteX2" fmla="*/ 26908 w 48993"/>
                    <a:gd name="connsiteY2" fmla="*/ 55480 h 55583"/>
                    <a:gd name="connsiteX3" fmla="*/ 48976 w 48993"/>
                    <a:gd name="connsiteY3" fmla="*/ 21202 h 5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993" h="55583">
                      <a:moveTo>
                        <a:pt x="48976" y="21202"/>
                      </a:moveTo>
                      <a:cubicBezTo>
                        <a:pt x="33058" y="16206"/>
                        <a:pt x="14091" y="-2775"/>
                        <a:pt x="-18" y="213"/>
                      </a:cubicBezTo>
                      <a:cubicBezTo>
                        <a:pt x="11869" y="18034"/>
                        <a:pt x="16727" y="37272"/>
                        <a:pt x="26908" y="55480"/>
                      </a:cubicBezTo>
                      <a:cubicBezTo>
                        <a:pt x="34221" y="44071"/>
                        <a:pt x="41611" y="32585"/>
                        <a:pt x="48976" y="2120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2" name="Freeform 218">
                  <a:extLst>
                    <a:ext uri="{FF2B5EF4-FFF2-40B4-BE49-F238E27FC236}">
                      <a16:creationId xmlns:a16="http://schemas.microsoft.com/office/drawing/2014/main" id="{5C87DE59-9B2D-4323-ABD9-C7D6D9C3957F}"/>
                    </a:ext>
                  </a:extLst>
                </p:cNvPr>
                <p:cNvSpPr/>
                <p:nvPr/>
              </p:nvSpPr>
              <p:spPr>
                <a:xfrm rot="-1917689">
                  <a:off x="5824356" y="3176492"/>
                  <a:ext cx="122384" cy="189725"/>
                </a:xfrm>
                <a:custGeom>
                  <a:avLst/>
                  <a:gdLst>
                    <a:gd name="connsiteX0" fmla="*/ 122363 w 122384"/>
                    <a:gd name="connsiteY0" fmla="*/ 143782 h 189725"/>
                    <a:gd name="connsiteX1" fmla="*/ 90864 w 122384"/>
                    <a:gd name="connsiteY1" fmla="*/ 57971 h 189725"/>
                    <a:gd name="connsiteX2" fmla="*/ -17 w 122384"/>
                    <a:gd name="connsiteY2" fmla="*/ -103 h 189725"/>
                    <a:gd name="connsiteX3" fmla="*/ 85954 w 122384"/>
                    <a:gd name="connsiteY3" fmla="*/ 189623 h 189725"/>
                    <a:gd name="connsiteX4" fmla="*/ 122363 w 122384"/>
                    <a:gd name="connsiteY4" fmla="*/ 143782 h 18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384" h="189725">
                      <a:moveTo>
                        <a:pt x="122363" y="143782"/>
                      </a:moveTo>
                      <a:cubicBezTo>
                        <a:pt x="122699" y="112852"/>
                        <a:pt x="99675" y="86944"/>
                        <a:pt x="90864" y="57971"/>
                      </a:cubicBezTo>
                      <a:cubicBezTo>
                        <a:pt x="56806" y="40819"/>
                        <a:pt x="29544" y="11048"/>
                        <a:pt x="-17" y="-103"/>
                      </a:cubicBezTo>
                      <a:cubicBezTo>
                        <a:pt x="32464" y="62246"/>
                        <a:pt x="54584" y="126913"/>
                        <a:pt x="85954" y="189623"/>
                      </a:cubicBezTo>
                      <a:cubicBezTo>
                        <a:pt x="97660" y="177081"/>
                        <a:pt x="112880" y="135309"/>
                        <a:pt x="122363" y="14378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3" name="Freeform 219">
                  <a:extLst>
                    <a:ext uri="{FF2B5EF4-FFF2-40B4-BE49-F238E27FC236}">
                      <a16:creationId xmlns:a16="http://schemas.microsoft.com/office/drawing/2014/main" id="{45F0D9D9-CDD4-445E-B2AA-F0CBB6039AF6}"/>
                    </a:ext>
                  </a:extLst>
                </p:cNvPr>
                <p:cNvSpPr/>
                <p:nvPr/>
              </p:nvSpPr>
              <p:spPr>
                <a:xfrm rot="-1917689">
                  <a:off x="5712989" y="3218388"/>
                  <a:ext cx="17713" cy="26496"/>
                </a:xfrm>
                <a:custGeom>
                  <a:avLst/>
                  <a:gdLst>
                    <a:gd name="connsiteX0" fmla="*/ -19 w 17713"/>
                    <a:gd name="connsiteY0" fmla="*/ -52 h 26496"/>
                    <a:gd name="connsiteX1" fmla="*/ 14219 w 17713"/>
                    <a:gd name="connsiteY1" fmla="*/ 26397 h 26496"/>
                    <a:gd name="connsiteX2" fmla="*/ -19 w 17713"/>
                    <a:gd name="connsiteY2" fmla="*/ -52 h 26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713" h="26496">
                      <a:moveTo>
                        <a:pt x="-19" y="-52"/>
                      </a:moveTo>
                      <a:cubicBezTo>
                        <a:pt x="7242" y="8214"/>
                        <a:pt x="9542" y="17589"/>
                        <a:pt x="14219" y="26397"/>
                      </a:cubicBezTo>
                      <a:cubicBezTo>
                        <a:pt x="23703" y="15761"/>
                        <a:pt x="12049" y="-1108"/>
                        <a:pt x="-19" y="-5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4" name="Freeform 220">
                  <a:extLst>
                    <a:ext uri="{FF2B5EF4-FFF2-40B4-BE49-F238E27FC236}">
                      <a16:creationId xmlns:a16="http://schemas.microsoft.com/office/drawing/2014/main" id="{5418F952-5C92-4A95-9FFA-820C8FDDCCF0}"/>
                    </a:ext>
                  </a:extLst>
                </p:cNvPr>
                <p:cNvSpPr/>
                <p:nvPr/>
              </p:nvSpPr>
              <p:spPr>
                <a:xfrm rot="-1917689">
                  <a:off x="5683451" y="1771367"/>
                  <a:ext cx="172365" cy="298678"/>
                </a:xfrm>
                <a:custGeom>
                  <a:avLst/>
                  <a:gdLst>
                    <a:gd name="connsiteX0" fmla="*/ 139932 w 172365"/>
                    <a:gd name="connsiteY0" fmla="*/ 120665 h 298678"/>
                    <a:gd name="connsiteX1" fmla="*/ 109311 w 172365"/>
                    <a:gd name="connsiteY1" fmla="*/ 38924 h 298678"/>
                    <a:gd name="connsiteX2" fmla="*/ 139932 w 172365"/>
                    <a:gd name="connsiteY2" fmla="*/ 120665 h 298678"/>
                    <a:gd name="connsiteX3" fmla="*/ 164119 w 172365"/>
                    <a:gd name="connsiteY3" fmla="*/ 66995 h 298678"/>
                    <a:gd name="connsiteX4" fmla="*/ -46 w 172365"/>
                    <a:gd name="connsiteY4" fmla="*/ 31198 h 298678"/>
                    <a:gd name="connsiteX5" fmla="*/ 115565 w 172365"/>
                    <a:gd name="connsiteY5" fmla="*/ 298570 h 298678"/>
                    <a:gd name="connsiteX6" fmla="*/ 132232 w 172365"/>
                    <a:gd name="connsiteY6" fmla="*/ 278122 h 298678"/>
                    <a:gd name="connsiteX7" fmla="*/ 109182 w 172365"/>
                    <a:gd name="connsiteY7" fmla="*/ 211549 h 298678"/>
                    <a:gd name="connsiteX8" fmla="*/ 136961 w 172365"/>
                    <a:gd name="connsiteY8" fmla="*/ 270731 h 298678"/>
                    <a:gd name="connsiteX9" fmla="*/ 164119 w 172365"/>
                    <a:gd name="connsiteY9" fmla="*/ 66995 h 298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2365" h="298678">
                      <a:moveTo>
                        <a:pt x="139932" y="120665"/>
                      </a:moveTo>
                      <a:cubicBezTo>
                        <a:pt x="135695" y="108767"/>
                        <a:pt x="135953" y="59913"/>
                        <a:pt x="109311" y="38924"/>
                      </a:cubicBezTo>
                      <a:cubicBezTo>
                        <a:pt x="140785" y="53114"/>
                        <a:pt x="138821" y="92826"/>
                        <a:pt x="139932" y="120665"/>
                      </a:cubicBezTo>
                      <a:close/>
                      <a:moveTo>
                        <a:pt x="164119" y="66995"/>
                      </a:moveTo>
                      <a:cubicBezTo>
                        <a:pt x="142465" y="-8179"/>
                        <a:pt x="55382" y="-20309"/>
                        <a:pt x="-46" y="31198"/>
                      </a:cubicBezTo>
                      <a:cubicBezTo>
                        <a:pt x="43366" y="119275"/>
                        <a:pt x="70344" y="210931"/>
                        <a:pt x="115565" y="298570"/>
                      </a:cubicBezTo>
                      <a:cubicBezTo>
                        <a:pt x="120578" y="289196"/>
                        <a:pt x="126263" y="282887"/>
                        <a:pt x="132232" y="278122"/>
                      </a:cubicBezTo>
                      <a:cubicBezTo>
                        <a:pt x="126392" y="255536"/>
                        <a:pt x="113601" y="234419"/>
                        <a:pt x="109182" y="211549"/>
                      </a:cubicBezTo>
                      <a:cubicBezTo>
                        <a:pt x="120113" y="230916"/>
                        <a:pt x="122438" y="252214"/>
                        <a:pt x="136961" y="270731"/>
                      </a:cubicBezTo>
                      <a:cubicBezTo>
                        <a:pt x="173809" y="212502"/>
                        <a:pt x="179985" y="122391"/>
                        <a:pt x="164119" y="6699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5" name="Freeform 221">
                  <a:extLst>
                    <a:ext uri="{FF2B5EF4-FFF2-40B4-BE49-F238E27FC236}">
                      <a16:creationId xmlns:a16="http://schemas.microsoft.com/office/drawing/2014/main" id="{7AD4E83C-464E-475C-B254-7206132D4FA2}"/>
                    </a:ext>
                  </a:extLst>
                </p:cNvPr>
                <p:cNvSpPr/>
                <p:nvPr/>
              </p:nvSpPr>
              <p:spPr>
                <a:xfrm rot="-1917689">
                  <a:off x="5535033" y="2320352"/>
                  <a:ext cx="123646" cy="252255"/>
                </a:xfrm>
                <a:custGeom>
                  <a:avLst/>
                  <a:gdLst>
                    <a:gd name="connsiteX0" fmla="*/ -36 w 123646"/>
                    <a:gd name="connsiteY0" fmla="*/ 18364 h 252255"/>
                    <a:gd name="connsiteX1" fmla="*/ 95600 w 123646"/>
                    <a:gd name="connsiteY1" fmla="*/ 252154 h 252255"/>
                    <a:gd name="connsiteX2" fmla="*/ 108882 w 123646"/>
                    <a:gd name="connsiteY2" fmla="*/ 177726 h 252255"/>
                    <a:gd name="connsiteX3" fmla="*/ 118882 w 123646"/>
                    <a:gd name="connsiteY3" fmla="*/ 194466 h 252255"/>
                    <a:gd name="connsiteX4" fmla="*/ 123611 w 123646"/>
                    <a:gd name="connsiteY4" fmla="*/ 187152 h 252255"/>
                    <a:gd name="connsiteX5" fmla="*/ 36037 w 123646"/>
                    <a:gd name="connsiteY5" fmla="*/ -102 h 252255"/>
                    <a:gd name="connsiteX6" fmla="*/ -36 w 123646"/>
                    <a:gd name="connsiteY6" fmla="*/ 18364 h 252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646" h="252255">
                      <a:moveTo>
                        <a:pt x="-36" y="18364"/>
                      </a:moveTo>
                      <a:cubicBezTo>
                        <a:pt x="39190" y="94697"/>
                        <a:pt x="59837" y="175099"/>
                        <a:pt x="95600" y="252154"/>
                      </a:cubicBezTo>
                      <a:cubicBezTo>
                        <a:pt x="109631" y="225293"/>
                        <a:pt x="121285" y="198895"/>
                        <a:pt x="108882" y="177726"/>
                      </a:cubicBezTo>
                      <a:cubicBezTo>
                        <a:pt x="114618" y="182799"/>
                        <a:pt x="111595" y="189830"/>
                        <a:pt x="118882" y="194466"/>
                      </a:cubicBezTo>
                      <a:cubicBezTo>
                        <a:pt x="120458" y="192045"/>
                        <a:pt x="122035" y="189599"/>
                        <a:pt x="123611" y="187152"/>
                      </a:cubicBezTo>
                      <a:cubicBezTo>
                        <a:pt x="96892" y="124210"/>
                        <a:pt x="72059" y="60857"/>
                        <a:pt x="36037" y="-102"/>
                      </a:cubicBezTo>
                      <a:cubicBezTo>
                        <a:pt x="24590" y="8526"/>
                        <a:pt x="10791" y="6491"/>
                        <a:pt x="-36" y="1836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6" name="Freeform 222">
                  <a:extLst>
                    <a:ext uri="{FF2B5EF4-FFF2-40B4-BE49-F238E27FC236}">
                      <a16:creationId xmlns:a16="http://schemas.microsoft.com/office/drawing/2014/main" id="{31B029C0-104B-4D05-B0C8-926E1A601E1E}"/>
                    </a:ext>
                  </a:extLst>
                </p:cNvPr>
                <p:cNvSpPr/>
                <p:nvPr/>
              </p:nvSpPr>
              <p:spPr>
                <a:xfrm rot="-1917689">
                  <a:off x="5853419" y="2498660"/>
                  <a:ext cx="12474" cy="47575"/>
                </a:xfrm>
                <a:custGeom>
                  <a:avLst/>
                  <a:gdLst>
                    <a:gd name="connsiteX0" fmla="*/ 10407 w 12474"/>
                    <a:gd name="connsiteY0" fmla="*/ 37622 h 47575"/>
                    <a:gd name="connsiteX1" fmla="*/ -33 w 12474"/>
                    <a:gd name="connsiteY1" fmla="*/ -107 h 47575"/>
                    <a:gd name="connsiteX2" fmla="*/ 10407 w 12474"/>
                    <a:gd name="connsiteY2" fmla="*/ 37622 h 47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474" h="47575">
                      <a:moveTo>
                        <a:pt x="10407" y="37622"/>
                      </a:moveTo>
                      <a:cubicBezTo>
                        <a:pt x="8598" y="30334"/>
                        <a:pt x="7332" y="15345"/>
                        <a:pt x="-33" y="-107"/>
                      </a:cubicBezTo>
                      <a:cubicBezTo>
                        <a:pt x="794" y="15525"/>
                        <a:pt x="18288" y="69376"/>
                        <a:pt x="10407" y="3762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7" name="Freeform 223">
                  <a:extLst>
                    <a:ext uri="{FF2B5EF4-FFF2-40B4-BE49-F238E27FC236}">
                      <a16:creationId xmlns:a16="http://schemas.microsoft.com/office/drawing/2014/main" id="{365961B9-B2BC-418F-AA2B-14203ADA6FA5}"/>
                    </a:ext>
                  </a:extLst>
                </p:cNvPr>
                <p:cNvSpPr/>
                <p:nvPr/>
              </p:nvSpPr>
              <p:spPr>
                <a:xfrm rot="-1917689">
                  <a:off x="5773209" y="2467034"/>
                  <a:ext cx="144009" cy="324571"/>
                </a:xfrm>
                <a:custGeom>
                  <a:avLst/>
                  <a:gdLst>
                    <a:gd name="connsiteX0" fmla="*/ 102375 w 144009"/>
                    <a:gd name="connsiteY0" fmla="*/ 234998 h 324571"/>
                    <a:gd name="connsiteX1" fmla="*/ 89765 w 144009"/>
                    <a:gd name="connsiteY1" fmla="*/ 206154 h 324571"/>
                    <a:gd name="connsiteX2" fmla="*/ 99352 w 144009"/>
                    <a:gd name="connsiteY2" fmla="*/ 201982 h 324571"/>
                    <a:gd name="connsiteX3" fmla="*/ 102375 w 144009"/>
                    <a:gd name="connsiteY3" fmla="*/ 234998 h 324571"/>
                    <a:gd name="connsiteX4" fmla="*/ 143979 w 144009"/>
                    <a:gd name="connsiteY4" fmla="*/ 251223 h 324571"/>
                    <a:gd name="connsiteX5" fmla="*/ 114288 w 144009"/>
                    <a:gd name="connsiteY5" fmla="*/ 173524 h 324571"/>
                    <a:gd name="connsiteX6" fmla="*/ 79791 w 144009"/>
                    <a:gd name="connsiteY6" fmla="*/ 103114 h 324571"/>
                    <a:gd name="connsiteX7" fmla="*/ 113771 w 144009"/>
                    <a:gd name="connsiteY7" fmla="*/ 190470 h 324571"/>
                    <a:gd name="connsiteX8" fmla="*/ 31831 w 144009"/>
                    <a:gd name="connsiteY8" fmla="*/ -106 h 324571"/>
                    <a:gd name="connsiteX9" fmla="*/ -31 w 144009"/>
                    <a:gd name="connsiteY9" fmla="*/ 27888 h 324571"/>
                    <a:gd name="connsiteX10" fmla="*/ 107259 w 144009"/>
                    <a:gd name="connsiteY10" fmla="*/ 324465 h 324571"/>
                    <a:gd name="connsiteX11" fmla="*/ 143979 w 144009"/>
                    <a:gd name="connsiteY11" fmla="*/ 251223 h 32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4009" h="324571">
                      <a:moveTo>
                        <a:pt x="102375" y="234998"/>
                      </a:moveTo>
                      <a:cubicBezTo>
                        <a:pt x="98396" y="225340"/>
                        <a:pt x="96070" y="215348"/>
                        <a:pt x="89765" y="206154"/>
                      </a:cubicBezTo>
                      <a:cubicBezTo>
                        <a:pt x="92711" y="203553"/>
                        <a:pt x="96484" y="205098"/>
                        <a:pt x="99352" y="201982"/>
                      </a:cubicBezTo>
                      <a:cubicBezTo>
                        <a:pt x="103771" y="212258"/>
                        <a:pt x="105967" y="222997"/>
                        <a:pt x="102375" y="234998"/>
                      </a:cubicBezTo>
                      <a:close/>
                      <a:moveTo>
                        <a:pt x="143979" y="251223"/>
                      </a:moveTo>
                      <a:cubicBezTo>
                        <a:pt x="136381" y="227349"/>
                        <a:pt x="124081" y="199793"/>
                        <a:pt x="114288" y="173524"/>
                      </a:cubicBezTo>
                      <a:cubicBezTo>
                        <a:pt x="105114" y="149007"/>
                        <a:pt x="100721" y="110351"/>
                        <a:pt x="79791" y="103114"/>
                      </a:cubicBezTo>
                      <a:cubicBezTo>
                        <a:pt x="92866" y="131803"/>
                        <a:pt x="105450" y="160673"/>
                        <a:pt x="113771" y="190470"/>
                      </a:cubicBezTo>
                      <a:cubicBezTo>
                        <a:pt x="85760" y="127091"/>
                        <a:pt x="63873" y="62398"/>
                        <a:pt x="31831" y="-106"/>
                      </a:cubicBezTo>
                      <a:cubicBezTo>
                        <a:pt x="21546" y="10891"/>
                        <a:pt x="11546" y="23175"/>
                        <a:pt x="-31" y="27888"/>
                      </a:cubicBezTo>
                      <a:cubicBezTo>
                        <a:pt x="38834" y="126035"/>
                        <a:pt x="71108" y="225701"/>
                        <a:pt x="107259" y="324465"/>
                      </a:cubicBezTo>
                      <a:cubicBezTo>
                        <a:pt x="119585" y="300051"/>
                        <a:pt x="132040" y="275585"/>
                        <a:pt x="143979" y="251223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8" name="Freeform 224">
                  <a:extLst>
                    <a:ext uri="{FF2B5EF4-FFF2-40B4-BE49-F238E27FC236}">
                      <a16:creationId xmlns:a16="http://schemas.microsoft.com/office/drawing/2014/main" id="{28248FB8-DF68-4028-94AC-827CB19CABAF}"/>
                    </a:ext>
                  </a:extLst>
                </p:cNvPr>
                <p:cNvSpPr/>
                <p:nvPr/>
              </p:nvSpPr>
              <p:spPr>
                <a:xfrm rot="-1917689">
                  <a:off x="5991541" y="2671545"/>
                  <a:ext cx="16873" cy="38372"/>
                </a:xfrm>
                <a:custGeom>
                  <a:avLst/>
                  <a:gdLst>
                    <a:gd name="connsiteX0" fmla="*/ 16845 w 16873"/>
                    <a:gd name="connsiteY0" fmla="*/ 38264 h 38372"/>
                    <a:gd name="connsiteX1" fmla="*/ -28 w 16873"/>
                    <a:gd name="connsiteY1" fmla="*/ -109 h 38372"/>
                    <a:gd name="connsiteX2" fmla="*/ 16845 w 16873"/>
                    <a:gd name="connsiteY2" fmla="*/ 38264 h 38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873" h="38372">
                      <a:moveTo>
                        <a:pt x="16845" y="38264"/>
                      </a:moveTo>
                      <a:cubicBezTo>
                        <a:pt x="9610" y="27216"/>
                        <a:pt x="11445" y="3085"/>
                        <a:pt x="-28" y="-109"/>
                      </a:cubicBezTo>
                      <a:cubicBezTo>
                        <a:pt x="6096" y="11223"/>
                        <a:pt x="9248" y="34247"/>
                        <a:pt x="16845" y="3826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9" name="Freeform 225">
                  <a:extLst>
                    <a:ext uri="{FF2B5EF4-FFF2-40B4-BE49-F238E27FC236}">
                      <a16:creationId xmlns:a16="http://schemas.microsoft.com/office/drawing/2014/main" id="{3F39ECE3-4554-4707-A96C-4FB015629BD2}"/>
                    </a:ext>
                  </a:extLst>
                </p:cNvPr>
                <p:cNvSpPr/>
                <p:nvPr/>
              </p:nvSpPr>
              <p:spPr>
                <a:xfrm rot="-1917689">
                  <a:off x="5200568" y="2999564"/>
                  <a:ext cx="1228017" cy="1141935"/>
                </a:xfrm>
                <a:custGeom>
                  <a:avLst/>
                  <a:gdLst>
                    <a:gd name="connsiteX0" fmla="*/ 629954 w 1228017"/>
                    <a:gd name="connsiteY0" fmla="*/ 970395 h 1141935"/>
                    <a:gd name="connsiteX1" fmla="*/ 870090 w 1228017"/>
                    <a:gd name="connsiteY1" fmla="*/ 591870 h 1141935"/>
                    <a:gd name="connsiteX2" fmla="*/ 906783 w 1228017"/>
                    <a:gd name="connsiteY2" fmla="*/ 604953 h 1141935"/>
                    <a:gd name="connsiteX3" fmla="*/ 629954 w 1228017"/>
                    <a:gd name="connsiteY3" fmla="*/ 970395 h 1141935"/>
                    <a:gd name="connsiteX4" fmla="*/ 649877 w 1228017"/>
                    <a:gd name="connsiteY4" fmla="*/ 858728 h 1141935"/>
                    <a:gd name="connsiteX5" fmla="*/ 633391 w 1228017"/>
                    <a:gd name="connsiteY5" fmla="*/ 889761 h 1141935"/>
                    <a:gd name="connsiteX6" fmla="*/ 649877 w 1228017"/>
                    <a:gd name="connsiteY6" fmla="*/ 858728 h 1141935"/>
                    <a:gd name="connsiteX7" fmla="*/ 725435 w 1228017"/>
                    <a:gd name="connsiteY7" fmla="*/ 741292 h 1141935"/>
                    <a:gd name="connsiteX8" fmla="*/ 704297 w 1228017"/>
                    <a:gd name="connsiteY8" fmla="*/ 779510 h 1141935"/>
                    <a:gd name="connsiteX9" fmla="*/ 725435 w 1228017"/>
                    <a:gd name="connsiteY9" fmla="*/ 741292 h 1141935"/>
                    <a:gd name="connsiteX10" fmla="*/ 774092 w 1228017"/>
                    <a:gd name="connsiteY10" fmla="*/ 654889 h 1141935"/>
                    <a:gd name="connsiteX11" fmla="*/ 834817 w 1228017"/>
                    <a:gd name="connsiteY11" fmla="*/ 565911 h 1141935"/>
                    <a:gd name="connsiteX12" fmla="*/ 749105 w 1228017"/>
                    <a:gd name="connsiteY12" fmla="*/ 704516 h 1141935"/>
                    <a:gd name="connsiteX13" fmla="*/ 774092 w 1228017"/>
                    <a:gd name="connsiteY13" fmla="*/ 654889 h 1141935"/>
                    <a:gd name="connsiteX14" fmla="*/ 897636 w 1228017"/>
                    <a:gd name="connsiteY14" fmla="*/ 505853 h 1141935"/>
                    <a:gd name="connsiteX15" fmla="*/ 945777 w 1228017"/>
                    <a:gd name="connsiteY15" fmla="*/ 522799 h 1141935"/>
                    <a:gd name="connsiteX16" fmla="*/ 919187 w 1228017"/>
                    <a:gd name="connsiteY16" fmla="*/ 574898 h 1141935"/>
                    <a:gd name="connsiteX17" fmla="*/ 873216 w 1228017"/>
                    <a:gd name="connsiteY17" fmla="*/ 538560 h 1141935"/>
                    <a:gd name="connsiteX18" fmla="*/ 897636 w 1228017"/>
                    <a:gd name="connsiteY18" fmla="*/ 505853 h 1141935"/>
                    <a:gd name="connsiteX19" fmla="*/ 904638 w 1228017"/>
                    <a:gd name="connsiteY19" fmla="*/ 759088 h 1141935"/>
                    <a:gd name="connsiteX20" fmla="*/ 922675 w 1228017"/>
                    <a:gd name="connsiteY20" fmla="*/ 725660 h 1141935"/>
                    <a:gd name="connsiteX21" fmla="*/ 904638 w 1228017"/>
                    <a:gd name="connsiteY21" fmla="*/ 759088 h 1141935"/>
                    <a:gd name="connsiteX22" fmla="*/ 698431 w 1228017"/>
                    <a:gd name="connsiteY22" fmla="*/ 1041835 h 1141935"/>
                    <a:gd name="connsiteX23" fmla="*/ 736598 w 1228017"/>
                    <a:gd name="connsiteY23" fmla="*/ 1004055 h 1141935"/>
                    <a:gd name="connsiteX24" fmla="*/ 698431 w 1228017"/>
                    <a:gd name="connsiteY24" fmla="*/ 1041835 h 1141935"/>
                    <a:gd name="connsiteX25" fmla="*/ 595405 w 1228017"/>
                    <a:gd name="connsiteY25" fmla="*/ 937997 h 1141935"/>
                    <a:gd name="connsiteX26" fmla="*/ 605535 w 1228017"/>
                    <a:gd name="connsiteY26" fmla="*/ 916828 h 1141935"/>
                    <a:gd name="connsiteX27" fmla="*/ 595405 w 1228017"/>
                    <a:gd name="connsiteY27" fmla="*/ 937997 h 1141935"/>
                    <a:gd name="connsiteX28" fmla="*/ 538272 w 1228017"/>
                    <a:gd name="connsiteY28" fmla="*/ 638870 h 1141935"/>
                    <a:gd name="connsiteX29" fmla="*/ 554706 w 1228017"/>
                    <a:gd name="connsiteY29" fmla="*/ 607966 h 1141935"/>
                    <a:gd name="connsiteX30" fmla="*/ 538272 w 1228017"/>
                    <a:gd name="connsiteY30" fmla="*/ 638870 h 1141935"/>
                    <a:gd name="connsiteX31" fmla="*/ 366019 w 1228017"/>
                    <a:gd name="connsiteY31" fmla="*/ 1057390 h 1141935"/>
                    <a:gd name="connsiteX32" fmla="*/ 388371 w 1228017"/>
                    <a:gd name="connsiteY32" fmla="*/ 995659 h 1141935"/>
                    <a:gd name="connsiteX33" fmla="*/ 366019 w 1228017"/>
                    <a:gd name="connsiteY33" fmla="*/ 1057390 h 1141935"/>
                    <a:gd name="connsiteX34" fmla="*/ 545688 w 1228017"/>
                    <a:gd name="connsiteY34" fmla="*/ 422541 h 1141935"/>
                    <a:gd name="connsiteX35" fmla="*/ 532458 w 1228017"/>
                    <a:gd name="connsiteY35" fmla="*/ 448578 h 1141935"/>
                    <a:gd name="connsiteX36" fmla="*/ 545688 w 1228017"/>
                    <a:gd name="connsiteY36" fmla="*/ 422541 h 1141935"/>
                    <a:gd name="connsiteX37" fmla="*/ 667965 w 1228017"/>
                    <a:gd name="connsiteY37" fmla="*/ 286459 h 1141935"/>
                    <a:gd name="connsiteX38" fmla="*/ 671480 w 1228017"/>
                    <a:gd name="connsiteY38" fmla="*/ 302530 h 1141935"/>
                    <a:gd name="connsiteX39" fmla="*/ 649050 w 1228017"/>
                    <a:gd name="connsiteY39" fmla="*/ 315844 h 1141935"/>
                    <a:gd name="connsiteX40" fmla="*/ 667965 w 1228017"/>
                    <a:gd name="connsiteY40" fmla="*/ 286459 h 1141935"/>
                    <a:gd name="connsiteX41" fmla="*/ 798486 w 1228017"/>
                    <a:gd name="connsiteY41" fmla="*/ 977992 h 1141935"/>
                    <a:gd name="connsiteX42" fmla="*/ 986449 w 1228017"/>
                    <a:gd name="connsiteY42" fmla="*/ 718036 h 1141935"/>
                    <a:gd name="connsiteX43" fmla="*/ 943890 w 1228017"/>
                    <a:gd name="connsiteY43" fmla="*/ 601064 h 1141935"/>
                    <a:gd name="connsiteX44" fmla="*/ 1008827 w 1228017"/>
                    <a:gd name="connsiteY44" fmla="*/ 473224 h 1141935"/>
                    <a:gd name="connsiteX45" fmla="*/ 1035495 w 1228017"/>
                    <a:gd name="connsiteY45" fmla="*/ 469567 h 1141935"/>
                    <a:gd name="connsiteX46" fmla="*/ 1228006 w 1228017"/>
                    <a:gd name="connsiteY46" fmla="*/ 143476 h 1141935"/>
                    <a:gd name="connsiteX47" fmla="*/ 1181700 w 1228017"/>
                    <a:gd name="connsiteY47" fmla="*/ -100 h 1141935"/>
                    <a:gd name="connsiteX48" fmla="*/ 1067950 w 1228017"/>
                    <a:gd name="connsiteY48" fmla="*/ 203585 h 1141935"/>
                    <a:gd name="connsiteX49" fmla="*/ 1105419 w 1228017"/>
                    <a:gd name="connsiteY49" fmla="*/ 307011 h 1141935"/>
                    <a:gd name="connsiteX50" fmla="*/ 1064126 w 1228017"/>
                    <a:gd name="connsiteY50" fmla="*/ 214916 h 1141935"/>
                    <a:gd name="connsiteX51" fmla="*/ 1027200 w 1228017"/>
                    <a:gd name="connsiteY51" fmla="*/ 277703 h 1141935"/>
                    <a:gd name="connsiteX52" fmla="*/ 1066219 w 1228017"/>
                    <a:gd name="connsiteY52" fmla="*/ 378683 h 1141935"/>
                    <a:gd name="connsiteX53" fmla="*/ 1020921 w 1228017"/>
                    <a:gd name="connsiteY53" fmla="*/ 287490 h 1141935"/>
                    <a:gd name="connsiteX54" fmla="*/ 1018957 w 1228017"/>
                    <a:gd name="connsiteY54" fmla="*/ 317364 h 1141935"/>
                    <a:gd name="connsiteX55" fmla="*/ 1008336 w 1228017"/>
                    <a:gd name="connsiteY55" fmla="*/ 307088 h 1141935"/>
                    <a:gd name="connsiteX56" fmla="*/ 1038751 w 1228017"/>
                    <a:gd name="connsiteY56" fmla="*/ 426739 h 1141935"/>
                    <a:gd name="connsiteX57" fmla="*/ 992548 w 1228017"/>
                    <a:gd name="connsiteY57" fmla="*/ 331580 h 1141935"/>
                    <a:gd name="connsiteX58" fmla="*/ 928799 w 1228017"/>
                    <a:gd name="connsiteY58" fmla="*/ 435933 h 1141935"/>
                    <a:gd name="connsiteX59" fmla="*/ 930918 w 1228017"/>
                    <a:gd name="connsiteY59" fmla="*/ 464931 h 1141935"/>
                    <a:gd name="connsiteX60" fmla="*/ 912029 w 1228017"/>
                    <a:gd name="connsiteY60" fmla="*/ 445925 h 1141935"/>
                    <a:gd name="connsiteX61" fmla="*/ 847092 w 1228017"/>
                    <a:gd name="connsiteY61" fmla="*/ 525349 h 1141935"/>
                    <a:gd name="connsiteX62" fmla="*/ 800682 w 1228017"/>
                    <a:gd name="connsiteY62" fmla="*/ 554399 h 1141935"/>
                    <a:gd name="connsiteX63" fmla="*/ 549978 w 1228017"/>
                    <a:gd name="connsiteY63" fmla="*/ 933207 h 1141935"/>
                    <a:gd name="connsiteX64" fmla="*/ 542665 w 1228017"/>
                    <a:gd name="connsiteY64" fmla="*/ 928468 h 1141935"/>
                    <a:gd name="connsiteX65" fmla="*/ 831122 w 1228017"/>
                    <a:gd name="connsiteY65" fmla="*/ 490968 h 1141935"/>
                    <a:gd name="connsiteX66" fmla="*/ 729543 w 1228017"/>
                    <a:gd name="connsiteY66" fmla="*/ 287850 h 1141935"/>
                    <a:gd name="connsiteX67" fmla="*/ 378448 w 1228017"/>
                    <a:gd name="connsiteY67" fmla="*/ 844203 h 1141935"/>
                    <a:gd name="connsiteX68" fmla="*/ 299299 w 1228017"/>
                    <a:gd name="connsiteY68" fmla="*/ 810903 h 1141935"/>
                    <a:gd name="connsiteX69" fmla="*/ 709698 w 1228017"/>
                    <a:gd name="connsiteY69" fmla="*/ 264801 h 1141935"/>
                    <a:gd name="connsiteX70" fmla="*/ 610496 w 1228017"/>
                    <a:gd name="connsiteY70" fmla="*/ 149554 h 1141935"/>
                    <a:gd name="connsiteX71" fmla="*/ 128519 w 1228017"/>
                    <a:gd name="connsiteY71" fmla="*/ 763929 h 1141935"/>
                    <a:gd name="connsiteX72" fmla="*/ -11 w 1228017"/>
                    <a:gd name="connsiteY72" fmla="*/ 775081 h 1141935"/>
                    <a:gd name="connsiteX73" fmla="*/ 121491 w 1228017"/>
                    <a:gd name="connsiteY73" fmla="*/ 780231 h 1141935"/>
                    <a:gd name="connsiteX74" fmla="*/ 112421 w 1228017"/>
                    <a:gd name="connsiteY74" fmla="*/ 815823 h 1141935"/>
                    <a:gd name="connsiteX75" fmla="*/ 29989 w 1228017"/>
                    <a:gd name="connsiteY75" fmla="*/ 960068 h 1141935"/>
                    <a:gd name="connsiteX76" fmla="*/ 77174 w 1228017"/>
                    <a:gd name="connsiteY76" fmla="*/ 972970 h 1141935"/>
                    <a:gd name="connsiteX77" fmla="*/ 209736 w 1228017"/>
                    <a:gd name="connsiteY77" fmla="*/ 874618 h 1141935"/>
                    <a:gd name="connsiteX78" fmla="*/ 229400 w 1228017"/>
                    <a:gd name="connsiteY78" fmla="*/ 887211 h 1141935"/>
                    <a:gd name="connsiteX79" fmla="*/ 288265 w 1228017"/>
                    <a:gd name="connsiteY79" fmla="*/ 828055 h 1141935"/>
                    <a:gd name="connsiteX80" fmla="*/ 372996 w 1228017"/>
                    <a:gd name="connsiteY80" fmla="*/ 858032 h 1141935"/>
                    <a:gd name="connsiteX81" fmla="*/ 329455 w 1228017"/>
                    <a:gd name="connsiteY81" fmla="*/ 958008 h 1141935"/>
                    <a:gd name="connsiteX82" fmla="*/ 347517 w 1228017"/>
                    <a:gd name="connsiteY82" fmla="*/ 973022 h 1141935"/>
                    <a:gd name="connsiteX83" fmla="*/ 317594 w 1228017"/>
                    <a:gd name="connsiteY83" fmla="*/ 1067898 h 1141935"/>
                    <a:gd name="connsiteX84" fmla="*/ 97071 w 1228017"/>
                    <a:gd name="connsiteY84" fmla="*/ 1044385 h 1141935"/>
                    <a:gd name="connsiteX85" fmla="*/ 270022 w 1228017"/>
                    <a:gd name="connsiteY85" fmla="*/ 1071992 h 1141935"/>
                    <a:gd name="connsiteX86" fmla="*/ 319791 w 1228017"/>
                    <a:gd name="connsiteY86" fmla="*/ 1096948 h 1141935"/>
                    <a:gd name="connsiteX87" fmla="*/ 240719 w 1228017"/>
                    <a:gd name="connsiteY87" fmla="*/ 1112091 h 1141935"/>
                    <a:gd name="connsiteX88" fmla="*/ 335993 w 1228017"/>
                    <a:gd name="connsiteY88" fmla="*/ 1141836 h 1141935"/>
                    <a:gd name="connsiteX89" fmla="*/ 454885 w 1228017"/>
                    <a:gd name="connsiteY89" fmla="*/ 1134908 h 1141935"/>
                    <a:gd name="connsiteX90" fmla="*/ 427132 w 1228017"/>
                    <a:gd name="connsiteY90" fmla="*/ 1124092 h 1141935"/>
                    <a:gd name="connsiteX91" fmla="*/ 567032 w 1228017"/>
                    <a:gd name="connsiteY91" fmla="*/ 1116752 h 1141935"/>
                    <a:gd name="connsiteX92" fmla="*/ 408682 w 1228017"/>
                    <a:gd name="connsiteY92" fmla="*/ 1088140 h 1141935"/>
                    <a:gd name="connsiteX93" fmla="*/ 437520 w 1228017"/>
                    <a:gd name="connsiteY93" fmla="*/ 1027078 h 1141935"/>
                    <a:gd name="connsiteX94" fmla="*/ 456978 w 1228017"/>
                    <a:gd name="connsiteY94" fmla="*/ 1029190 h 1141935"/>
                    <a:gd name="connsiteX95" fmla="*/ 537910 w 1228017"/>
                    <a:gd name="connsiteY95" fmla="*/ 935885 h 1141935"/>
                    <a:gd name="connsiteX96" fmla="*/ 577730 w 1228017"/>
                    <a:gd name="connsiteY96" fmla="*/ 992363 h 1141935"/>
                    <a:gd name="connsiteX97" fmla="*/ 621659 w 1228017"/>
                    <a:gd name="connsiteY97" fmla="*/ 1048042 h 1141935"/>
                    <a:gd name="connsiteX98" fmla="*/ 798486 w 1228017"/>
                    <a:gd name="connsiteY98" fmla="*/ 977992 h 1141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</a:cxnLst>
                  <a:rect l="l" t="t" r="r" b="b"/>
                  <a:pathLst>
                    <a:path w="1228017" h="1141935">
                      <a:moveTo>
                        <a:pt x="629954" y="970395"/>
                      </a:moveTo>
                      <a:cubicBezTo>
                        <a:pt x="714504" y="843559"/>
                        <a:pt x="790630" y="711057"/>
                        <a:pt x="870090" y="591870"/>
                      </a:cubicBezTo>
                      <a:cubicBezTo>
                        <a:pt x="877919" y="576238"/>
                        <a:pt x="894793" y="601682"/>
                        <a:pt x="906783" y="604953"/>
                      </a:cubicBezTo>
                      <a:cubicBezTo>
                        <a:pt x="810605" y="708945"/>
                        <a:pt x="734530" y="904646"/>
                        <a:pt x="629954" y="970395"/>
                      </a:cubicBezTo>
                      <a:close/>
                      <a:moveTo>
                        <a:pt x="649877" y="858728"/>
                      </a:moveTo>
                      <a:cubicBezTo>
                        <a:pt x="657293" y="857955"/>
                        <a:pt x="637499" y="881030"/>
                        <a:pt x="633391" y="889761"/>
                      </a:cubicBezTo>
                      <a:cubicBezTo>
                        <a:pt x="625923" y="890534"/>
                        <a:pt x="645743" y="867484"/>
                        <a:pt x="649877" y="858728"/>
                      </a:cubicBezTo>
                      <a:close/>
                      <a:moveTo>
                        <a:pt x="725435" y="741292"/>
                      </a:moveTo>
                      <a:cubicBezTo>
                        <a:pt x="731766" y="742734"/>
                        <a:pt x="709672" y="768513"/>
                        <a:pt x="704297" y="779510"/>
                      </a:cubicBezTo>
                      <a:cubicBezTo>
                        <a:pt x="697966" y="777991"/>
                        <a:pt x="720060" y="752314"/>
                        <a:pt x="725435" y="741292"/>
                      </a:cubicBezTo>
                      <a:close/>
                      <a:moveTo>
                        <a:pt x="774092" y="654889"/>
                      </a:moveTo>
                      <a:cubicBezTo>
                        <a:pt x="789364" y="628620"/>
                        <a:pt x="814352" y="591201"/>
                        <a:pt x="834817" y="565911"/>
                      </a:cubicBezTo>
                      <a:cubicBezTo>
                        <a:pt x="817479" y="593492"/>
                        <a:pt x="767038" y="679381"/>
                        <a:pt x="749105" y="704516"/>
                      </a:cubicBezTo>
                      <a:cubicBezTo>
                        <a:pt x="714814" y="752572"/>
                        <a:pt x="767296" y="666478"/>
                        <a:pt x="774092" y="654889"/>
                      </a:cubicBezTo>
                      <a:close/>
                      <a:moveTo>
                        <a:pt x="897636" y="505853"/>
                      </a:moveTo>
                      <a:cubicBezTo>
                        <a:pt x="915130" y="517829"/>
                        <a:pt x="931952" y="527306"/>
                        <a:pt x="945777" y="522799"/>
                      </a:cubicBezTo>
                      <a:cubicBezTo>
                        <a:pt x="951332" y="536964"/>
                        <a:pt x="926525" y="557824"/>
                        <a:pt x="919187" y="574898"/>
                      </a:cubicBezTo>
                      <a:cubicBezTo>
                        <a:pt x="900995" y="563387"/>
                        <a:pt x="887765" y="550793"/>
                        <a:pt x="873216" y="538560"/>
                      </a:cubicBezTo>
                      <a:cubicBezTo>
                        <a:pt x="880659" y="524267"/>
                        <a:pt x="889470" y="516387"/>
                        <a:pt x="897636" y="505853"/>
                      </a:cubicBezTo>
                      <a:close/>
                      <a:moveTo>
                        <a:pt x="904638" y="759088"/>
                      </a:moveTo>
                      <a:cubicBezTo>
                        <a:pt x="903527" y="748786"/>
                        <a:pt x="912804" y="732252"/>
                        <a:pt x="922675" y="725660"/>
                      </a:cubicBezTo>
                      <a:cubicBezTo>
                        <a:pt x="924587" y="735060"/>
                        <a:pt x="909367" y="748168"/>
                        <a:pt x="904638" y="759088"/>
                      </a:cubicBezTo>
                      <a:close/>
                      <a:moveTo>
                        <a:pt x="698431" y="1041835"/>
                      </a:moveTo>
                      <a:cubicBezTo>
                        <a:pt x="703083" y="1030555"/>
                        <a:pt x="725822" y="1019069"/>
                        <a:pt x="736598" y="1004055"/>
                      </a:cubicBezTo>
                      <a:cubicBezTo>
                        <a:pt x="733962" y="1024374"/>
                        <a:pt x="710628" y="1033182"/>
                        <a:pt x="698431" y="1041835"/>
                      </a:cubicBezTo>
                      <a:close/>
                      <a:moveTo>
                        <a:pt x="595405" y="937997"/>
                      </a:moveTo>
                      <a:cubicBezTo>
                        <a:pt x="586826" y="941809"/>
                        <a:pt x="602770" y="922468"/>
                        <a:pt x="605535" y="916828"/>
                      </a:cubicBezTo>
                      <a:cubicBezTo>
                        <a:pt x="614062" y="913068"/>
                        <a:pt x="598093" y="932306"/>
                        <a:pt x="595405" y="937997"/>
                      </a:cubicBezTo>
                      <a:close/>
                      <a:moveTo>
                        <a:pt x="538272" y="638870"/>
                      </a:moveTo>
                      <a:cubicBezTo>
                        <a:pt x="535791" y="630294"/>
                        <a:pt x="550469" y="617959"/>
                        <a:pt x="554706" y="607966"/>
                      </a:cubicBezTo>
                      <a:cubicBezTo>
                        <a:pt x="557885" y="607425"/>
                        <a:pt x="546980" y="636501"/>
                        <a:pt x="538272" y="638870"/>
                      </a:cubicBezTo>
                      <a:close/>
                      <a:moveTo>
                        <a:pt x="366019" y="1057390"/>
                      </a:moveTo>
                      <a:cubicBezTo>
                        <a:pt x="364882" y="1038668"/>
                        <a:pt x="377286" y="1017086"/>
                        <a:pt x="388371" y="995659"/>
                      </a:cubicBezTo>
                      <a:cubicBezTo>
                        <a:pt x="385865" y="1015257"/>
                        <a:pt x="378423" y="1035757"/>
                        <a:pt x="366019" y="1057390"/>
                      </a:cubicBezTo>
                      <a:close/>
                      <a:moveTo>
                        <a:pt x="545688" y="422541"/>
                      </a:moveTo>
                      <a:cubicBezTo>
                        <a:pt x="549228" y="429546"/>
                        <a:pt x="535714" y="440182"/>
                        <a:pt x="532458" y="448578"/>
                      </a:cubicBezTo>
                      <a:cubicBezTo>
                        <a:pt x="521941" y="440105"/>
                        <a:pt x="542355" y="429546"/>
                        <a:pt x="545688" y="422541"/>
                      </a:cubicBezTo>
                      <a:close/>
                      <a:moveTo>
                        <a:pt x="667965" y="286459"/>
                      </a:moveTo>
                      <a:cubicBezTo>
                        <a:pt x="673237" y="290940"/>
                        <a:pt x="668637" y="297585"/>
                        <a:pt x="671480" y="302530"/>
                      </a:cubicBezTo>
                      <a:cubicBezTo>
                        <a:pt x="664968" y="311569"/>
                        <a:pt x="655149" y="305208"/>
                        <a:pt x="649050" y="315844"/>
                      </a:cubicBezTo>
                      <a:cubicBezTo>
                        <a:pt x="646466" y="303405"/>
                        <a:pt x="663392" y="298306"/>
                        <a:pt x="667965" y="286459"/>
                      </a:cubicBezTo>
                      <a:close/>
                      <a:moveTo>
                        <a:pt x="798486" y="977992"/>
                      </a:moveTo>
                      <a:cubicBezTo>
                        <a:pt x="849624" y="910441"/>
                        <a:pt x="950867" y="792232"/>
                        <a:pt x="986449" y="718036"/>
                      </a:cubicBezTo>
                      <a:cubicBezTo>
                        <a:pt x="1010094" y="668719"/>
                        <a:pt x="968878" y="634106"/>
                        <a:pt x="943890" y="601064"/>
                      </a:cubicBezTo>
                      <a:cubicBezTo>
                        <a:pt x="974485" y="556923"/>
                        <a:pt x="976217" y="511133"/>
                        <a:pt x="1008827" y="473224"/>
                      </a:cubicBezTo>
                      <a:cubicBezTo>
                        <a:pt x="1016967" y="468434"/>
                        <a:pt x="1028750" y="480589"/>
                        <a:pt x="1035495" y="469567"/>
                      </a:cubicBezTo>
                      <a:cubicBezTo>
                        <a:pt x="1115419" y="365858"/>
                        <a:pt x="1156325" y="252439"/>
                        <a:pt x="1228006" y="143476"/>
                      </a:cubicBezTo>
                      <a:cubicBezTo>
                        <a:pt x="1214208" y="95266"/>
                        <a:pt x="1201804" y="46720"/>
                        <a:pt x="1181700" y="-100"/>
                      </a:cubicBezTo>
                      <a:cubicBezTo>
                        <a:pt x="1143766" y="67761"/>
                        <a:pt x="1105626" y="135724"/>
                        <a:pt x="1067950" y="203585"/>
                      </a:cubicBezTo>
                      <a:cubicBezTo>
                        <a:pt x="1080018" y="238172"/>
                        <a:pt x="1101207" y="270698"/>
                        <a:pt x="1105419" y="307011"/>
                      </a:cubicBezTo>
                      <a:cubicBezTo>
                        <a:pt x="1087434" y="277266"/>
                        <a:pt x="1081930" y="244713"/>
                        <a:pt x="1064126" y="214916"/>
                      </a:cubicBezTo>
                      <a:cubicBezTo>
                        <a:pt x="1049268" y="236343"/>
                        <a:pt x="1043893" y="255813"/>
                        <a:pt x="1027200" y="277703"/>
                      </a:cubicBezTo>
                      <a:cubicBezTo>
                        <a:pt x="1039526" y="311492"/>
                        <a:pt x="1069682" y="341392"/>
                        <a:pt x="1066219" y="378683"/>
                      </a:cubicBezTo>
                      <a:cubicBezTo>
                        <a:pt x="1049965" y="348525"/>
                        <a:pt x="1040895" y="316823"/>
                        <a:pt x="1020921" y="287490"/>
                      </a:cubicBezTo>
                      <a:cubicBezTo>
                        <a:pt x="1003039" y="299851"/>
                        <a:pt x="1028311" y="313835"/>
                        <a:pt x="1018957" y="317364"/>
                      </a:cubicBezTo>
                      <a:cubicBezTo>
                        <a:pt x="1018052" y="314067"/>
                        <a:pt x="1013091" y="296426"/>
                        <a:pt x="1008336" y="307088"/>
                      </a:cubicBezTo>
                      <a:cubicBezTo>
                        <a:pt x="993013" y="352517"/>
                        <a:pt x="1048182" y="382623"/>
                        <a:pt x="1038751" y="426739"/>
                      </a:cubicBezTo>
                      <a:cubicBezTo>
                        <a:pt x="1019319" y="395912"/>
                        <a:pt x="1013324" y="362123"/>
                        <a:pt x="992548" y="331580"/>
                      </a:cubicBezTo>
                      <a:cubicBezTo>
                        <a:pt x="967793" y="367119"/>
                        <a:pt x="954511" y="400213"/>
                        <a:pt x="928799" y="435933"/>
                      </a:cubicBezTo>
                      <a:cubicBezTo>
                        <a:pt x="924381" y="446260"/>
                        <a:pt x="943218" y="459677"/>
                        <a:pt x="930918" y="464931"/>
                      </a:cubicBezTo>
                      <a:cubicBezTo>
                        <a:pt x="923476" y="458956"/>
                        <a:pt x="926551" y="443813"/>
                        <a:pt x="912029" y="445925"/>
                      </a:cubicBezTo>
                      <a:cubicBezTo>
                        <a:pt x="887842" y="460965"/>
                        <a:pt x="867273" y="492281"/>
                        <a:pt x="847092" y="525349"/>
                      </a:cubicBezTo>
                      <a:cubicBezTo>
                        <a:pt x="828461" y="530165"/>
                        <a:pt x="813654" y="538869"/>
                        <a:pt x="800682" y="554399"/>
                      </a:cubicBezTo>
                      <a:cubicBezTo>
                        <a:pt x="709930" y="661997"/>
                        <a:pt x="651557" y="841885"/>
                        <a:pt x="549978" y="933207"/>
                      </a:cubicBezTo>
                      <a:cubicBezTo>
                        <a:pt x="547549" y="931636"/>
                        <a:pt x="545068" y="930039"/>
                        <a:pt x="542665" y="928468"/>
                      </a:cubicBezTo>
                      <a:cubicBezTo>
                        <a:pt x="628610" y="774797"/>
                        <a:pt x="738355" y="646184"/>
                        <a:pt x="831122" y="490968"/>
                      </a:cubicBezTo>
                      <a:cubicBezTo>
                        <a:pt x="795902" y="423545"/>
                        <a:pt x="765487" y="355067"/>
                        <a:pt x="729543" y="287850"/>
                      </a:cubicBezTo>
                      <a:cubicBezTo>
                        <a:pt x="609773" y="478503"/>
                        <a:pt x="482379" y="657954"/>
                        <a:pt x="378448" y="844203"/>
                      </a:cubicBezTo>
                      <a:cubicBezTo>
                        <a:pt x="351523" y="830631"/>
                        <a:pt x="326561" y="826201"/>
                        <a:pt x="299299" y="810903"/>
                      </a:cubicBezTo>
                      <a:cubicBezTo>
                        <a:pt x="440672" y="649738"/>
                        <a:pt x="568221" y="425657"/>
                        <a:pt x="709698" y="264801"/>
                      </a:cubicBezTo>
                      <a:cubicBezTo>
                        <a:pt x="721559" y="216564"/>
                        <a:pt x="648947" y="186768"/>
                        <a:pt x="610496" y="149554"/>
                      </a:cubicBezTo>
                      <a:cubicBezTo>
                        <a:pt x="449251" y="351616"/>
                        <a:pt x="291857" y="571602"/>
                        <a:pt x="128519" y="763929"/>
                      </a:cubicBezTo>
                      <a:cubicBezTo>
                        <a:pt x="85882" y="762229"/>
                        <a:pt x="26785" y="736888"/>
                        <a:pt x="-11" y="775081"/>
                      </a:cubicBezTo>
                      <a:cubicBezTo>
                        <a:pt x="39137" y="770677"/>
                        <a:pt x="79784" y="772994"/>
                        <a:pt x="121491" y="780231"/>
                      </a:cubicBezTo>
                      <a:cubicBezTo>
                        <a:pt x="106891" y="794550"/>
                        <a:pt x="114643" y="804105"/>
                        <a:pt x="112421" y="815823"/>
                      </a:cubicBezTo>
                      <a:cubicBezTo>
                        <a:pt x="79500" y="858702"/>
                        <a:pt x="35648" y="921927"/>
                        <a:pt x="29989" y="960068"/>
                      </a:cubicBezTo>
                      <a:cubicBezTo>
                        <a:pt x="51670" y="970858"/>
                        <a:pt x="58853" y="964832"/>
                        <a:pt x="77174" y="972970"/>
                      </a:cubicBezTo>
                      <a:cubicBezTo>
                        <a:pt x="122679" y="946109"/>
                        <a:pt x="169890" y="926923"/>
                        <a:pt x="209736" y="874618"/>
                      </a:cubicBezTo>
                      <a:cubicBezTo>
                        <a:pt x="216299" y="878790"/>
                        <a:pt x="222863" y="883013"/>
                        <a:pt x="229400" y="887211"/>
                      </a:cubicBezTo>
                      <a:cubicBezTo>
                        <a:pt x="249246" y="868540"/>
                        <a:pt x="268549" y="847113"/>
                        <a:pt x="288265" y="828055"/>
                      </a:cubicBezTo>
                      <a:cubicBezTo>
                        <a:pt x="316354" y="837198"/>
                        <a:pt x="343745" y="843533"/>
                        <a:pt x="372996" y="858032"/>
                      </a:cubicBezTo>
                      <a:cubicBezTo>
                        <a:pt x="351316" y="892877"/>
                        <a:pt x="341290" y="925326"/>
                        <a:pt x="329455" y="958008"/>
                      </a:cubicBezTo>
                      <a:cubicBezTo>
                        <a:pt x="334390" y="963287"/>
                        <a:pt x="349249" y="966403"/>
                        <a:pt x="347517" y="973022"/>
                      </a:cubicBezTo>
                      <a:cubicBezTo>
                        <a:pt x="335889" y="1005034"/>
                        <a:pt x="329713" y="1035835"/>
                        <a:pt x="317594" y="1067898"/>
                      </a:cubicBezTo>
                      <a:cubicBezTo>
                        <a:pt x="240538" y="1043664"/>
                        <a:pt x="165988" y="1031431"/>
                        <a:pt x="97071" y="1044385"/>
                      </a:cubicBezTo>
                      <a:cubicBezTo>
                        <a:pt x="152060" y="1057313"/>
                        <a:pt x="212888" y="1059116"/>
                        <a:pt x="270022" y="1071992"/>
                      </a:cubicBezTo>
                      <a:cubicBezTo>
                        <a:pt x="286405" y="1075727"/>
                        <a:pt x="315811" y="1075006"/>
                        <a:pt x="319791" y="1096948"/>
                      </a:cubicBezTo>
                      <a:cubicBezTo>
                        <a:pt x="294777" y="1101712"/>
                        <a:pt x="255732" y="1093935"/>
                        <a:pt x="240719" y="1112091"/>
                      </a:cubicBezTo>
                      <a:cubicBezTo>
                        <a:pt x="273019" y="1121079"/>
                        <a:pt x="311082" y="1109850"/>
                        <a:pt x="335993" y="1141836"/>
                      </a:cubicBezTo>
                      <a:cubicBezTo>
                        <a:pt x="368862" y="1115413"/>
                        <a:pt x="425995" y="1148043"/>
                        <a:pt x="454885" y="1134908"/>
                      </a:cubicBezTo>
                      <a:cubicBezTo>
                        <a:pt x="447468" y="1136840"/>
                        <a:pt x="425065" y="1138952"/>
                        <a:pt x="427132" y="1124092"/>
                      </a:cubicBezTo>
                      <a:cubicBezTo>
                        <a:pt x="472870" y="1117576"/>
                        <a:pt x="521036" y="1122109"/>
                        <a:pt x="567032" y="1116752"/>
                      </a:cubicBezTo>
                      <a:cubicBezTo>
                        <a:pt x="531993" y="1111421"/>
                        <a:pt x="462120" y="1113147"/>
                        <a:pt x="408682" y="1088140"/>
                      </a:cubicBezTo>
                      <a:cubicBezTo>
                        <a:pt x="423178" y="1066739"/>
                        <a:pt x="433101" y="1046316"/>
                        <a:pt x="437520" y="1027078"/>
                      </a:cubicBezTo>
                      <a:cubicBezTo>
                        <a:pt x="442869" y="1022623"/>
                        <a:pt x="453024" y="1040187"/>
                        <a:pt x="456978" y="1029190"/>
                      </a:cubicBezTo>
                      <a:cubicBezTo>
                        <a:pt x="485687" y="1006038"/>
                        <a:pt x="508969" y="958008"/>
                        <a:pt x="537910" y="935885"/>
                      </a:cubicBezTo>
                      <a:cubicBezTo>
                        <a:pt x="566386" y="947758"/>
                        <a:pt x="568454" y="976267"/>
                        <a:pt x="577730" y="992363"/>
                      </a:cubicBezTo>
                      <a:cubicBezTo>
                        <a:pt x="589049" y="1011910"/>
                        <a:pt x="602511" y="1032332"/>
                        <a:pt x="621659" y="1048042"/>
                      </a:cubicBezTo>
                      <a:cubicBezTo>
                        <a:pt x="706571" y="1117550"/>
                        <a:pt x="746650" y="1046316"/>
                        <a:pt x="798486" y="977992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0" name="Freeform 226">
                  <a:extLst>
                    <a:ext uri="{FF2B5EF4-FFF2-40B4-BE49-F238E27FC236}">
                      <a16:creationId xmlns:a16="http://schemas.microsoft.com/office/drawing/2014/main" id="{F3D53C0C-EB2D-4925-BBA8-72543D08FF62}"/>
                    </a:ext>
                  </a:extLst>
                </p:cNvPr>
                <p:cNvSpPr/>
                <p:nvPr/>
              </p:nvSpPr>
              <p:spPr>
                <a:xfrm rot="-1917689">
                  <a:off x="5495934" y="2325758"/>
                  <a:ext cx="395075" cy="751126"/>
                </a:xfrm>
                <a:custGeom>
                  <a:avLst/>
                  <a:gdLst>
                    <a:gd name="connsiteX0" fmla="*/ 316309 w 395075"/>
                    <a:gd name="connsiteY0" fmla="*/ 600109 h 751126"/>
                    <a:gd name="connsiteX1" fmla="*/ 296722 w 395075"/>
                    <a:gd name="connsiteY1" fmla="*/ 635983 h 751126"/>
                    <a:gd name="connsiteX2" fmla="*/ 288350 w 395075"/>
                    <a:gd name="connsiteY2" fmla="*/ 616797 h 751126"/>
                    <a:gd name="connsiteX3" fmla="*/ 316309 w 395075"/>
                    <a:gd name="connsiteY3" fmla="*/ 600109 h 751126"/>
                    <a:gd name="connsiteX4" fmla="*/ 395045 w 395075"/>
                    <a:gd name="connsiteY4" fmla="*/ 564054 h 751126"/>
                    <a:gd name="connsiteX5" fmla="*/ 277032 w 395075"/>
                    <a:gd name="connsiteY5" fmla="*/ 257175 h 751126"/>
                    <a:gd name="connsiteX6" fmla="*/ 234317 w 395075"/>
                    <a:gd name="connsiteY6" fmla="*/ 129618 h 751126"/>
                    <a:gd name="connsiteX7" fmla="*/ 182585 w 395075"/>
                    <a:gd name="connsiteY7" fmla="*/ -102 h 751126"/>
                    <a:gd name="connsiteX8" fmla="*/ -30 w 395075"/>
                    <a:gd name="connsiteY8" fmla="*/ 197530 h 751126"/>
                    <a:gd name="connsiteX9" fmla="*/ 56871 w 395075"/>
                    <a:gd name="connsiteY9" fmla="*/ 303016 h 751126"/>
                    <a:gd name="connsiteX10" fmla="*/ 77646 w 395075"/>
                    <a:gd name="connsiteY10" fmla="*/ 330135 h 751126"/>
                    <a:gd name="connsiteX11" fmla="*/ 157623 w 395075"/>
                    <a:gd name="connsiteY11" fmla="*/ 232709 h 751126"/>
                    <a:gd name="connsiteX12" fmla="*/ 88680 w 395075"/>
                    <a:gd name="connsiteY12" fmla="*/ 361348 h 751126"/>
                    <a:gd name="connsiteX13" fmla="*/ 271347 w 395075"/>
                    <a:gd name="connsiteY13" fmla="*/ 751024 h 751126"/>
                    <a:gd name="connsiteX14" fmla="*/ 395045 w 395075"/>
                    <a:gd name="connsiteY14" fmla="*/ 564054 h 751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95075" h="751126">
                      <a:moveTo>
                        <a:pt x="316309" y="600109"/>
                      </a:moveTo>
                      <a:cubicBezTo>
                        <a:pt x="317756" y="610384"/>
                        <a:pt x="301994" y="624342"/>
                        <a:pt x="296722" y="635983"/>
                      </a:cubicBezTo>
                      <a:cubicBezTo>
                        <a:pt x="293492" y="629699"/>
                        <a:pt x="291554" y="623081"/>
                        <a:pt x="288350" y="616797"/>
                      </a:cubicBezTo>
                      <a:cubicBezTo>
                        <a:pt x="296774" y="607294"/>
                        <a:pt x="307420" y="607783"/>
                        <a:pt x="316309" y="600109"/>
                      </a:cubicBezTo>
                      <a:close/>
                      <a:moveTo>
                        <a:pt x="395045" y="564054"/>
                      </a:moveTo>
                      <a:cubicBezTo>
                        <a:pt x="350470" y="462894"/>
                        <a:pt x="333829" y="355656"/>
                        <a:pt x="277032" y="257175"/>
                      </a:cubicBezTo>
                      <a:cubicBezTo>
                        <a:pt x="274319" y="212004"/>
                        <a:pt x="250054" y="172008"/>
                        <a:pt x="234317" y="129618"/>
                      </a:cubicBezTo>
                      <a:cubicBezTo>
                        <a:pt x="218296" y="86713"/>
                        <a:pt x="202559" y="38322"/>
                        <a:pt x="182585" y="-102"/>
                      </a:cubicBezTo>
                      <a:cubicBezTo>
                        <a:pt x="114495" y="32888"/>
                        <a:pt x="57026" y="114295"/>
                        <a:pt x="-30" y="197530"/>
                      </a:cubicBezTo>
                      <a:cubicBezTo>
                        <a:pt x="24467" y="228280"/>
                        <a:pt x="40669" y="270953"/>
                        <a:pt x="56871" y="303016"/>
                      </a:cubicBezTo>
                      <a:cubicBezTo>
                        <a:pt x="62375" y="313807"/>
                        <a:pt x="69016" y="328100"/>
                        <a:pt x="77646" y="330135"/>
                      </a:cubicBezTo>
                      <a:cubicBezTo>
                        <a:pt x="103900" y="295908"/>
                        <a:pt x="127441" y="249346"/>
                        <a:pt x="157623" y="232709"/>
                      </a:cubicBezTo>
                      <a:cubicBezTo>
                        <a:pt x="159380" y="270206"/>
                        <a:pt x="111368" y="318520"/>
                        <a:pt x="88680" y="361348"/>
                      </a:cubicBezTo>
                      <a:cubicBezTo>
                        <a:pt x="152868" y="490450"/>
                        <a:pt x="216022" y="619861"/>
                        <a:pt x="271347" y="751024"/>
                      </a:cubicBezTo>
                      <a:cubicBezTo>
                        <a:pt x="310831" y="676416"/>
                        <a:pt x="366827" y="634824"/>
                        <a:pt x="395045" y="56405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1" name="Freeform 227">
                  <a:extLst>
                    <a:ext uri="{FF2B5EF4-FFF2-40B4-BE49-F238E27FC236}">
                      <a16:creationId xmlns:a16="http://schemas.microsoft.com/office/drawing/2014/main" id="{BDE3AB42-16BC-45E1-9D74-C1F6D26F1F58}"/>
                    </a:ext>
                  </a:extLst>
                </p:cNvPr>
                <p:cNvSpPr/>
                <p:nvPr/>
              </p:nvSpPr>
              <p:spPr>
                <a:xfrm rot="-1917689">
                  <a:off x="5665027" y="2786882"/>
                  <a:ext cx="213111" cy="395419"/>
                </a:xfrm>
                <a:custGeom>
                  <a:avLst/>
                  <a:gdLst>
                    <a:gd name="connsiteX0" fmla="*/ 210447 w 213111"/>
                    <a:gd name="connsiteY0" fmla="*/ 391789 h 395419"/>
                    <a:gd name="connsiteX1" fmla="*/ 197346 w 213111"/>
                    <a:gd name="connsiteY1" fmla="*/ 341982 h 395419"/>
                    <a:gd name="connsiteX2" fmla="*/ 18866 w 213111"/>
                    <a:gd name="connsiteY2" fmla="*/ -102 h 395419"/>
                    <a:gd name="connsiteX3" fmla="*/ -24 w 213111"/>
                    <a:gd name="connsiteY3" fmla="*/ 29257 h 395419"/>
                    <a:gd name="connsiteX4" fmla="*/ 128765 w 213111"/>
                    <a:gd name="connsiteY4" fmla="*/ 260085 h 395419"/>
                    <a:gd name="connsiteX5" fmla="*/ 130497 w 213111"/>
                    <a:gd name="connsiteY5" fmla="*/ 270309 h 395419"/>
                    <a:gd name="connsiteX6" fmla="*/ 204866 w 213111"/>
                    <a:gd name="connsiteY6" fmla="*/ 395111 h 395419"/>
                    <a:gd name="connsiteX7" fmla="*/ 210447 w 213111"/>
                    <a:gd name="connsiteY7" fmla="*/ 391789 h 395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3111" h="395419">
                      <a:moveTo>
                        <a:pt x="210447" y="391789"/>
                      </a:moveTo>
                      <a:cubicBezTo>
                        <a:pt x="219181" y="374405"/>
                        <a:pt x="204013" y="355785"/>
                        <a:pt x="197346" y="341982"/>
                      </a:cubicBezTo>
                      <a:cubicBezTo>
                        <a:pt x="141841" y="226220"/>
                        <a:pt x="82330" y="110999"/>
                        <a:pt x="18866" y="-102"/>
                      </a:cubicBezTo>
                      <a:cubicBezTo>
                        <a:pt x="12561" y="9684"/>
                        <a:pt x="6255" y="19496"/>
                        <a:pt x="-24" y="29257"/>
                      </a:cubicBezTo>
                      <a:cubicBezTo>
                        <a:pt x="44990" y="105745"/>
                        <a:pt x="77549" y="184937"/>
                        <a:pt x="128765" y="260085"/>
                      </a:cubicBezTo>
                      <a:cubicBezTo>
                        <a:pt x="128972" y="263099"/>
                        <a:pt x="129670" y="266627"/>
                        <a:pt x="130497" y="270309"/>
                      </a:cubicBezTo>
                      <a:cubicBezTo>
                        <a:pt x="159231" y="311051"/>
                        <a:pt x="177552" y="354060"/>
                        <a:pt x="204866" y="395111"/>
                      </a:cubicBezTo>
                      <a:cubicBezTo>
                        <a:pt x="207036" y="395755"/>
                        <a:pt x="209026" y="394956"/>
                        <a:pt x="210447" y="39178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2" name="Freeform 228">
                  <a:extLst>
                    <a:ext uri="{FF2B5EF4-FFF2-40B4-BE49-F238E27FC236}">
                      <a16:creationId xmlns:a16="http://schemas.microsoft.com/office/drawing/2014/main" id="{B07E16BC-8661-4AFA-B171-529B97B6E46E}"/>
                    </a:ext>
                  </a:extLst>
                </p:cNvPr>
                <p:cNvSpPr/>
                <p:nvPr/>
              </p:nvSpPr>
              <p:spPr>
                <a:xfrm rot="-1917689">
                  <a:off x="5827547" y="3030662"/>
                  <a:ext cx="2661" cy="4893"/>
                </a:xfrm>
                <a:custGeom>
                  <a:avLst/>
                  <a:gdLst>
                    <a:gd name="connsiteX0" fmla="*/ 2639 w 2661"/>
                    <a:gd name="connsiteY0" fmla="*/ 4790 h 4893"/>
                    <a:gd name="connsiteX1" fmla="*/ 2432 w 2661"/>
                    <a:gd name="connsiteY1" fmla="*/ 3657 h 4893"/>
                    <a:gd name="connsiteX2" fmla="*/ -22 w 2661"/>
                    <a:gd name="connsiteY2" fmla="*/ -103 h 4893"/>
                    <a:gd name="connsiteX3" fmla="*/ 2639 w 2661"/>
                    <a:gd name="connsiteY3" fmla="*/ 4790 h 4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1" h="4893">
                      <a:moveTo>
                        <a:pt x="2639" y="4790"/>
                      </a:moveTo>
                      <a:cubicBezTo>
                        <a:pt x="2536" y="4378"/>
                        <a:pt x="2536" y="4043"/>
                        <a:pt x="2432" y="3657"/>
                      </a:cubicBezTo>
                      <a:cubicBezTo>
                        <a:pt x="1554" y="2421"/>
                        <a:pt x="882" y="1133"/>
                        <a:pt x="-22" y="-103"/>
                      </a:cubicBezTo>
                      <a:cubicBezTo>
                        <a:pt x="856" y="1468"/>
                        <a:pt x="1735" y="3219"/>
                        <a:pt x="2639" y="479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3" name="Freeform 229">
                  <a:extLst>
                    <a:ext uri="{FF2B5EF4-FFF2-40B4-BE49-F238E27FC236}">
                      <a16:creationId xmlns:a16="http://schemas.microsoft.com/office/drawing/2014/main" id="{0A343104-7547-4ADA-97A8-22366BAAF3F6}"/>
                    </a:ext>
                  </a:extLst>
                </p:cNvPr>
                <p:cNvSpPr/>
                <p:nvPr/>
              </p:nvSpPr>
              <p:spPr>
                <a:xfrm rot="-1917689">
                  <a:off x="5862100" y="3005744"/>
                  <a:ext cx="69896" cy="135900"/>
                </a:xfrm>
                <a:custGeom>
                  <a:avLst/>
                  <a:gdLst>
                    <a:gd name="connsiteX0" fmla="*/ 66286 w 69896"/>
                    <a:gd name="connsiteY0" fmla="*/ 135797 h 135900"/>
                    <a:gd name="connsiteX1" fmla="*/ 54218 w 69896"/>
                    <a:gd name="connsiteY1" fmla="*/ 100515 h 135900"/>
                    <a:gd name="connsiteX2" fmla="*/ -21 w 69896"/>
                    <a:gd name="connsiteY2" fmla="*/ -104 h 135900"/>
                    <a:gd name="connsiteX3" fmla="*/ 45536 w 69896"/>
                    <a:gd name="connsiteY3" fmla="*/ 108755 h 135900"/>
                    <a:gd name="connsiteX4" fmla="*/ 66286 w 69896"/>
                    <a:gd name="connsiteY4" fmla="*/ 135797 h 13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896" h="135900">
                      <a:moveTo>
                        <a:pt x="66286" y="135797"/>
                      </a:moveTo>
                      <a:cubicBezTo>
                        <a:pt x="77371" y="122096"/>
                        <a:pt x="59748" y="110507"/>
                        <a:pt x="54218" y="100515"/>
                      </a:cubicBezTo>
                      <a:cubicBezTo>
                        <a:pt x="35432" y="66520"/>
                        <a:pt x="17809" y="31856"/>
                        <a:pt x="-21" y="-104"/>
                      </a:cubicBezTo>
                      <a:cubicBezTo>
                        <a:pt x="7162" y="30105"/>
                        <a:pt x="31943" y="79294"/>
                        <a:pt x="45536" y="108755"/>
                      </a:cubicBezTo>
                      <a:cubicBezTo>
                        <a:pt x="50523" y="119598"/>
                        <a:pt x="57267" y="134689"/>
                        <a:pt x="66286" y="13579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4" name="Freeform 230">
                  <a:extLst>
                    <a:ext uri="{FF2B5EF4-FFF2-40B4-BE49-F238E27FC236}">
                      <a16:creationId xmlns:a16="http://schemas.microsoft.com/office/drawing/2014/main" id="{47661AC3-EF4E-4BEE-8C4A-C3D6D4B5C8BB}"/>
                    </a:ext>
                  </a:extLst>
                </p:cNvPr>
                <p:cNvSpPr/>
                <p:nvPr/>
              </p:nvSpPr>
              <p:spPr>
                <a:xfrm rot="-1917689">
                  <a:off x="5629209" y="2848440"/>
                  <a:ext cx="260704" cy="419756"/>
                </a:xfrm>
                <a:custGeom>
                  <a:avLst/>
                  <a:gdLst>
                    <a:gd name="connsiteX0" fmla="*/ 182722 w 260704"/>
                    <a:gd name="connsiteY0" fmla="*/ 321302 h 419756"/>
                    <a:gd name="connsiteX1" fmla="*/ 177218 w 260704"/>
                    <a:gd name="connsiteY1" fmla="*/ 286663 h 419756"/>
                    <a:gd name="connsiteX2" fmla="*/ 182722 w 260704"/>
                    <a:gd name="connsiteY2" fmla="*/ 321302 h 419756"/>
                    <a:gd name="connsiteX3" fmla="*/ 153884 w 260704"/>
                    <a:gd name="connsiteY3" fmla="*/ 247595 h 419756"/>
                    <a:gd name="connsiteX4" fmla="*/ 169672 w 260704"/>
                    <a:gd name="connsiteY4" fmla="*/ 271495 h 419756"/>
                    <a:gd name="connsiteX5" fmla="*/ 153884 w 260704"/>
                    <a:gd name="connsiteY5" fmla="*/ 247595 h 419756"/>
                    <a:gd name="connsiteX6" fmla="*/ 260682 w 260704"/>
                    <a:gd name="connsiteY6" fmla="*/ 378037 h 419756"/>
                    <a:gd name="connsiteX7" fmla="*/ 63675 w 260704"/>
                    <a:gd name="connsiteY7" fmla="*/ -102 h 419756"/>
                    <a:gd name="connsiteX8" fmla="*/ -22 w 260704"/>
                    <a:gd name="connsiteY8" fmla="*/ 104277 h 419756"/>
                    <a:gd name="connsiteX9" fmla="*/ 125563 w 260704"/>
                    <a:gd name="connsiteY9" fmla="*/ 340050 h 419756"/>
                    <a:gd name="connsiteX10" fmla="*/ 140705 w 260704"/>
                    <a:gd name="connsiteY10" fmla="*/ 370440 h 419756"/>
                    <a:gd name="connsiteX11" fmla="*/ 233912 w 260704"/>
                    <a:gd name="connsiteY11" fmla="*/ 419655 h 419756"/>
                    <a:gd name="connsiteX12" fmla="*/ 260682 w 260704"/>
                    <a:gd name="connsiteY12" fmla="*/ 378037 h 419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0704" h="419756">
                      <a:moveTo>
                        <a:pt x="182722" y="321302"/>
                      </a:moveTo>
                      <a:cubicBezTo>
                        <a:pt x="175383" y="311001"/>
                        <a:pt x="173652" y="299411"/>
                        <a:pt x="177218" y="286663"/>
                      </a:cubicBezTo>
                      <a:cubicBezTo>
                        <a:pt x="181094" y="297789"/>
                        <a:pt x="194686" y="306751"/>
                        <a:pt x="182722" y="321302"/>
                      </a:cubicBezTo>
                      <a:close/>
                      <a:moveTo>
                        <a:pt x="153884" y="247595"/>
                      </a:moveTo>
                      <a:cubicBezTo>
                        <a:pt x="164297" y="246127"/>
                        <a:pt x="164194" y="264953"/>
                        <a:pt x="169672" y="271495"/>
                      </a:cubicBezTo>
                      <a:cubicBezTo>
                        <a:pt x="157269" y="273323"/>
                        <a:pt x="159026" y="254291"/>
                        <a:pt x="153884" y="247595"/>
                      </a:cubicBezTo>
                      <a:close/>
                      <a:moveTo>
                        <a:pt x="260682" y="378037"/>
                      </a:moveTo>
                      <a:cubicBezTo>
                        <a:pt x="197838" y="251330"/>
                        <a:pt x="145330" y="122485"/>
                        <a:pt x="63675" y="-102"/>
                      </a:cubicBezTo>
                      <a:cubicBezTo>
                        <a:pt x="46284" y="33841"/>
                        <a:pt x="22717" y="69098"/>
                        <a:pt x="-22" y="104277"/>
                      </a:cubicBezTo>
                      <a:cubicBezTo>
                        <a:pt x="44242" y="179787"/>
                        <a:pt x="87448" y="263794"/>
                        <a:pt x="125563" y="340050"/>
                      </a:cubicBezTo>
                      <a:cubicBezTo>
                        <a:pt x="130912" y="350712"/>
                        <a:pt x="135718" y="365418"/>
                        <a:pt x="140705" y="370440"/>
                      </a:cubicBezTo>
                      <a:cubicBezTo>
                        <a:pt x="166158" y="396219"/>
                        <a:pt x="205694" y="393953"/>
                        <a:pt x="233912" y="419655"/>
                      </a:cubicBezTo>
                      <a:cubicBezTo>
                        <a:pt x="242801" y="405799"/>
                        <a:pt x="251742" y="391918"/>
                        <a:pt x="260682" y="37803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5" name="Freeform 231">
                  <a:extLst>
                    <a:ext uri="{FF2B5EF4-FFF2-40B4-BE49-F238E27FC236}">
                      <a16:creationId xmlns:a16="http://schemas.microsoft.com/office/drawing/2014/main" id="{5A3638B6-0875-4720-A1A1-A3947C343317}"/>
                    </a:ext>
                  </a:extLst>
                </p:cNvPr>
                <p:cNvSpPr/>
                <p:nvPr/>
              </p:nvSpPr>
              <p:spPr>
                <a:xfrm rot="-1917689">
                  <a:off x="5623603" y="3005208"/>
                  <a:ext cx="154836" cy="239764"/>
                </a:xfrm>
                <a:custGeom>
                  <a:avLst/>
                  <a:gdLst>
                    <a:gd name="connsiteX0" fmla="*/ -21 w 154836"/>
                    <a:gd name="connsiteY0" fmla="*/ 43990 h 239764"/>
                    <a:gd name="connsiteX1" fmla="*/ 154815 w 154836"/>
                    <a:gd name="connsiteY1" fmla="*/ 239665 h 239764"/>
                    <a:gd name="connsiteX2" fmla="*/ 28326 w 154836"/>
                    <a:gd name="connsiteY2" fmla="*/ -100 h 239764"/>
                    <a:gd name="connsiteX3" fmla="*/ -21 w 154836"/>
                    <a:gd name="connsiteY3" fmla="*/ 43990 h 239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836" h="239764">
                      <a:moveTo>
                        <a:pt x="-21" y="43990"/>
                      </a:moveTo>
                      <a:cubicBezTo>
                        <a:pt x="40057" y="112855"/>
                        <a:pt x="49851" y="192665"/>
                        <a:pt x="154815" y="239665"/>
                      </a:cubicBezTo>
                      <a:cubicBezTo>
                        <a:pt x="118096" y="158542"/>
                        <a:pt x="74632" y="78938"/>
                        <a:pt x="28326" y="-100"/>
                      </a:cubicBezTo>
                      <a:cubicBezTo>
                        <a:pt x="18868" y="14605"/>
                        <a:pt x="9462" y="29285"/>
                        <a:pt x="-21" y="43990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6" name="Freeform 232">
                  <a:extLst>
                    <a:ext uri="{FF2B5EF4-FFF2-40B4-BE49-F238E27FC236}">
                      <a16:creationId xmlns:a16="http://schemas.microsoft.com/office/drawing/2014/main" id="{B041D3A7-55BD-43A6-A93E-3FAD3FF3DF9B}"/>
                    </a:ext>
                  </a:extLst>
                </p:cNvPr>
                <p:cNvSpPr/>
                <p:nvPr/>
              </p:nvSpPr>
              <p:spPr>
                <a:xfrm rot="-1917689">
                  <a:off x="5725460" y="4230670"/>
                  <a:ext cx="51655" cy="8881"/>
                </a:xfrm>
                <a:custGeom>
                  <a:avLst/>
                  <a:gdLst>
                    <a:gd name="connsiteX0" fmla="*/ 2 w 51655"/>
                    <a:gd name="connsiteY0" fmla="*/ 4876 h 8881"/>
                    <a:gd name="connsiteX1" fmla="*/ 51657 w 51655"/>
                    <a:gd name="connsiteY1" fmla="*/ -94 h 8881"/>
                    <a:gd name="connsiteX2" fmla="*/ 2 w 51655"/>
                    <a:gd name="connsiteY2" fmla="*/ 4876 h 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1655" h="8881">
                      <a:moveTo>
                        <a:pt x="2" y="4876"/>
                      </a:moveTo>
                      <a:cubicBezTo>
                        <a:pt x="16126" y="4515"/>
                        <a:pt x="46101" y="16645"/>
                        <a:pt x="51657" y="-94"/>
                      </a:cubicBezTo>
                      <a:cubicBezTo>
                        <a:pt x="36385" y="4206"/>
                        <a:pt x="7341" y="-3340"/>
                        <a:pt x="2" y="4876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7" name="Freeform 233">
                  <a:extLst>
                    <a:ext uri="{FF2B5EF4-FFF2-40B4-BE49-F238E27FC236}">
                      <a16:creationId xmlns:a16="http://schemas.microsoft.com/office/drawing/2014/main" id="{9CA96EAD-697D-4B65-9860-49F481372A0F}"/>
                    </a:ext>
                  </a:extLst>
                </p:cNvPr>
                <p:cNvSpPr/>
                <p:nvPr/>
              </p:nvSpPr>
              <p:spPr>
                <a:xfrm rot="-1917689">
                  <a:off x="5519663" y="4263724"/>
                  <a:ext cx="223546" cy="24702"/>
                </a:xfrm>
                <a:custGeom>
                  <a:avLst/>
                  <a:gdLst>
                    <a:gd name="connsiteX0" fmla="*/ 223548 w 223546"/>
                    <a:gd name="connsiteY0" fmla="*/ 19245 h 24702"/>
                    <a:gd name="connsiteX1" fmla="*/ 2 w 223546"/>
                    <a:gd name="connsiteY1" fmla="*/ 11082 h 24702"/>
                    <a:gd name="connsiteX2" fmla="*/ 203393 w 223546"/>
                    <a:gd name="connsiteY2" fmla="*/ 23598 h 24702"/>
                    <a:gd name="connsiteX3" fmla="*/ 223548 w 223546"/>
                    <a:gd name="connsiteY3" fmla="*/ 19245 h 24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546" h="24702">
                      <a:moveTo>
                        <a:pt x="223548" y="19245"/>
                      </a:moveTo>
                      <a:cubicBezTo>
                        <a:pt x="150755" y="18035"/>
                        <a:pt x="59203" y="-17685"/>
                        <a:pt x="2" y="11082"/>
                      </a:cubicBezTo>
                      <a:cubicBezTo>
                        <a:pt x="66748" y="22388"/>
                        <a:pt x="142693" y="26791"/>
                        <a:pt x="203393" y="23598"/>
                      </a:cubicBezTo>
                      <a:cubicBezTo>
                        <a:pt x="210163" y="23186"/>
                        <a:pt x="222282" y="26920"/>
                        <a:pt x="223548" y="1924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8" name="Freeform 234">
                  <a:extLst>
                    <a:ext uri="{FF2B5EF4-FFF2-40B4-BE49-F238E27FC236}">
                      <a16:creationId xmlns:a16="http://schemas.microsoft.com/office/drawing/2014/main" id="{58BF01A0-FB91-4B71-95CA-605A81930FCD}"/>
                    </a:ext>
                  </a:extLst>
                </p:cNvPr>
                <p:cNvSpPr/>
                <p:nvPr/>
              </p:nvSpPr>
              <p:spPr>
                <a:xfrm rot="-1917689">
                  <a:off x="5540538" y="4253345"/>
                  <a:ext cx="63128" cy="11590"/>
                </a:xfrm>
                <a:custGeom>
                  <a:avLst/>
                  <a:gdLst>
                    <a:gd name="connsiteX0" fmla="*/ 63130 w 63128"/>
                    <a:gd name="connsiteY0" fmla="*/ 4794 h 11590"/>
                    <a:gd name="connsiteX1" fmla="*/ 1 w 63128"/>
                    <a:gd name="connsiteY1" fmla="*/ 5901 h 11590"/>
                    <a:gd name="connsiteX2" fmla="*/ 63130 w 63128"/>
                    <a:gd name="connsiteY2" fmla="*/ 4794 h 11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128" h="11590">
                      <a:moveTo>
                        <a:pt x="63130" y="4794"/>
                      </a:moveTo>
                      <a:cubicBezTo>
                        <a:pt x="43207" y="10434"/>
                        <a:pt x="17754" y="-9551"/>
                        <a:pt x="1" y="5901"/>
                      </a:cubicBezTo>
                      <a:cubicBezTo>
                        <a:pt x="21836" y="15610"/>
                        <a:pt x="51734" y="11000"/>
                        <a:pt x="63130" y="4794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9" name="Freeform 235">
                  <a:extLst>
                    <a:ext uri="{FF2B5EF4-FFF2-40B4-BE49-F238E27FC236}">
                      <a16:creationId xmlns:a16="http://schemas.microsoft.com/office/drawing/2014/main" id="{A3D5DDCC-6217-4522-BB40-97904C128E1F}"/>
                    </a:ext>
                  </a:extLst>
                </p:cNvPr>
                <p:cNvSpPr/>
                <p:nvPr/>
              </p:nvSpPr>
              <p:spPr>
                <a:xfrm rot="-1917689">
                  <a:off x="5867773" y="2258160"/>
                  <a:ext cx="238350" cy="486122"/>
                </a:xfrm>
                <a:custGeom>
                  <a:avLst/>
                  <a:gdLst>
                    <a:gd name="connsiteX0" fmla="*/ 205296 w 238350"/>
                    <a:gd name="connsiteY0" fmla="*/ 191265 h 486122"/>
                    <a:gd name="connsiteX1" fmla="*/ 172091 w 238350"/>
                    <a:gd name="connsiteY1" fmla="*/ 280603 h 486122"/>
                    <a:gd name="connsiteX2" fmla="*/ 205296 w 238350"/>
                    <a:gd name="connsiteY2" fmla="*/ 191265 h 486122"/>
                    <a:gd name="connsiteX3" fmla="*/ 186355 w 238350"/>
                    <a:gd name="connsiteY3" fmla="*/ 123842 h 486122"/>
                    <a:gd name="connsiteX4" fmla="*/ 193539 w 238350"/>
                    <a:gd name="connsiteY4" fmla="*/ 166516 h 486122"/>
                    <a:gd name="connsiteX5" fmla="*/ 186355 w 238350"/>
                    <a:gd name="connsiteY5" fmla="*/ 123842 h 486122"/>
                    <a:gd name="connsiteX6" fmla="*/ 43612 w 238350"/>
                    <a:gd name="connsiteY6" fmla="*/ 291755 h 486122"/>
                    <a:gd name="connsiteX7" fmla="*/ 84802 w 238350"/>
                    <a:gd name="connsiteY7" fmla="*/ 238600 h 486122"/>
                    <a:gd name="connsiteX8" fmla="*/ 51571 w 238350"/>
                    <a:gd name="connsiteY8" fmla="*/ 327964 h 486122"/>
                    <a:gd name="connsiteX9" fmla="*/ 85319 w 238350"/>
                    <a:gd name="connsiteY9" fmla="*/ 453152 h 486122"/>
                    <a:gd name="connsiteX10" fmla="*/ 98885 w 238350"/>
                    <a:gd name="connsiteY10" fmla="*/ 486013 h 486122"/>
                    <a:gd name="connsiteX11" fmla="*/ 232455 w 238350"/>
                    <a:gd name="connsiteY11" fmla="*/ 122245 h 486122"/>
                    <a:gd name="connsiteX12" fmla="*/ 219069 w 238350"/>
                    <a:gd name="connsiteY12" fmla="*/ 99891 h 486122"/>
                    <a:gd name="connsiteX13" fmla="*/ 216253 w 238350"/>
                    <a:gd name="connsiteY13" fmla="*/ 77357 h 486122"/>
                    <a:gd name="connsiteX14" fmla="*/ 127439 w 238350"/>
                    <a:gd name="connsiteY14" fmla="*/ -109 h 486122"/>
                    <a:gd name="connsiteX15" fmla="*/ 83174 w 238350"/>
                    <a:gd name="connsiteY15" fmla="*/ 57913 h 486122"/>
                    <a:gd name="connsiteX16" fmla="*/ 113511 w 238350"/>
                    <a:gd name="connsiteY16" fmla="*/ 80756 h 486122"/>
                    <a:gd name="connsiteX17" fmla="*/ 78445 w 238350"/>
                    <a:gd name="connsiteY17" fmla="*/ 65279 h 486122"/>
                    <a:gd name="connsiteX18" fmla="*/ -32 w 238350"/>
                    <a:gd name="connsiteY18" fmla="*/ 160206 h 486122"/>
                    <a:gd name="connsiteX19" fmla="*/ 43612 w 238350"/>
                    <a:gd name="connsiteY19" fmla="*/ 291755 h 486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38350" h="486122">
                      <a:moveTo>
                        <a:pt x="205296" y="191265"/>
                      </a:moveTo>
                      <a:cubicBezTo>
                        <a:pt x="199456" y="219954"/>
                        <a:pt x="185683" y="250317"/>
                        <a:pt x="172091" y="280603"/>
                      </a:cubicBezTo>
                      <a:cubicBezTo>
                        <a:pt x="176122" y="252507"/>
                        <a:pt x="174572" y="212331"/>
                        <a:pt x="205296" y="191265"/>
                      </a:cubicBezTo>
                      <a:close/>
                      <a:moveTo>
                        <a:pt x="186355" y="123842"/>
                      </a:moveTo>
                      <a:cubicBezTo>
                        <a:pt x="198965" y="135895"/>
                        <a:pt x="198991" y="150548"/>
                        <a:pt x="193539" y="166516"/>
                      </a:cubicBezTo>
                      <a:cubicBezTo>
                        <a:pt x="190050" y="152532"/>
                        <a:pt x="183125" y="139294"/>
                        <a:pt x="186355" y="123842"/>
                      </a:cubicBezTo>
                      <a:close/>
                      <a:moveTo>
                        <a:pt x="43612" y="291755"/>
                      </a:moveTo>
                      <a:cubicBezTo>
                        <a:pt x="55499" y="276741"/>
                        <a:pt x="63923" y="235303"/>
                        <a:pt x="84802" y="238600"/>
                      </a:cubicBezTo>
                      <a:cubicBezTo>
                        <a:pt x="88936" y="265074"/>
                        <a:pt x="60176" y="298708"/>
                        <a:pt x="51571" y="327964"/>
                      </a:cubicBezTo>
                      <a:cubicBezTo>
                        <a:pt x="54491" y="368140"/>
                        <a:pt x="74388" y="415088"/>
                        <a:pt x="85319" y="453152"/>
                      </a:cubicBezTo>
                      <a:cubicBezTo>
                        <a:pt x="89040" y="465977"/>
                        <a:pt x="85939" y="484185"/>
                        <a:pt x="98885" y="486013"/>
                      </a:cubicBezTo>
                      <a:cubicBezTo>
                        <a:pt x="152194" y="362345"/>
                        <a:pt x="265246" y="221680"/>
                        <a:pt x="232455" y="122245"/>
                      </a:cubicBezTo>
                      <a:cubicBezTo>
                        <a:pt x="229974" y="114725"/>
                        <a:pt x="221937" y="108004"/>
                        <a:pt x="219069" y="99891"/>
                      </a:cubicBezTo>
                      <a:cubicBezTo>
                        <a:pt x="216433" y="92448"/>
                        <a:pt x="219405" y="84001"/>
                        <a:pt x="216253" y="77357"/>
                      </a:cubicBezTo>
                      <a:cubicBezTo>
                        <a:pt x="202428" y="47895"/>
                        <a:pt x="163176" y="20596"/>
                        <a:pt x="127439" y="-109"/>
                      </a:cubicBezTo>
                      <a:cubicBezTo>
                        <a:pt x="112891" y="19927"/>
                        <a:pt x="97645" y="37284"/>
                        <a:pt x="83174" y="57913"/>
                      </a:cubicBezTo>
                      <a:cubicBezTo>
                        <a:pt x="92037" y="65819"/>
                        <a:pt x="111314" y="71408"/>
                        <a:pt x="113511" y="80756"/>
                      </a:cubicBezTo>
                      <a:cubicBezTo>
                        <a:pt x="103330" y="79675"/>
                        <a:pt x="84053" y="76250"/>
                        <a:pt x="78445" y="65279"/>
                      </a:cubicBezTo>
                      <a:cubicBezTo>
                        <a:pt x="52501" y="97702"/>
                        <a:pt x="27255" y="133551"/>
                        <a:pt x="-32" y="160206"/>
                      </a:cubicBezTo>
                      <a:cubicBezTo>
                        <a:pt x="14206" y="204090"/>
                        <a:pt x="25886" y="248592"/>
                        <a:pt x="43612" y="291755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0" name="Freeform 236">
                  <a:extLst>
                    <a:ext uri="{FF2B5EF4-FFF2-40B4-BE49-F238E27FC236}">
                      <a16:creationId xmlns:a16="http://schemas.microsoft.com/office/drawing/2014/main" id="{64C39E2F-18EE-4AE1-9347-67F00DC19770}"/>
                    </a:ext>
                  </a:extLst>
                </p:cNvPr>
                <p:cNvSpPr/>
                <p:nvPr/>
              </p:nvSpPr>
              <p:spPr>
                <a:xfrm rot="-1917689">
                  <a:off x="5422447" y="2809993"/>
                  <a:ext cx="142071" cy="222502"/>
                </a:xfrm>
                <a:custGeom>
                  <a:avLst/>
                  <a:gdLst>
                    <a:gd name="connsiteX0" fmla="*/ 90363 w 142071"/>
                    <a:gd name="connsiteY0" fmla="*/ 35667 h 222502"/>
                    <a:gd name="connsiteX1" fmla="*/ 46770 w 142071"/>
                    <a:gd name="connsiteY1" fmla="*/ 87303 h 222502"/>
                    <a:gd name="connsiteX2" fmla="*/ 86151 w 142071"/>
                    <a:gd name="connsiteY2" fmla="*/ 26086 h 222502"/>
                    <a:gd name="connsiteX3" fmla="*/ 61396 w 142071"/>
                    <a:gd name="connsiteY3" fmla="*/ -79 h 222502"/>
                    <a:gd name="connsiteX4" fmla="*/ -27 w 142071"/>
                    <a:gd name="connsiteY4" fmla="*/ 95441 h 222502"/>
                    <a:gd name="connsiteX5" fmla="*/ 74316 w 142071"/>
                    <a:gd name="connsiteY5" fmla="*/ 222405 h 222502"/>
                    <a:gd name="connsiteX6" fmla="*/ 142044 w 142071"/>
                    <a:gd name="connsiteY6" fmla="*/ 117125 h 222502"/>
                    <a:gd name="connsiteX7" fmla="*/ 90363 w 142071"/>
                    <a:gd name="connsiteY7" fmla="*/ 35667 h 22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2071" h="222502">
                      <a:moveTo>
                        <a:pt x="90363" y="35667"/>
                      </a:moveTo>
                      <a:cubicBezTo>
                        <a:pt x="74084" y="44784"/>
                        <a:pt x="64652" y="85448"/>
                        <a:pt x="46770" y="87303"/>
                      </a:cubicBezTo>
                      <a:cubicBezTo>
                        <a:pt x="60879" y="67241"/>
                        <a:pt x="76358" y="38577"/>
                        <a:pt x="86151" y="26086"/>
                      </a:cubicBezTo>
                      <a:cubicBezTo>
                        <a:pt x="76280" y="19030"/>
                        <a:pt x="74704" y="-775"/>
                        <a:pt x="61396" y="-79"/>
                      </a:cubicBezTo>
                      <a:cubicBezTo>
                        <a:pt x="47365" y="22532"/>
                        <a:pt x="19302" y="64794"/>
                        <a:pt x="-27" y="95441"/>
                      </a:cubicBezTo>
                      <a:cubicBezTo>
                        <a:pt x="24082" y="136518"/>
                        <a:pt x="46254" y="189080"/>
                        <a:pt x="74316" y="222405"/>
                      </a:cubicBezTo>
                      <a:cubicBezTo>
                        <a:pt x="96333" y="190986"/>
                        <a:pt x="132328" y="143677"/>
                        <a:pt x="142044" y="117125"/>
                      </a:cubicBezTo>
                      <a:cubicBezTo>
                        <a:pt x="126178" y="109116"/>
                        <a:pt x="122586" y="76692"/>
                        <a:pt x="90363" y="35667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1" name="Freeform 237">
                  <a:extLst>
                    <a:ext uri="{FF2B5EF4-FFF2-40B4-BE49-F238E27FC236}">
                      <a16:creationId xmlns:a16="http://schemas.microsoft.com/office/drawing/2014/main" id="{19637D74-2612-4B4C-975D-41C2D897B6FF}"/>
                    </a:ext>
                  </a:extLst>
                </p:cNvPr>
                <p:cNvSpPr/>
                <p:nvPr/>
              </p:nvSpPr>
              <p:spPr>
                <a:xfrm rot="-1917689">
                  <a:off x="5803477" y="3184122"/>
                  <a:ext cx="111010" cy="234975"/>
                </a:xfrm>
                <a:custGeom>
                  <a:avLst/>
                  <a:gdLst>
                    <a:gd name="connsiteX0" fmla="*/ 110994 w 111010"/>
                    <a:gd name="connsiteY0" fmla="*/ 212879 h 234975"/>
                    <a:gd name="connsiteX1" fmla="*/ 15772 w 111010"/>
                    <a:gd name="connsiteY1" fmla="*/ -102 h 234975"/>
                    <a:gd name="connsiteX2" fmla="*/ 25746 w 111010"/>
                    <a:gd name="connsiteY2" fmla="*/ 65054 h 234975"/>
                    <a:gd name="connsiteX3" fmla="*/ 54377 w 111010"/>
                    <a:gd name="connsiteY3" fmla="*/ 128228 h 234975"/>
                    <a:gd name="connsiteX4" fmla="*/ -17 w 111010"/>
                    <a:gd name="connsiteY4" fmla="*/ 24415 h 234975"/>
                    <a:gd name="connsiteX5" fmla="*/ 96833 w 111010"/>
                    <a:gd name="connsiteY5" fmla="*/ 234873 h 234975"/>
                    <a:gd name="connsiteX6" fmla="*/ 110994 w 111010"/>
                    <a:gd name="connsiteY6" fmla="*/ 212879 h 2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010" h="234975">
                      <a:moveTo>
                        <a:pt x="110994" y="212879"/>
                      </a:moveTo>
                      <a:cubicBezTo>
                        <a:pt x="78849" y="141877"/>
                        <a:pt x="53344" y="69613"/>
                        <a:pt x="15772" y="-102"/>
                      </a:cubicBezTo>
                      <a:cubicBezTo>
                        <a:pt x="-3298" y="22921"/>
                        <a:pt x="17374" y="47568"/>
                        <a:pt x="25746" y="65054"/>
                      </a:cubicBezTo>
                      <a:cubicBezTo>
                        <a:pt x="36057" y="86661"/>
                        <a:pt x="49029" y="106955"/>
                        <a:pt x="54377" y="128228"/>
                      </a:cubicBezTo>
                      <a:cubicBezTo>
                        <a:pt x="34971" y="93898"/>
                        <a:pt x="22671" y="58024"/>
                        <a:pt x="-17" y="24415"/>
                      </a:cubicBezTo>
                      <a:cubicBezTo>
                        <a:pt x="23266" y="96473"/>
                        <a:pt x="66109" y="164308"/>
                        <a:pt x="96833" y="234873"/>
                      </a:cubicBezTo>
                      <a:cubicBezTo>
                        <a:pt x="101536" y="227507"/>
                        <a:pt x="106265" y="220193"/>
                        <a:pt x="110994" y="212879"/>
                      </a:cubicBezTo>
                      <a:close/>
                    </a:path>
                  </a:pathLst>
                </a:custGeom>
                <a:grpFill/>
                <a:ln w="2559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A5A7C-67F8-49EC-AC28-0790FB82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3950" y="6425398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27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F553FD3-D0A8-473B-9CE9-18FC6A5415A3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282" name="Oval 281">
              <a:hlinkClick r:id="rId6" action="ppaction://hlinksldjump"/>
              <a:extLst>
                <a:ext uri="{FF2B5EF4-FFF2-40B4-BE49-F238E27FC236}">
                  <a16:creationId xmlns:a16="http://schemas.microsoft.com/office/drawing/2014/main" id="{DDA32B41-183E-4082-9450-4FFA9B269452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3" name="Graphic 282" descr="Lightbulb with solid fill">
              <a:extLst>
                <a:ext uri="{FF2B5EF4-FFF2-40B4-BE49-F238E27FC236}">
                  <a16:creationId xmlns:a16="http://schemas.microsoft.com/office/drawing/2014/main" id="{159D747C-A7B7-4645-B437-897697B3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A482E16-B37B-4DBC-BE54-FA4FF1A8EAC2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C793288-7B18-40B4-9C88-B194CACC7F1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6" name="Graphic 285" descr="Bar chart with solid fill">
              <a:extLst>
                <a:ext uri="{FF2B5EF4-FFF2-40B4-BE49-F238E27FC236}">
                  <a16:creationId xmlns:a16="http://schemas.microsoft.com/office/drawing/2014/main" id="{3D0DD7BA-0232-43CE-99BD-3BF33FB2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B8EB22C-F4B4-40A3-9189-6474679031D0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C5FD97A-CAEB-400C-AD67-A3FD881CBBA0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9" name="Graphic 288" descr="Clipboard Badge with solid fill">
              <a:extLst>
                <a:ext uri="{FF2B5EF4-FFF2-40B4-BE49-F238E27FC236}">
                  <a16:creationId xmlns:a16="http://schemas.microsoft.com/office/drawing/2014/main" id="{FA77E98A-28B8-44D2-A83E-EBEE2460D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9ACF93C4-3737-408A-B4CE-1FA3F3299D4B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709BE1A-BD81-4811-AC17-39ECB617BFA5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5" name="Graphic 294" descr="Presentation with pie chart with solid fill">
              <a:extLst>
                <a:ext uri="{FF2B5EF4-FFF2-40B4-BE49-F238E27FC236}">
                  <a16:creationId xmlns:a16="http://schemas.microsoft.com/office/drawing/2014/main" id="{1698286F-1B07-470F-872C-8130C965C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5929449C-DED9-4638-B754-543C38A311E3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41D19E60-7404-4988-B202-2A50E6E8746C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8" name="Graphic 297" descr="Research with solid fill">
              <a:extLst>
                <a:ext uri="{FF2B5EF4-FFF2-40B4-BE49-F238E27FC236}">
                  <a16:creationId xmlns:a16="http://schemas.microsoft.com/office/drawing/2014/main" id="{7D9A25C2-9716-4E18-91BD-3606F183B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9A50227-0BF7-40E4-99F7-922077FB30AB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1A53DA91-027C-4428-9C27-E701CEE93D9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01" name="Graphic 300" descr="Pencil with solid fill">
              <a:extLst>
                <a:ext uri="{FF2B5EF4-FFF2-40B4-BE49-F238E27FC236}">
                  <a16:creationId xmlns:a16="http://schemas.microsoft.com/office/drawing/2014/main" id="{67876548-CCFD-48C3-A083-406770D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316" name="Graphic 315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35D52AF6-43EE-476B-9525-06AFA8ED29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317" name="Graphic 316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52E932ED-4B8B-49E0-9021-A1B227FAC6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318" name="Graphic 317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8673C82-835A-4748-95E9-8152929277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319" name="Graphic 318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F997D366-C5E9-4434-A896-9DB92283C9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320" name="Graphic 319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DE48AF57-32FC-44C1-B16D-1F69AA2C006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321" name="Graphic 320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3FA4E43B-F53E-496C-A9AC-4D645AC6B53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322" name="Graphic 321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2FEE3AE-C158-4EBF-9F1E-AA90F17FC58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64AF06-D312-4872-8556-2A1F38B80B6C}"/>
              </a:ext>
            </a:extLst>
          </p:cNvPr>
          <p:cNvPicPr>
            <a:picLocks noChangeAspect="1"/>
          </p:cNvPicPr>
          <p:nvPr/>
        </p:nvPicPr>
        <p:blipFill>
          <a:blip r:embed="rId39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83330" y="1552761"/>
            <a:ext cx="2586937" cy="398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croll: Horizontal 37">
            <a:extLst>
              <a:ext uri="{FF2B5EF4-FFF2-40B4-BE49-F238E27FC236}">
                <a16:creationId xmlns:a16="http://schemas.microsoft.com/office/drawing/2014/main" id="{3DF7BFBF-B225-4352-A71C-5375BCA13059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2E49878-5F21-4F9B-805E-0FC4F04314F7}"/>
              </a:ext>
            </a:extLst>
          </p:cNvPr>
          <p:cNvGrpSpPr/>
          <p:nvPr/>
        </p:nvGrpSpPr>
        <p:grpSpPr>
          <a:xfrm>
            <a:off x="785864" y="2944339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EF53AAB-76AB-4DBB-BE4A-B1305F1746B8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0B4AEC64-973D-43A6-9C32-FA5C5CACE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5C32EE4-4D70-4494-8FA1-DEC4C3D362D8}"/>
              </a:ext>
            </a:extLst>
          </p:cNvPr>
          <p:cNvSpPr/>
          <p:nvPr/>
        </p:nvSpPr>
        <p:spPr>
          <a:xfrm>
            <a:off x="15009" y="-7208317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B38357-6F54-4DA3-8EAE-5EFED2A9C71D}"/>
              </a:ext>
            </a:extLst>
          </p:cNvPr>
          <p:cNvSpPr txBox="1"/>
          <p:nvPr/>
        </p:nvSpPr>
        <p:spPr>
          <a:xfrm>
            <a:off x="3041612" y="259225"/>
            <a:ext cx="6601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TEXT QUALITY MEASURES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02F71C5C-0BED-4DAB-BED3-200C85857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726764" y="823916"/>
            <a:ext cx="5230961" cy="7776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7E7A8C6-C3A1-4798-BA8F-15A56090D08C}"/>
              </a:ext>
            </a:extLst>
          </p:cNvPr>
          <p:cNvSpPr txBox="1"/>
          <p:nvPr/>
        </p:nvSpPr>
        <p:spPr>
          <a:xfrm>
            <a:off x="1826590" y="1008664"/>
            <a:ext cx="9321579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COHERENCE USING ENTITY GRID MODEL </a:t>
            </a:r>
          </a:p>
          <a:p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(</a:t>
            </a:r>
            <a:r>
              <a:rPr lang="en-GB" sz="1200" dirty="0" err="1">
                <a:latin typeface="Montserrat" panose="00000500000000000000" pitchFamily="2" charset="0"/>
              </a:rPr>
              <a:t>Modeling</a:t>
            </a:r>
            <a:r>
              <a:rPr lang="en-GB" sz="1200" dirty="0">
                <a:latin typeface="Montserrat" panose="00000500000000000000" pitchFamily="2" charset="0"/>
              </a:rPr>
              <a:t> Local Coherence: An Entity-based Approach</a:t>
            </a:r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; </a:t>
            </a:r>
            <a:r>
              <a:rPr lang="en-GB" sz="1200" dirty="0">
                <a:latin typeface="Montserrat" panose="00000500000000000000" pitchFamily="2" charset="0"/>
              </a:rPr>
              <a:t>Regina </a:t>
            </a:r>
            <a:r>
              <a:rPr lang="en-GB" sz="1200" dirty="0" err="1">
                <a:latin typeface="Montserrat" panose="00000500000000000000" pitchFamily="2" charset="0"/>
              </a:rPr>
              <a:t>Barzilay</a:t>
            </a:r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,</a:t>
            </a:r>
            <a:r>
              <a:rPr lang="en-GB" sz="1200" dirty="0">
                <a:latin typeface="Montserrat" panose="00000500000000000000" pitchFamily="2" charset="0"/>
              </a:rPr>
              <a:t> Mirella </a:t>
            </a:r>
            <a:r>
              <a:rPr lang="en-GB" sz="1200" dirty="0" err="1">
                <a:latin typeface="Montserrat" panose="00000500000000000000" pitchFamily="2" charset="0"/>
              </a:rPr>
              <a:t>Lapata</a:t>
            </a:r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)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endParaRPr lang="en-LT" sz="1200" b="1" spc="300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A5A7C-67F8-49EC-AC28-0790FB82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28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F553FD3-D0A8-473B-9CE9-18FC6A5415A3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282" name="Oval 281">
              <a:hlinkClick r:id="rId6" action="ppaction://hlinksldjump"/>
              <a:extLst>
                <a:ext uri="{FF2B5EF4-FFF2-40B4-BE49-F238E27FC236}">
                  <a16:creationId xmlns:a16="http://schemas.microsoft.com/office/drawing/2014/main" id="{DDA32B41-183E-4082-9450-4FFA9B269452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3" name="Graphic 282" descr="Lightbulb with solid fill">
              <a:extLst>
                <a:ext uri="{FF2B5EF4-FFF2-40B4-BE49-F238E27FC236}">
                  <a16:creationId xmlns:a16="http://schemas.microsoft.com/office/drawing/2014/main" id="{159D747C-A7B7-4645-B437-897697B3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A482E16-B37B-4DBC-BE54-FA4FF1A8EAC2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C793288-7B18-40B4-9C88-B194CACC7F1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6" name="Graphic 285" descr="Bar chart with solid fill">
              <a:extLst>
                <a:ext uri="{FF2B5EF4-FFF2-40B4-BE49-F238E27FC236}">
                  <a16:creationId xmlns:a16="http://schemas.microsoft.com/office/drawing/2014/main" id="{3D0DD7BA-0232-43CE-99BD-3BF33FB2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B8EB22C-F4B4-40A3-9189-6474679031D0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C5FD97A-CAEB-400C-AD67-A3FD881CBBA0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9" name="Graphic 288" descr="Clipboard Badge with solid fill">
              <a:extLst>
                <a:ext uri="{FF2B5EF4-FFF2-40B4-BE49-F238E27FC236}">
                  <a16:creationId xmlns:a16="http://schemas.microsoft.com/office/drawing/2014/main" id="{FA77E98A-28B8-44D2-A83E-EBEE2460D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9ACF93C4-3737-408A-B4CE-1FA3F3299D4B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709BE1A-BD81-4811-AC17-39ECB617BFA5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5" name="Graphic 294" descr="Presentation with pie chart with solid fill">
              <a:extLst>
                <a:ext uri="{FF2B5EF4-FFF2-40B4-BE49-F238E27FC236}">
                  <a16:creationId xmlns:a16="http://schemas.microsoft.com/office/drawing/2014/main" id="{1698286F-1B07-470F-872C-8130C965C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5929449C-DED9-4638-B754-543C38A311E3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41D19E60-7404-4988-B202-2A50E6E8746C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8" name="Graphic 297" descr="Research with solid fill">
              <a:extLst>
                <a:ext uri="{FF2B5EF4-FFF2-40B4-BE49-F238E27FC236}">
                  <a16:creationId xmlns:a16="http://schemas.microsoft.com/office/drawing/2014/main" id="{7D9A25C2-9716-4E18-91BD-3606F183B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9A50227-0BF7-40E4-99F7-922077FB30AB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1A53DA91-027C-4428-9C27-E701CEE93D9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01" name="Graphic 300" descr="Pencil with solid fill">
              <a:extLst>
                <a:ext uri="{FF2B5EF4-FFF2-40B4-BE49-F238E27FC236}">
                  <a16:creationId xmlns:a16="http://schemas.microsoft.com/office/drawing/2014/main" id="{67876548-CCFD-48C3-A083-406770D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316" name="Graphic 315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35D52AF6-43EE-476B-9525-06AFA8ED29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317" name="Graphic 316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52E932ED-4B8B-49E0-9021-A1B227FAC6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318" name="Graphic 317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8673C82-835A-4748-95E9-8152929277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319" name="Graphic 318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F997D366-C5E9-4434-A896-9DB92283C9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320" name="Graphic 319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DE48AF57-32FC-44C1-B16D-1F69AA2C006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321" name="Graphic 320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3FA4E43B-F53E-496C-A9AC-4D645AC6B53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322" name="Graphic 321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2FEE3AE-C158-4EBF-9F1E-AA90F17FC58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pic>
        <p:nvPicPr>
          <p:cNvPr id="4" name="Graphic 3" descr="Binary with solid fill">
            <a:extLst>
              <a:ext uri="{FF2B5EF4-FFF2-40B4-BE49-F238E27FC236}">
                <a16:creationId xmlns:a16="http://schemas.microsoft.com/office/drawing/2014/main" id="{8FB47947-FB63-4505-A6D4-26BCFC7BDEF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306011" y="3680581"/>
            <a:ext cx="914400" cy="914400"/>
          </a:xfrm>
          <a:prstGeom prst="rect">
            <a:avLst/>
          </a:prstGeom>
        </p:spPr>
      </p:pic>
      <p:pic>
        <p:nvPicPr>
          <p:cNvPr id="6" name="Graphic 5" descr="Cloud Computing with solid fill">
            <a:extLst>
              <a:ext uri="{FF2B5EF4-FFF2-40B4-BE49-F238E27FC236}">
                <a16:creationId xmlns:a16="http://schemas.microsoft.com/office/drawing/2014/main" id="{8487EB63-1285-4082-82FB-73F3C90F05B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032610" y="1632141"/>
            <a:ext cx="914400" cy="91440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8FB5772C-AD3A-4D4E-93CC-D685FD0B5E9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375856" y="1634199"/>
            <a:ext cx="914400" cy="914400"/>
          </a:xfrm>
          <a:prstGeom prst="rect">
            <a:avLst/>
          </a:prstGeom>
        </p:spPr>
      </p:pic>
      <p:pic>
        <p:nvPicPr>
          <p:cNvPr id="17" name="Graphic 16" descr="Venn diagram outline">
            <a:extLst>
              <a:ext uri="{FF2B5EF4-FFF2-40B4-BE49-F238E27FC236}">
                <a16:creationId xmlns:a16="http://schemas.microsoft.com/office/drawing/2014/main" id="{F33146A4-6014-485E-B3AD-E9B2A2E822E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397253" y="3742814"/>
            <a:ext cx="914400" cy="914400"/>
          </a:xfrm>
          <a:prstGeom prst="rect">
            <a:avLst/>
          </a:prstGeom>
        </p:spPr>
      </p:pic>
      <p:pic>
        <p:nvPicPr>
          <p:cNvPr id="19" name="Graphic 18" descr="Illustrator outline">
            <a:extLst>
              <a:ext uri="{FF2B5EF4-FFF2-40B4-BE49-F238E27FC236}">
                <a16:creationId xmlns:a16="http://schemas.microsoft.com/office/drawing/2014/main" id="{851B01C1-6E58-4E7B-B2DB-BF58EC07C8A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030180" y="3720538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EAEC24D8-C18E-416E-8C3D-28587749E50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296400" y="158038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C87E04-D01A-4E27-9991-023D65369DA1}"/>
              </a:ext>
            </a:extLst>
          </p:cNvPr>
          <p:cNvSpPr txBox="1"/>
          <p:nvPr/>
        </p:nvSpPr>
        <p:spPr>
          <a:xfrm>
            <a:off x="3051502" y="2566635"/>
            <a:ext cx="2895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Generate POS Tagger using CoreNLP</a:t>
            </a:r>
          </a:p>
          <a:p>
            <a:pPr algn="ctr"/>
            <a:endParaRPr lang="en-GB" sz="16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45A8A3-61C3-4FE1-BD7B-2B08A0B5296E}"/>
              </a:ext>
            </a:extLst>
          </p:cNvPr>
          <p:cNvSpPr txBox="1"/>
          <p:nvPr/>
        </p:nvSpPr>
        <p:spPr>
          <a:xfrm>
            <a:off x="6489810" y="2609664"/>
            <a:ext cx="2895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With the help of Generated POS Tagger, create Entity grid Table</a:t>
            </a:r>
          </a:p>
          <a:p>
            <a:pPr algn="ctr"/>
            <a:endParaRPr lang="en-GB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68BD03-E7B1-4949-A309-729546DBB07F}"/>
              </a:ext>
            </a:extLst>
          </p:cNvPr>
          <p:cNvSpPr txBox="1"/>
          <p:nvPr/>
        </p:nvSpPr>
        <p:spPr>
          <a:xfrm>
            <a:off x="10537416" y="2329455"/>
            <a:ext cx="1220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Create Transition Table (Pairing with adjacent cell in each Column)</a:t>
            </a:r>
          </a:p>
          <a:p>
            <a:pPr algn="ctr"/>
            <a:endParaRPr lang="en-GB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373957-97CC-4D19-AC3E-A38003CD5C74}"/>
              </a:ext>
            </a:extLst>
          </p:cNvPr>
          <p:cNvSpPr txBox="1"/>
          <p:nvPr/>
        </p:nvSpPr>
        <p:spPr>
          <a:xfrm>
            <a:off x="6747720" y="4765972"/>
            <a:ext cx="2895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Calculate transition vector using transition table </a:t>
            </a:r>
          </a:p>
          <a:p>
            <a:pPr algn="ctr"/>
            <a:endParaRPr lang="en-GB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0F3265-CF17-4A71-8162-95339A918E9E}"/>
              </a:ext>
            </a:extLst>
          </p:cNvPr>
          <p:cNvSpPr txBox="1"/>
          <p:nvPr/>
        </p:nvSpPr>
        <p:spPr>
          <a:xfrm>
            <a:off x="3391103" y="4789016"/>
            <a:ext cx="2895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Finally calculate coherence score by using cosine similarity from transition vector </a:t>
            </a:r>
          </a:p>
          <a:p>
            <a:pPr algn="ctr"/>
            <a:endParaRPr lang="en-GB" sz="16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635CD0-0FFE-4B95-8CD3-9FBC1D76608D}"/>
              </a:ext>
            </a:extLst>
          </p:cNvPr>
          <p:cNvCxnSpPr>
            <a:stCxn id="9" idx="3"/>
            <a:endCxn id="6" idx="1"/>
          </p:cNvCxnSpPr>
          <p:nvPr/>
        </p:nvCxnSpPr>
        <p:spPr>
          <a:xfrm flipV="1">
            <a:off x="3290256" y="2089341"/>
            <a:ext cx="2742354" cy="205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26DAC5-67F3-42EC-8E6C-D1EF564D650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947010" y="2078225"/>
            <a:ext cx="2349390" cy="1111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3CF32DE-062D-4612-9BFC-AA5E6F678861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>
            <a:off x="9753600" y="2494784"/>
            <a:ext cx="9611" cy="118579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9A7805-3D06-4C37-A101-88D82BCB2A93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>
          <a:xfrm flipH="1">
            <a:off x="6944580" y="4137781"/>
            <a:ext cx="2361431" cy="3995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47FF8B4-CCCE-436D-8686-79A2F9A4DDCB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3311653" y="4177738"/>
            <a:ext cx="2718527" cy="2227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7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croll: Horizontal 36">
            <a:extLst>
              <a:ext uri="{FF2B5EF4-FFF2-40B4-BE49-F238E27FC236}">
                <a16:creationId xmlns:a16="http://schemas.microsoft.com/office/drawing/2014/main" id="{3D927B5C-3C41-4C0D-A3B9-3FC37453278A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2E49878-5F21-4F9B-805E-0FC4F04314F7}"/>
              </a:ext>
            </a:extLst>
          </p:cNvPr>
          <p:cNvGrpSpPr/>
          <p:nvPr/>
        </p:nvGrpSpPr>
        <p:grpSpPr>
          <a:xfrm>
            <a:off x="785864" y="2944339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EF53AAB-76AB-4DBB-BE4A-B1305F1746B8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0B4AEC64-973D-43A6-9C32-FA5C5CACE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5C32EE4-4D70-4494-8FA1-DEC4C3D362D8}"/>
              </a:ext>
            </a:extLst>
          </p:cNvPr>
          <p:cNvSpPr/>
          <p:nvPr/>
        </p:nvSpPr>
        <p:spPr>
          <a:xfrm>
            <a:off x="15009" y="-7208317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B38357-6F54-4DA3-8EAE-5EFED2A9C71D}"/>
              </a:ext>
            </a:extLst>
          </p:cNvPr>
          <p:cNvSpPr txBox="1"/>
          <p:nvPr/>
        </p:nvSpPr>
        <p:spPr>
          <a:xfrm>
            <a:off x="3041612" y="259225"/>
            <a:ext cx="6601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TEXT QUALITY MEASURES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02F71C5C-0BED-4DAB-BED3-200C85857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726764" y="823916"/>
            <a:ext cx="5230961" cy="77763"/>
          </a:xfrm>
          <a:prstGeom prst="rect">
            <a:avLst/>
          </a:prstGeom>
        </p:spPr>
      </p:pic>
      <p:sp>
        <p:nvSpPr>
          <p:cNvPr id="440" name="TextBox 439">
            <a:extLst>
              <a:ext uri="{FF2B5EF4-FFF2-40B4-BE49-F238E27FC236}">
                <a16:creationId xmlns:a16="http://schemas.microsoft.com/office/drawing/2014/main" id="{A0178178-E57E-495F-AD5C-0E39FA34B563}"/>
              </a:ext>
            </a:extLst>
          </p:cNvPr>
          <p:cNvSpPr txBox="1"/>
          <p:nvPr/>
        </p:nvSpPr>
        <p:spPr>
          <a:xfrm>
            <a:off x="1595158" y="1345411"/>
            <a:ext cx="2424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READABILITY</a:t>
            </a:r>
            <a:endParaRPr lang="en-LT" sz="2000" b="1" spc="3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A5A7C-67F8-49EC-AC28-0790FB82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0920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29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F553FD3-D0A8-473B-9CE9-18FC6A5415A3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282" name="Oval 281">
              <a:hlinkClick r:id="rId6" action="ppaction://hlinksldjump"/>
              <a:extLst>
                <a:ext uri="{FF2B5EF4-FFF2-40B4-BE49-F238E27FC236}">
                  <a16:creationId xmlns:a16="http://schemas.microsoft.com/office/drawing/2014/main" id="{DDA32B41-183E-4082-9450-4FFA9B269452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3" name="Graphic 282" descr="Lightbulb with solid fill">
              <a:extLst>
                <a:ext uri="{FF2B5EF4-FFF2-40B4-BE49-F238E27FC236}">
                  <a16:creationId xmlns:a16="http://schemas.microsoft.com/office/drawing/2014/main" id="{159D747C-A7B7-4645-B437-897697B3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A482E16-B37B-4DBC-BE54-FA4FF1A8EAC2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C793288-7B18-40B4-9C88-B194CACC7F1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6" name="Graphic 285" descr="Bar chart with solid fill">
              <a:extLst>
                <a:ext uri="{FF2B5EF4-FFF2-40B4-BE49-F238E27FC236}">
                  <a16:creationId xmlns:a16="http://schemas.microsoft.com/office/drawing/2014/main" id="{3D0DD7BA-0232-43CE-99BD-3BF33FB2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B8EB22C-F4B4-40A3-9189-6474679031D0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C5FD97A-CAEB-400C-AD67-A3FD881CBBA0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9" name="Graphic 288" descr="Clipboard Badge with solid fill">
              <a:extLst>
                <a:ext uri="{FF2B5EF4-FFF2-40B4-BE49-F238E27FC236}">
                  <a16:creationId xmlns:a16="http://schemas.microsoft.com/office/drawing/2014/main" id="{FA77E98A-28B8-44D2-A83E-EBEE2460D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9ACF93C4-3737-408A-B4CE-1FA3F3299D4B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709BE1A-BD81-4811-AC17-39ECB617BFA5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5" name="Graphic 294" descr="Presentation with pie chart with solid fill">
              <a:extLst>
                <a:ext uri="{FF2B5EF4-FFF2-40B4-BE49-F238E27FC236}">
                  <a16:creationId xmlns:a16="http://schemas.microsoft.com/office/drawing/2014/main" id="{1698286F-1B07-470F-872C-8130C965C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5929449C-DED9-4638-B754-543C38A311E3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41D19E60-7404-4988-B202-2A50E6E8746C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8" name="Graphic 297" descr="Research with solid fill">
              <a:extLst>
                <a:ext uri="{FF2B5EF4-FFF2-40B4-BE49-F238E27FC236}">
                  <a16:creationId xmlns:a16="http://schemas.microsoft.com/office/drawing/2014/main" id="{7D9A25C2-9716-4E18-91BD-3606F183B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9A50227-0BF7-40E4-99F7-922077FB30AB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1A53DA91-027C-4428-9C27-E701CEE93D9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01" name="Graphic 300" descr="Pencil with solid fill">
              <a:extLst>
                <a:ext uri="{FF2B5EF4-FFF2-40B4-BE49-F238E27FC236}">
                  <a16:creationId xmlns:a16="http://schemas.microsoft.com/office/drawing/2014/main" id="{67876548-CCFD-48C3-A083-406770D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316" name="Graphic 315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35D52AF6-43EE-476B-9525-06AFA8ED29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317" name="Graphic 316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52E932ED-4B8B-49E0-9021-A1B227FAC6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318" name="Graphic 317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8673C82-835A-4748-95E9-8152929277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319" name="Graphic 318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F997D366-C5E9-4434-A896-9DB92283C9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320" name="Graphic 319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DE48AF57-32FC-44C1-B16D-1F69AA2C006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321" name="Graphic 320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3FA4E43B-F53E-496C-A9AC-4D645AC6B53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322" name="Graphic 321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2FEE3AE-C158-4EBF-9F1E-AA90F17FC58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C2C9B-6ADF-41C3-A80E-C20788F8CC6F}"/>
              </a:ext>
            </a:extLst>
          </p:cNvPr>
          <p:cNvSpPr txBox="1"/>
          <p:nvPr/>
        </p:nvSpPr>
        <p:spPr>
          <a:xfrm>
            <a:off x="1689100" y="2228648"/>
            <a:ext cx="795399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Flesch reading Ease Formula.</a:t>
            </a:r>
          </a:p>
          <a:p>
            <a:pPr>
              <a:lnSpc>
                <a:spcPct val="150000"/>
              </a:lnSpc>
            </a:pPr>
            <a:r>
              <a:rPr lang="en-GB" dirty="0"/>
              <a:t>          206.835 − (1.015 × ASL) − (84.6 × ASW)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 Textstat  python library.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8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croll: Horizontal 112">
            <a:extLst>
              <a:ext uri="{FF2B5EF4-FFF2-40B4-BE49-F238E27FC236}">
                <a16:creationId xmlns:a16="http://schemas.microsoft.com/office/drawing/2014/main" id="{E2C6FB3D-9A2A-4CAE-8518-1AE96244DE79}"/>
              </a:ext>
            </a:extLst>
          </p:cNvPr>
          <p:cNvSpPr/>
          <p:nvPr/>
        </p:nvSpPr>
        <p:spPr>
          <a:xfrm>
            <a:off x="97971" y="6383193"/>
            <a:ext cx="11996058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F1CFFB-5EC2-4B9C-8221-2B610B98A440}"/>
              </a:ext>
            </a:extLst>
          </p:cNvPr>
          <p:cNvGrpSpPr/>
          <p:nvPr/>
        </p:nvGrpSpPr>
        <p:grpSpPr>
          <a:xfrm>
            <a:off x="4088773" y="424800"/>
            <a:ext cx="3680460" cy="3680460"/>
            <a:chOff x="4031623" y="300118"/>
            <a:chExt cx="3820088" cy="382008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DAC53D5-0928-4956-8956-3E9F5CFA49F4}"/>
                </a:ext>
              </a:extLst>
            </p:cNvPr>
            <p:cNvSpPr/>
            <p:nvPr/>
          </p:nvSpPr>
          <p:spPr>
            <a:xfrm>
              <a:off x="4031623" y="300118"/>
              <a:ext cx="3820088" cy="3820088"/>
            </a:xfrm>
            <a:prstGeom prst="ellipse">
              <a:avLst/>
            </a:prstGeom>
            <a:noFill/>
            <a:ln w="139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E5EDC98-9DE9-41C1-8872-D964959EA0F4}"/>
                </a:ext>
              </a:extLst>
            </p:cNvPr>
            <p:cNvSpPr/>
            <p:nvPr/>
          </p:nvSpPr>
          <p:spPr>
            <a:xfrm>
              <a:off x="4290340" y="504879"/>
              <a:ext cx="3350211" cy="33502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92100" dist="63500" dir="7800000" sx="102000" sy="102000" algn="tr" rotWithShape="0">
                <a:prstClr val="black">
                  <a:alpha val="41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Arc 4">
            <a:extLst>
              <a:ext uri="{FF2B5EF4-FFF2-40B4-BE49-F238E27FC236}">
                <a16:creationId xmlns:a16="http://schemas.microsoft.com/office/drawing/2014/main" id="{1FBCDDAB-E658-4A3A-9726-DAA6E89F6C44}"/>
              </a:ext>
            </a:extLst>
          </p:cNvPr>
          <p:cNvSpPr/>
          <p:nvPr/>
        </p:nvSpPr>
        <p:spPr>
          <a:xfrm rot="4288309">
            <a:off x="3559954" y="-115514"/>
            <a:ext cx="4700518" cy="4700518"/>
          </a:xfrm>
          <a:prstGeom prst="arc">
            <a:avLst>
              <a:gd name="adj1" fmla="val 15749458"/>
              <a:gd name="adj2" fmla="val 8100709"/>
            </a:avLst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BDC772-5C18-4DCD-9BC6-9A1B8534FDE9}"/>
              </a:ext>
            </a:extLst>
          </p:cNvPr>
          <p:cNvGrpSpPr/>
          <p:nvPr/>
        </p:nvGrpSpPr>
        <p:grpSpPr>
          <a:xfrm>
            <a:off x="3634485" y="1038201"/>
            <a:ext cx="319137" cy="319137"/>
            <a:chOff x="3577335" y="1053147"/>
            <a:chExt cx="319137" cy="31913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A3EE79-3775-4306-8750-FAA6470D4277}"/>
                </a:ext>
              </a:extLst>
            </p:cNvPr>
            <p:cNvSpPr/>
            <p:nvPr/>
          </p:nvSpPr>
          <p:spPr>
            <a:xfrm>
              <a:off x="3676269" y="1148406"/>
              <a:ext cx="128620" cy="128620"/>
            </a:xfrm>
            <a:prstGeom prst="ellipse">
              <a:avLst/>
            </a:prstGeom>
            <a:solidFill>
              <a:srgbClr val="FFC500"/>
            </a:solidFill>
            <a:ln w="19050">
              <a:solidFill>
                <a:srgbClr val="FFE9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nut 201">
              <a:extLst>
                <a:ext uri="{FF2B5EF4-FFF2-40B4-BE49-F238E27FC236}">
                  <a16:creationId xmlns:a16="http://schemas.microsoft.com/office/drawing/2014/main" id="{71582D35-17DA-4020-9082-3BC11176F7A2}"/>
                </a:ext>
              </a:extLst>
            </p:cNvPr>
            <p:cNvSpPr/>
            <p:nvPr/>
          </p:nvSpPr>
          <p:spPr>
            <a:xfrm>
              <a:off x="3577335" y="1053147"/>
              <a:ext cx="319137" cy="319137"/>
            </a:xfrm>
            <a:prstGeom prst="donut">
              <a:avLst>
                <a:gd name="adj" fmla="val 19304"/>
              </a:avLst>
            </a:prstGeom>
            <a:solidFill>
              <a:srgbClr val="FFC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6CC99B-D9CC-4D85-BF2B-CB2965FB61B3}"/>
              </a:ext>
            </a:extLst>
          </p:cNvPr>
          <p:cNvGrpSpPr/>
          <p:nvPr/>
        </p:nvGrpSpPr>
        <p:grpSpPr>
          <a:xfrm>
            <a:off x="3470425" y="2656891"/>
            <a:ext cx="319137" cy="319137"/>
            <a:chOff x="3577335" y="1053147"/>
            <a:chExt cx="319137" cy="31913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B8C448D-AB23-45C2-8A95-9F42FDC0CD06}"/>
                </a:ext>
              </a:extLst>
            </p:cNvPr>
            <p:cNvSpPr/>
            <p:nvPr/>
          </p:nvSpPr>
          <p:spPr>
            <a:xfrm>
              <a:off x="3676269" y="1148406"/>
              <a:ext cx="128620" cy="128620"/>
            </a:xfrm>
            <a:prstGeom prst="ellipse">
              <a:avLst/>
            </a:prstGeom>
            <a:solidFill>
              <a:srgbClr val="70E3D2"/>
            </a:solidFill>
            <a:ln w="19050">
              <a:solidFill>
                <a:srgbClr val="8CF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nut 206">
              <a:extLst>
                <a:ext uri="{FF2B5EF4-FFF2-40B4-BE49-F238E27FC236}">
                  <a16:creationId xmlns:a16="http://schemas.microsoft.com/office/drawing/2014/main" id="{0377A390-066B-4310-ABA1-4469FD733E98}"/>
                </a:ext>
              </a:extLst>
            </p:cNvPr>
            <p:cNvSpPr/>
            <p:nvPr/>
          </p:nvSpPr>
          <p:spPr>
            <a:xfrm>
              <a:off x="3577335" y="1053147"/>
              <a:ext cx="319137" cy="319137"/>
            </a:xfrm>
            <a:prstGeom prst="donut">
              <a:avLst>
                <a:gd name="adj" fmla="val 19304"/>
              </a:avLst>
            </a:prstGeom>
            <a:solidFill>
              <a:srgbClr val="1DD6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6106AF-9389-47B8-8C94-E97D52A687B7}"/>
              </a:ext>
            </a:extLst>
          </p:cNvPr>
          <p:cNvGrpSpPr/>
          <p:nvPr/>
        </p:nvGrpSpPr>
        <p:grpSpPr>
          <a:xfrm>
            <a:off x="7852331" y="1024396"/>
            <a:ext cx="319137" cy="319137"/>
            <a:chOff x="3577335" y="1053147"/>
            <a:chExt cx="319137" cy="31913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B8DDEB2-6704-4409-9618-C578D9D1C0E2}"/>
                </a:ext>
              </a:extLst>
            </p:cNvPr>
            <p:cNvSpPr/>
            <p:nvPr/>
          </p:nvSpPr>
          <p:spPr>
            <a:xfrm>
              <a:off x="3676269" y="1148406"/>
              <a:ext cx="128620" cy="128620"/>
            </a:xfrm>
            <a:prstGeom prst="ellipse">
              <a:avLst/>
            </a:prstGeom>
            <a:solidFill>
              <a:srgbClr val="A1CC1C"/>
            </a:solidFill>
            <a:ln w="19050">
              <a:solidFill>
                <a:srgbClr val="C6F7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nut 209">
              <a:extLst>
                <a:ext uri="{FF2B5EF4-FFF2-40B4-BE49-F238E27FC236}">
                  <a16:creationId xmlns:a16="http://schemas.microsoft.com/office/drawing/2014/main" id="{AA6A26D8-8469-4FF4-9F56-3167F953BCF1}"/>
                </a:ext>
              </a:extLst>
            </p:cNvPr>
            <p:cNvSpPr/>
            <p:nvPr/>
          </p:nvSpPr>
          <p:spPr>
            <a:xfrm>
              <a:off x="3577335" y="1053147"/>
              <a:ext cx="319137" cy="319137"/>
            </a:xfrm>
            <a:prstGeom prst="donut">
              <a:avLst>
                <a:gd name="adj" fmla="val 19304"/>
              </a:avLst>
            </a:prstGeom>
            <a:solidFill>
              <a:srgbClr val="A7D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154CE9-B5DD-47C3-942B-08A4406AFCA8}"/>
              </a:ext>
            </a:extLst>
          </p:cNvPr>
          <p:cNvGrpSpPr/>
          <p:nvPr/>
        </p:nvGrpSpPr>
        <p:grpSpPr>
          <a:xfrm>
            <a:off x="4247789" y="3912622"/>
            <a:ext cx="319137" cy="319137"/>
            <a:chOff x="3577335" y="1053147"/>
            <a:chExt cx="319137" cy="31913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6C2D90E-26E2-4435-A735-79542D4C0075}"/>
                </a:ext>
              </a:extLst>
            </p:cNvPr>
            <p:cNvSpPr/>
            <p:nvPr/>
          </p:nvSpPr>
          <p:spPr>
            <a:xfrm>
              <a:off x="3676269" y="1148406"/>
              <a:ext cx="128620" cy="128620"/>
            </a:xfrm>
            <a:prstGeom prst="ellipse">
              <a:avLst/>
            </a:prstGeom>
            <a:solidFill>
              <a:srgbClr val="BB4A5D"/>
            </a:solidFill>
            <a:ln w="19050">
              <a:solidFill>
                <a:srgbClr val="FFA7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215">
              <a:extLst>
                <a:ext uri="{FF2B5EF4-FFF2-40B4-BE49-F238E27FC236}">
                  <a16:creationId xmlns:a16="http://schemas.microsoft.com/office/drawing/2014/main" id="{A807B800-A79E-45ED-BADF-74E8687E116F}"/>
                </a:ext>
              </a:extLst>
            </p:cNvPr>
            <p:cNvSpPr/>
            <p:nvPr/>
          </p:nvSpPr>
          <p:spPr>
            <a:xfrm>
              <a:off x="3577335" y="1053147"/>
              <a:ext cx="319137" cy="319137"/>
            </a:xfrm>
            <a:prstGeom prst="donut">
              <a:avLst>
                <a:gd name="adj" fmla="val 19304"/>
              </a:avLst>
            </a:prstGeom>
            <a:solidFill>
              <a:srgbClr val="F65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2A86DC81-0E59-4EBF-AC5A-C8A8FC358AD9}"/>
              </a:ext>
            </a:extLst>
          </p:cNvPr>
          <p:cNvSpPr txBox="1"/>
          <p:nvPr/>
        </p:nvSpPr>
        <p:spPr>
          <a:xfrm>
            <a:off x="4789302" y="1678424"/>
            <a:ext cx="261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ulim" panose="020B0600000101010101" pitchFamily="34" charset="-127"/>
                <a:ea typeface="Gulim" panose="020B0600000101010101" pitchFamily="34" charset="-127"/>
              </a:rPr>
              <a:t>OUTLINE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7093537-982C-452A-B9E6-F376A9517177}"/>
              </a:ext>
            </a:extLst>
          </p:cNvPr>
          <p:cNvGrpSpPr/>
          <p:nvPr/>
        </p:nvGrpSpPr>
        <p:grpSpPr>
          <a:xfrm>
            <a:off x="9412840" y="536319"/>
            <a:ext cx="2568079" cy="862082"/>
            <a:chOff x="10010939" y="993959"/>
            <a:chExt cx="1889193" cy="862082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5FE0A7D-EE79-43B7-94B2-BE13F8417F0F}"/>
                </a:ext>
              </a:extLst>
            </p:cNvPr>
            <p:cNvSpPr txBox="1"/>
            <p:nvPr/>
          </p:nvSpPr>
          <p:spPr>
            <a:xfrm>
              <a:off x="10051353" y="993959"/>
              <a:ext cx="1530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w Cen MT" panose="020B0602020104020603" pitchFamily="34" charset="0"/>
                </a:rPr>
                <a:t>CONCLUSION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6AD5F11-F4A1-435F-8260-3E30C221A809}"/>
                </a:ext>
              </a:extLst>
            </p:cNvPr>
            <p:cNvSpPr txBox="1"/>
            <p:nvPr/>
          </p:nvSpPr>
          <p:spPr>
            <a:xfrm>
              <a:off x="10010939" y="1332821"/>
              <a:ext cx="18891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Conclusions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Future Work 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4319D4C-A6D4-4B48-8560-8258A1CD40A0}"/>
              </a:ext>
            </a:extLst>
          </p:cNvPr>
          <p:cNvGrpSpPr/>
          <p:nvPr/>
        </p:nvGrpSpPr>
        <p:grpSpPr>
          <a:xfrm>
            <a:off x="9262162" y="2592649"/>
            <a:ext cx="2839247" cy="1292969"/>
            <a:chOff x="10010939" y="993959"/>
            <a:chExt cx="1889193" cy="1292969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BD3810B-3CD0-44DC-8E88-1814BA6892B0}"/>
                </a:ext>
              </a:extLst>
            </p:cNvPr>
            <p:cNvSpPr txBox="1"/>
            <p:nvPr/>
          </p:nvSpPr>
          <p:spPr>
            <a:xfrm>
              <a:off x="10051353" y="993959"/>
              <a:ext cx="18487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w Cen MT" panose="020B0602020104020603" pitchFamily="34" charset="0"/>
                </a:rPr>
                <a:t>RESULTS AND ANALYSIS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0A3A23D-0A4C-4FAA-BB29-08CB729DCA51}"/>
                </a:ext>
              </a:extLst>
            </p:cNvPr>
            <p:cNvSpPr txBox="1"/>
            <p:nvPr/>
          </p:nvSpPr>
          <p:spPr>
            <a:xfrm>
              <a:off x="10010939" y="1332821"/>
              <a:ext cx="18891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Different Editing 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Effects of Editing 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Effects of Writing Styles.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0A19C21-2DBD-433A-9F6A-E3E374CEC80A}"/>
              </a:ext>
            </a:extLst>
          </p:cNvPr>
          <p:cNvGrpSpPr/>
          <p:nvPr/>
        </p:nvGrpSpPr>
        <p:grpSpPr>
          <a:xfrm>
            <a:off x="4772266" y="5422795"/>
            <a:ext cx="3571101" cy="993862"/>
            <a:chOff x="10010939" y="993959"/>
            <a:chExt cx="2252981" cy="1319689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0C9E43D-1E0B-4392-9833-4ED75B392205}"/>
                </a:ext>
              </a:extLst>
            </p:cNvPr>
            <p:cNvSpPr txBox="1"/>
            <p:nvPr/>
          </p:nvSpPr>
          <p:spPr>
            <a:xfrm>
              <a:off x="10051353" y="993959"/>
              <a:ext cx="2212567" cy="449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w Cen MT" panose="020B0602020104020603" pitchFamily="34" charset="0"/>
                </a:rPr>
                <a:t> TEXT QUALITY MEASURES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44501E3-DF45-4F9E-9245-CF5ABDC7197C}"/>
                </a:ext>
              </a:extLst>
            </p:cNvPr>
            <p:cNvSpPr txBox="1"/>
            <p:nvPr/>
          </p:nvSpPr>
          <p:spPr>
            <a:xfrm>
              <a:off x="10010939" y="1332821"/>
              <a:ext cx="1889193" cy="980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Methodology for Coherence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Methodology for Type-Token Ratio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Methodology for Readability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1EBE371-D2AE-4BB7-914F-4089E5763969}"/>
              </a:ext>
            </a:extLst>
          </p:cNvPr>
          <p:cNvGrpSpPr/>
          <p:nvPr/>
        </p:nvGrpSpPr>
        <p:grpSpPr>
          <a:xfrm>
            <a:off x="323552" y="4195869"/>
            <a:ext cx="2616482" cy="1723857"/>
            <a:chOff x="9757696" y="993959"/>
            <a:chExt cx="2248903" cy="1723857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9BB3F62-7C59-46A5-BB88-8A2B42748654}"/>
                </a:ext>
              </a:extLst>
            </p:cNvPr>
            <p:cNvSpPr txBox="1"/>
            <p:nvPr/>
          </p:nvSpPr>
          <p:spPr>
            <a:xfrm>
              <a:off x="9757696" y="993959"/>
              <a:ext cx="2248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w Cen MT" panose="020B0602020104020603" pitchFamily="34" charset="0"/>
                </a:rPr>
                <a:t>DATA PREPROCESSING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EE41821-B97A-472D-8124-6ED9519917B8}"/>
                </a:ext>
              </a:extLst>
            </p:cNvPr>
            <p:cNvSpPr txBox="1"/>
            <p:nvPr/>
          </p:nvSpPr>
          <p:spPr>
            <a:xfrm>
              <a:off x="10010939" y="1332821"/>
              <a:ext cx="188919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Data Extraction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Data Cleaning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Identification of Major Changes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Data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B66FD8F-B9CE-4679-86EC-59415E679593}"/>
              </a:ext>
            </a:extLst>
          </p:cNvPr>
          <p:cNvGrpSpPr/>
          <p:nvPr/>
        </p:nvGrpSpPr>
        <p:grpSpPr>
          <a:xfrm>
            <a:off x="30400" y="2435910"/>
            <a:ext cx="2578462" cy="1292969"/>
            <a:chOff x="9907659" y="993959"/>
            <a:chExt cx="2172402" cy="1292969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90ECF5E-3D0E-45E1-97FE-C2C7D9D100AC}"/>
                </a:ext>
              </a:extLst>
            </p:cNvPr>
            <p:cNvSpPr txBox="1"/>
            <p:nvPr/>
          </p:nvSpPr>
          <p:spPr>
            <a:xfrm>
              <a:off x="9907659" y="993959"/>
              <a:ext cx="2172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w Cen MT" panose="020B0602020104020603" pitchFamily="34" charset="0"/>
                </a:rPr>
                <a:t>DATA AND DATASETS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ACC35C1-39C0-4E40-8583-EDA745D20A8A}"/>
                </a:ext>
              </a:extLst>
            </p:cNvPr>
            <p:cNvSpPr txBox="1"/>
            <p:nvPr/>
          </p:nvSpPr>
          <p:spPr>
            <a:xfrm>
              <a:off x="10010939" y="1332821"/>
              <a:ext cx="18891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Data Acquisition Setup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Data Collected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Prior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9425E15-5379-46D5-A007-31C44ECA54C3}"/>
              </a:ext>
            </a:extLst>
          </p:cNvPr>
          <p:cNvGrpSpPr/>
          <p:nvPr/>
        </p:nvGrpSpPr>
        <p:grpSpPr>
          <a:xfrm>
            <a:off x="354440" y="536318"/>
            <a:ext cx="2393083" cy="1138307"/>
            <a:chOff x="10010939" y="993959"/>
            <a:chExt cx="1889193" cy="965182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E99B76A-5E55-4541-828C-57B2F681712B}"/>
                </a:ext>
              </a:extLst>
            </p:cNvPr>
            <p:cNvSpPr txBox="1"/>
            <p:nvPr/>
          </p:nvSpPr>
          <p:spPr>
            <a:xfrm>
              <a:off x="10051353" y="993959"/>
              <a:ext cx="1761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w Cen MT" panose="020B0602020104020603" pitchFamily="34" charset="0"/>
                </a:rPr>
                <a:t>INTRODUCTION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57F7E55-E9F8-41FC-AA2E-A1C4D45788EB}"/>
                </a:ext>
              </a:extLst>
            </p:cNvPr>
            <p:cNvSpPr txBox="1"/>
            <p:nvPr/>
          </p:nvSpPr>
          <p:spPr>
            <a:xfrm>
              <a:off x="10010939" y="1332821"/>
              <a:ext cx="1889193" cy="62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Areas of Impact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Search</a:t>
              </a:r>
              <a:r>
                <a:rPr lang="en-GB" sz="1400" dirty="0">
                  <a:solidFill>
                    <a:schemeClr val="bg2">
                      <a:lumMod val="25000"/>
                    </a:schemeClr>
                  </a:solidFill>
                </a:rPr>
                <a:t>-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Supported writing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Research Questions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B3857C4-3D87-4C82-B026-C3EA16130BB7}"/>
              </a:ext>
            </a:extLst>
          </p:cNvPr>
          <p:cNvGrpSpPr/>
          <p:nvPr/>
        </p:nvGrpSpPr>
        <p:grpSpPr>
          <a:xfrm>
            <a:off x="8015976" y="2730691"/>
            <a:ext cx="319137" cy="319137"/>
            <a:chOff x="3577335" y="1053147"/>
            <a:chExt cx="319137" cy="319137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DC25F1F-F063-4605-90E2-FB85C916BFA9}"/>
                </a:ext>
              </a:extLst>
            </p:cNvPr>
            <p:cNvSpPr/>
            <p:nvPr/>
          </p:nvSpPr>
          <p:spPr>
            <a:xfrm>
              <a:off x="3672593" y="1148405"/>
              <a:ext cx="128620" cy="128620"/>
            </a:xfrm>
            <a:prstGeom prst="ellipse">
              <a:avLst/>
            </a:prstGeom>
            <a:solidFill>
              <a:srgbClr val="8469A1"/>
            </a:solidFill>
            <a:ln w="19050">
              <a:solidFill>
                <a:srgbClr val="A481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nut 218">
              <a:extLst>
                <a:ext uri="{FF2B5EF4-FFF2-40B4-BE49-F238E27FC236}">
                  <a16:creationId xmlns:a16="http://schemas.microsoft.com/office/drawing/2014/main" id="{6777911D-98D5-490D-A3D6-E946F47D5F4B}"/>
                </a:ext>
              </a:extLst>
            </p:cNvPr>
            <p:cNvSpPr/>
            <p:nvPr/>
          </p:nvSpPr>
          <p:spPr>
            <a:xfrm>
              <a:off x="3577335" y="1053147"/>
              <a:ext cx="319137" cy="319137"/>
            </a:xfrm>
            <a:prstGeom prst="donut">
              <a:avLst>
                <a:gd name="adj" fmla="val 19304"/>
              </a:avLst>
            </a:prstGeom>
            <a:solidFill>
              <a:srgbClr val="A17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E0CFA5A-EB44-44B9-BBCE-D0C8195872E2}"/>
              </a:ext>
            </a:extLst>
          </p:cNvPr>
          <p:cNvGrpSpPr/>
          <p:nvPr/>
        </p:nvGrpSpPr>
        <p:grpSpPr>
          <a:xfrm>
            <a:off x="7304440" y="3851118"/>
            <a:ext cx="319137" cy="319137"/>
            <a:chOff x="3577335" y="1053147"/>
            <a:chExt cx="319137" cy="319137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D2A444D-0C6F-4C2B-AAEF-5128F2E1AF1A}"/>
                </a:ext>
              </a:extLst>
            </p:cNvPr>
            <p:cNvSpPr/>
            <p:nvPr/>
          </p:nvSpPr>
          <p:spPr>
            <a:xfrm>
              <a:off x="3672593" y="1139682"/>
              <a:ext cx="128620" cy="128620"/>
            </a:xfrm>
            <a:prstGeom prst="ellipse">
              <a:avLst/>
            </a:prstGeom>
            <a:solidFill>
              <a:srgbClr val="42BDE0"/>
            </a:solidFill>
            <a:ln w="19050">
              <a:solidFill>
                <a:srgbClr val="83E2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Donut 221">
              <a:extLst>
                <a:ext uri="{FF2B5EF4-FFF2-40B4-BE49-F238E27FC236}">
                  <a16:creationId xmlns:a16="http://schemas.microsoft.com/office/drawing/2014/main" id="{618B05DE-1B27-4150-B7DD-A59AF68EC624}"/>
                </a:ext>
              </a:extLst>
            </p:cNvPr>
            <p:cNvSpPr/>
            <p:nvPr/>
          </p:nvSpPr>
          <p:spPr>
            <a:xfrm>
              <a:off x="3577335" y="1053147"/>
              <a:ext cx="319137" cy="319137"/>
            </a:xfrm>
            <a:prstGeom prst="donut">
              <a:avLst>
                <a:gd name="adj" fmla="val 19304"/>
              </a:avLst>
            </a:prstGeom>
            <a:solidFill>
              <a:srgbClr val="3EC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B6D872B-69B5-4429-907B-4D1FFAD184AB}"/>
              </a:ext>
            </a:extLst>
          </p:cNvPr>
          <p:cNvGrpSpPr/>
          <p:nvPr/>
        </p:nvGrpSpPr>
        <p:grpSpPr>
          <a:xfrm>
            <a:off x="5921949" y="4424253"/>
            <a:ext cx="319137" cy="319137"/>
            <a:chOff x="3577335" y="1053147"/>
            <a:chExt cx="319137" cy="319137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E2DC54E-0059-4F72-8ECE-978A24AB25E2}"/>
                </a:ext>
              </a:extLst>
            </p:cNvPr>
            <p:cNvSpPr/>
            <p:nvPr/>
          </p:nvSpPr>
          <p:spPr>
            <a:xfrm>
              <a:off x="3676269" y="1148406"/>
              <a:ext cx="128620" cy="128620"/>
            </a:xfrm>
            <a:prstGeom prst="ellipse">
              <a:avLst/>
            </a:prstGeom>
            <a:solidFill>
              <a:srgbClr val="D882DD"/>
            </a:solidFill>
            <a:ln w="19050">
              <a:solidFill>
                <a:srgbClr val="FBA9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Donut 224">
              <a:extLst>
                <a:ext uri="{FF2B5EF4-FFF2-40B4-BE49-F238E27FC236}">
                  <a16:creationId xmlns:a16="http://schemas.microsoft.com/office/drawing/2014/main" id="{40C956D5-9D18-4433-955A-DCDD86935CF4}"/>
                </a:ext>
              </a:extLst>
            </p:cNvPr>
            <p:cNvSpPr/>
            <p:nvPr/>
          </p:nvSpPr>
          <p:spPr>
            <a:xfrm>
              <a:off x="3577335" y="1053147"/>
              <a:ext cx="319137" cy="319137"/>
            </a:xfrm>
            <a:prstGeom prst="donut">
              <a:avLst>
                <a:gd name="adj" fmla="val 19304"/>
              </a:avLst>
            </a:prstGeom>
            <a:solidFill>
              <a:srgbClr val="F779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0ADCB58-F6CB-4569-927E-373BCD69C76E}"/>
              </a:ext>
            </a:extLst>
          </p:cNvPr>
          <p:cNvGrpSpPr/>
          <p:nvPr/>
        </p:nvGrpSpPr>
        <p:grpSpPr>
          <a:xfrm>
            <a:off x="2602492" y="2510785"/>
            <a:ext cx="582055" cy="582055"/>
            <a:chOff x="1723206" y="2156288"/>
            <a:chExt cx="1520607" cy="1520607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42A0810-D63A-4FC8-85DB-F7A985461C14}"/>
                </a:ext>
              </a:extLst>
            </p:cNvPr>
            <p:cNvGrpSpPr/>
            <p:nvPr/>
          </p:nvGrpSpPr>
          <p:grpSpPr>
            <a:xfrm>
              <a:off x="1723206" y="2156288"/>
              <a:ext cx="1520607" cy="1520607"/>
              <a:chOff x="1105470" y="385244"/>
              <a:chExt cx="1869742" cy="1869742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761E47EA-B26C-41A7-830A-D96874D4DA04}"/>
                  </a:ext>
                </a:extLst>
              </p:cNvPr>
              <p:cNvSpPr/>
              <p:nvPr/>
            </p:nvSpPr>
            <p:spPr>
              <a:xfrm>
                <a:off x="1168093" y="447867"/>
                <a:ext cx="1744496" cy="1744496"/>
              </a:xfrm>
              <a:prstGeom prst="ellipse">
                <a:avLst/>
              </a:prstGeom>
              <a:solidFill>
                <a:srgbClr val="1DD6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B5AD2E0D-9F87-4425-81BA-7886907808A7}"/>
                  </a:ext>
                </a:extLst>
              </p:cNvPr>
              <p:cNvSpPr/>
              <p:nvPr/>
            </p:nvSpPr>
            <p:spPr>
              <a:xfrm>
                <a:off x="1105470" y="385244"/>
                <a:ext cx="1869742" cy="1869742"/>
              </a:xfrm>
              <a:prstGeom prst="ellipse">
                <a:avLst/>
              </a:prstGeom>
              <a:noFill/>
              <a:ln w="19050">
                <a:solidFill>
                  <a:srgbClr val="1DD6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Teardrop 193">
                <a:extLst>
                  <a:ext uri="{FF2B5EF4-FFF2-40B4-BE49-F238E27FC236}">
                    <a16:creationId xmlns:a16="http://schemas.microsoft.com/office/drawing/2014/main" id="{8E7929BD-BF25-4C4A-A807-ED7E82255906}"/>
                  </a:ext>
                </a:extLst>
              </p:cNvPr>
              <p:cNvSpPr/>
              <p:nvPr/>
            </p:nvSpPr>
            <p:spPr>
              <a:xfrm rot="21336072">
                <a:off x="1322943" y="1026832"/>
                <a:ext cx="1119357" cy="1132274"/>
              </a:xfrm>
              <a:prstGeom prst="teardrop">
                <a:avLst>
                  <a:gd name="adj" fmla="val 88717"/>
                </a:avLst>
              </a:prstGeom>
              <a:solidFill>
                <a:srgbClr val="000000">
                  <a:alpha val="10980"/>
                </a:srgbClr>
              </a:solidFill>
              <a:ln>
                <a:noFill/>
              </a:ln>
              <a:effectLst>
                <a:glow rad="101600">
                  <a:schemeClr val="tx1">
                    <a:alpha val="8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EC1D33C-DC6C-477C-93EA-FBA22101F532}"/>
                  </a:ext>
                </a:extLst>
              </p:cNvPr>
              <p:cNvGrpSpPr/>
              <p:nvPr/>
            </p:nvGrpSpPr>
            <p:grpSpPr>
              <a:xfrm>
                <a:off x="1392869" y="677439"/>
                <a:ext cx="1285351" cy="1285351"/>
                <a:chOff x="1282890" y="562664"/>
                <a:chExt cx="1514902" cy="1514902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B000AE0B-D40D-4CE4-A2A5-B6DD179087A4}"/>
                    </a:ext>
                  </a:extLst>
                </p:cNvPr>
                <p:cNvSpPr/>
                <p:nvPr/>
              </p:nvSpPr>
              <p:spPr>
                <a:xfrm>
                  <a:off x="1282890" y="562664"/>
                  <a:ext cx="1514902" cy="1514902"/>
                </a:xfrm>
                <a:prstGeom prst="ellipse">
                  <a:avLst/>
                </a:prstGeom>
                <a:noFill/>
                <a:ln w="57150">
                  <a:solidFill>
                    <a:srgbClr val="8CF7E7"/>
                  </a:solidFill>
                </a:ln>
                <a:effectLst>
                  <a:outerShdw blurRad="127000" dist="25400" dir="8100000" sx="104000" sy="104000" algn="tr" rotWithShape="0">
                    <a:prstClr val="black">
                      <a:alpha val="2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F2FD3BF2-4CC5-4A3F-B850-F6DB9C422684}"/>
                    </a:ext>
                  </a:extLst>
                </p:cNvPr>
                <p:cNvSpPr/>
                <p:nvPr/>
              </p:nvSpPr>
              <p:spPr>
                <a:xfrm>
                  <a:off x="1310270" y="585169"/>
                  <a:ext cx="1469894" cy="146989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rgbClr val="3BBCA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14" name="Graphic 213" descr="Bar chart with solid fill">
              <a:extLst>
                <a:ext uri="{FF2B5EF4-FFF2-40B4-BE49-F238E27FC236}">
                  <a16:creationId xmlns:a16="http://schemas.microsoft.com/office/drawing/2014/main" id="{92D81A21-4D2A-4695-89C6-7CA5C906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46799" y="2600099"/>
              <a:ext cx="592973" cy="592973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809F65D-E42B-491D-A2F8-C216649EF7D1}"/>
              </a:ext>
            </a:extLst>
          </p:cNvPr>
          <p:cNvGrpSpPr/>
          <p:nvPr/>
        </p:nvGrpSpPr>
        <p:grpSpPr>
          <a:xfrm>
            <a:off x="8571942" y="838777"/>
            <a:ext cx="589366" cy="589366"/>
            <a:chOff x="8476815" y="162947"/>
            <a:chExt cx="1539705" cy="153970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3DC4035-991C-4C66-8835-4E9D91126ACE}"/>
                </a:ext>
              </a:extLst>
            </p:cNvPr>
            <p:cNvGrpSpPr/>
            <p:nvPr/>
          </p:nvGrpSpPr>
          <p:grpSpPr>
            <a:xfrm>
              <a:off x="8476815" y="162947"/>
              <a:ext cx="1539705" cy="1539705"/>
              <a:chOff x="1105470" y="385244"/>
              <a:chExt cx="1869742" cy="186974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54A6C07-5769-45C2-BBFE-73D00822A41F}"/>
                  </a:ext>
                </a:extLst>
              </p:cNvPr>
              <p:cNvSpPr/>
              <p:nvPr/>
            </p:nvSpPr>
            <p:spPr>
              <a:xfrm>
                <a:off x="1168093" y="447867"/>
                <a:ext cx="1744496" cy="1744496"/>
              </a:xfrm>
              <a:prstGeom prst="ellipse">
                <a:avLst/>
              </a:prstGeom>
              <a:solidFill>
                <a:srgbClr val="A7D5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C37FD59-34BE-48E3-A43C-B18C857AD861}"/>
                  </a:ext>
                </a:extLst>
              </p:cNvPr>
              <p:cNvSpPr/>
              <p:nvPr/>
            </p:nvSpPr>
            <p:spPr>
              <a:xfrm>
                <a:off x="1105470" y="385244"/>
                <a:ext cx="1869742" cy="1869742"/>
              </a:xfrm>
              <a:prstGeom prst="ellipse">
                <a:avLst/>
              </a:prstGeom>
              <a:noFill/>
              <a:ln w="19050">
                <a:solidFill>
                  <a:srgbClr val="A7D50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ardrop 128">
                <a:extLst>
                  <a:ext uri="{FF2B5EF4-FFF2-40B4-BE49-F238E27FC236}">
                    <a16:creationId xmlns:a16="http://schemas.microsoft.com/office/drawing/2014/main" id="{099133EF-1DAD-4B10-84AE-79871C024580}"/>
                  </a:ext>
                </a:extLst>
              </p:cNvPr>
              <p:cNvSpPr/>
              <p:nvPr/>
            </p:nvSpPr>
            <p:spPr>
              <a:xfrm rot="21336072">
                <a:off x="1322943" y="1026832"/>
                <a:ext cx="1119357" cy="1132274"/>
              </a:xfrm>
              <a:prstGeom prst="teardrop">
                <a:avLst>
                  <a:gd name="adj" fmla="val 88717"/>
                </a:avLst>
              </a:prstGeom>
              <a:solidFill>
                <a:srgbClr val="000000">
                  <a:alpha val="10980"/>
                </a:srgbClr>
              </a:solidFill>
              <a:ln>
                <a:noFill/>
              </a:ln>
              <a:effectLst>
                <a:glow rad="101600">
                  <a:schemeClr val="tx1">
                    <a:alpha val="8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BA7BCAD6-0716-4698-9CAF-944A63A6C73F}"/>
                  </a:ext>
                </a:extLst>
              </p:cNvPr>
              <p:cNvGrpSpPr/>
              <p:nvPr/>
            </p:nvGrpSpPr>
            <p:grpSpPr>
              <a:xfrm>
                <a:off x="1392869" y="677439"/>
                <a:ext cx="1285351" cy="1285351"/>
                <a:chOff x="1282890" y="562664"/>
                <a:chExt cx="1514902" cy="1514902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700235DC-E640-4151-AB2F-6367DFA5D020}"/>
                    </a:ext>
                  </a:extLst>
                </p:cNvPr>
                <p:cNvSpPr/>
                <p:nvPr/>
              </p:nvSpPr>
              <p:spPr>
                <a:xfrm>
                  <a:off x="1282890" y="562664"/>
                  <a:ext cx="1514902" cy="1514902"/>
                </a:xfrm>
                <a:prstGeom prst="ellipse">
                  <a:avLst/>
                </a:prstGeom>
                <a:noFill/>
                <a:ln w="57150">
                  <a:solidFill>
                    <a:srgbClr val="C6F74B"/>
                  </a:solidFill>
                </a:ln>
                <a:effectLst>
                  <a:outerShdw blurRad="127000" dist="25400" dir="8100000" sx="104000" sy="104000" algn="tr" rotWithShape="0">
                    <a:prstClr val="black">
                      <a:alpha val="2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5CE2E203-7AED-4BC8-AA92-B6D7D415E208}"/>
                    </a:ext>
                  </a:extLst>
                </p:cNvPr>
                <p:cNvSpPr/>
                <p:nvPr/>
              </p:nvSpPr>
              <p:spPr>
                <a:xfrm>
                  <a:off x="1310269" y="578774"/>
                  <a:ext cx="1469894" cy="146989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rgbClr val="A1CC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217" name="Graphic 216" descr="Clipboard Badge with solid fill">
              <a:extLst>
                <a:ext uri="{FF2B5EF4-FFF2-40B4-BE49-F238E27FC236}">
                  <a16:creationId xmlns:a16="http://schemas.microsoft.com/office/drawing/2014/main" id="{DF102FA2-413D-4A72-8BB7-8E8CDE0F9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65889" y="556023"/>
              <a:ext cx="740747" cy="740747"/>
            </a:xfrm>
            <a:prstGeom prst="rect">
              <a:avLst/>
            </a:prstGeom>
          </p:spPr>
        </p:pic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5FB1574-C0B8-4AC3-974F-6C3EFB3D2C82}"/>
              </a:ext>
            </a:extLst>
          </p:cNvPr>
          <p:cNvGrpSpPr/>
          <p:nvPr/>
        </p:nvGrpSpPr>
        <p:grpSpPr>
          <a:xfrm>
            <a:off x="8692535" y="2701252"/>
            <a:ext cx="589366" cy="589366"/>
            <a:chOff x="8528384" y="2589722"/>
            <a:chExt cx="1539705" cy="153970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278709A-2B41-49FB-8D10-3161EAE09714}"/>
                </a:ext>
              </a:extLst>
            </p:cNvPr>
            <p:cNvGrpSpPr/>
            <p:nvPr/>
          </p:nvGrpSpPr>
          <p:grpSpPr>
            <a:xfrm>
              <a:off x="8528384" y="2589722"/>
              <a:ext cx="1539705" cy="1539705"/>
              <a:chOff x="1105470" y="385244"/>
              <a:chExt cx="1869742" cy="1869742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AF471BC-BF27-44F4-BD43-A1BE19F71512}"/>
                  </a:ext>
                </a:extLst>
              </p:cNvPr>
              <p:cNvSpPr/>
              <p:nvPr/>
            </p:nvSpPr>
            <p:spPr>
              <a:xfrm>
                <a:off x="1168093" y="447867"/>
                <a:ext cx="1744496" cy="1744496"/>
              </a:xfrm>
              <a:prstGeom prst="ellipse">
                <a:avLst/>
              </a:prstGeom>
              <a:solidFill>
                <a:srgbClr val="A1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B39E0B7-156B-433B-A192-7FD7C0C4C324}"/>
                  </a:ext>
                </a:extLst>
              </p:cNvPr>
              <p:cNvSpPr/>
              <p:nvPr/>
            </p:nvSpPr>
            <p:spPr>
              <a:xfrm>
                <a:off x="1105470" y="385244"/>
                <a:ext cx="1869742" cy="1869742"/>
              </a:xfrm>
              <a:prstGeom prst="ellipse">
                <a:avLst/>
              </a:prstGeom>
              <a:noFill/>
              <a:ln w="19050">
                <a:solidFill>
                  <a:srgbClr val="A179B7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ardrop 94">
                <a:extLst>
                  <a:ext uri="{FF2B5EF4-FFF2-40B4-BE49-F238E27FC236}">
                    <a16:creationId xmlns:a16="http://schemas.microsoft.com/office/drawing/2014/main" id="{C1D98575-A818-4C11-98DF-5D87F571D0AC}"/>
                  </a:ext>
                </a:extLst>
              </p:cNvPr>
              <p:cNvSpPr/>
              <p:nvPr/>
            </p:nvSpPr>
            <p:spPr>
              <a:xfrm rot="21336072">
                <a:off x="1322943" y="1026832"/>
                <a:ext cx="1119357" cy="1132274"/>
              </a:xfrm>
              <a:prstGeom prst="teardrop">
                <a:avLst>
                  <a:gd name="adj" fmla="val 88717"/>
                </a:avLst>
              </a:prstGeom>
              <a:solidFill>
                <a:srgbClr val="000000">
                  <a:alpha val="10980"/>
                </a:srgbClr>
              </a:solidFill>
              <a:ln>
                <a:noFill/>
              </a:ln>
              <a:effectLst>
                <a:glow rad="101600">
                  <a:schemeClr val="tx1">
                    <a:alpha val="8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52834BC-3584-41A8-BD75-20A736C2525F}"/>
                  </a:ext>
                </a:extLst>
              </p:cNvPr>
              <p:cNvGrpSpPr/>
              <p:nvPr/>
            </p:nvGrpSpPr>
            <p:grpSpPr>
              <a:xfrm>
                <a:off x="1392869" y="677439"/>
                <a:ext cx="1285351" cy="1285351"/>
                <a:chOff x="1282890" y="562664"/>
                <a:chExt cx="1514902" cy="1514902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BB1EACE2-5F3E-41D1-B78C-83ADA5115172}"/>
                    </a:ext>
                  </a:extLst>
                </p:cNvPr>
                <p:cNvSpPr/>
                <p:nvPr/>
              </p:nvSpPr>
              <p:spPr>
                <a:xfrm>
                  <a:off x="1282890" y="562664"/>
                  <a:ext cx="1514902" cy="1514902"/>
                </a:xfrm>
                <a:prstGeom prst="ellipse">
                  <a:avLst/>
                </a:prstGeom>
                <a:noFill/>
                <a:ln w="57150">
                  <a:solidFill>
                    <a:srgbClr val="A481DA"/>
                  </a:solidFill>
                </a:ln>
                <a:effectLst>
                  <a:outerShdw blurRad="127000" dist="25400" dir="8100000" sx="104000" sy="104000" algn="tr" rotWithShape="0">
                    <a:prstClr val="black">
                      <a:alpha val="2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2C5FF939-AEC0-4849-9D63-8722E43D05F2}"/>
                    </a:ext>
                  </a:extLst>
                </p:cNvPr>
                <p:cNvSpPr/>
                <p:nvPr/>
              </p:nvSpPr>
              <p:spPr>
                <a:xfrm>
                  <a:off x="1308456" y="585167"/>
                  <a:ext cx="1469894" cy="146989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rgbClr val="8469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23" name="Graphic 222" descr="Presentation with pie chart with solid fill">
              <a:extLst>
                <a:ext uri="{FF2B5EF4-FFF2-40B4-BE49-F238E27FC236}">
                  <a16:creationId xmlns:a16="http://schemas.microsoft.com/office/drawing/2014/main" id="{A92BEF0B-10D0-45FF-A483-7282F2148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2299" y="3067191"/>
              <a:ext cx="644976" cy="644976"/>
            </a:xfrm>
            <a:prstGeom prst="rect">
              <a:avLst/>
            </a:prstGeom>
          </p:spPr>
        </p:pic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2A5D049-5E69-4302-938E-5AAF47C6F294}"/>
              </a:ext>
            </a:extLst>
          </p:cNvPr>
          <p:cNvGrpSpPr/>
          <p:nvPr/>
        </p:nvGrpSpPr>
        <p:grpSpPr>
          <a:xfrm>
            <a:off x="3339971" y="4176129"/>
            <a:ext cx="589366" cy="589366"/>
            <a:chOff x="3339971" y="4176129"/>
            <a:chExt cx="589366" cy="58936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F5D8E7-4F4B-4830-8BA0-0EB6345F12E4}"/>
                </a:ext>
              </a:extLst>
            </p:cNvPr>
            <p:cNvGrpSpPr/>
            <p:nvPr/>
          </p:nvGrpSpPr>
          <p:grpSpPr>
            <a:xfrm>
              <a:off x="3339971" y="4176129"/>
              <a:ext cx="589366" cy="589366"/>
              <a:chOff x="1105470" y="385244"/>
              <a:chExt cx="1869742" cy="186974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BD3A30D-F2E2-4854-B10E-AF9CC83E103C}"/>
                  </a:ext>
                </a:extLst>
              </p:cNvPr>
              <p:cNvSpPr/>
              <p:nvPr/>
            </p:nvSpPr>
            <p:spPr>
              <a:xfrm>
                <a:off x="1168093" y="447867"/>
                <a:ext cx="1744496" cy="1744496"/>
              </a:xfrm>
              <a:prstGeom prst="ellipse">
                <a:avLst/>
              </a:prstGeom>
              <a:solidFill>
                <a:srgbClr val="F659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0CE1A1D-DBC0-4ED0-9073-B23136601FD1}"/>
                  </a:ext>
                </a:extLst>
              </p:cNvPr>
              <p:cNvSpPr/>
              <p:nvPr/>
            </p:nvSpPr>
            <p:spPr>
              <a:xfrm>
                <a:off x="1105470" y="385244"/>
                <a:ext cx="1869742" cy="1869742"/>
              </a:xfrm>
              <a:prstGeom prst="ellipse">
                <a:avLst/>
              </a:prstGeom>
              <a:noFill/>
              <a:ln w="19050">
                <a:solidFill>
                  <a:srgbClr val="F6596E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84FB42E2-E67F-4BCF-9306-73A251F6B714}"/>
                  </a:ext>
                </a:extLst>
              </p:cNvPr>
              <p:cNvSpPr/>
              <p:nvPr/>
            </p:nvSpPr>
            <p:spPr>
              <a:xfrm rot="21336072">
                <a:off x="1322943" y="1026832"/>
                <a:ext cx="1119357" cy="1132274"/>
              </a:xfrm>
              <a:prstGeom prst="teardrop">
                <a:avLst>
                  <a:gd name="adj" fmla="val 88717"/>
                </a:avLst>
              </a:prstGeom>
              <a:solidFill>
                <a:srgbClr val="000000">
                  <a:alpha val="10980"/>
                </a:srgbClr>
              </a:solidFill>
              <a:ln>
                <a:noFill/>
              </a:ln>
              <a:effectLst>
                <a:glow rad="101600">
                  <a:schemeClr val="tx1">
                    <a:alpha val="8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6796320-456C-4666-B05D-E22FCF18FDF9}"/>
                  </a:ext>
                </a:extLst>
              </p:cNvPr>
              <p:cNvGrpSpPr/>
              <p:nvPr/>
            </p:nvGrpSpPr>
            <p:grpSpPr>
              <a:xfrm>
                <a:off x="1392869" y="677439"/>
                <a:ext cx="1285351" cy="1285351"/>
                <a:chOff x="1282890" y="562664"/>
                <a:chExt cx="1514902" cy="1514902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8010BE0-DEE5-4F22-8172-46914EF56CE2}"/>
                    </a:ext>
                  </a:extLst>
                </p:cNvPr>
                <p:cNvSpPr/>
                <p:nvPr/>
              </p:nvSpPr>
              <p:spPr>
                <a:xfrm>
                  <a:off x="1282890" y="562664"/>
                  <a:ext cx="1514902" cy="1514902"/>
                </a:xfrm>
                <a:prstGeom prst="ellipse">
                  <a:avLst/>
                </a:prstGeom>
                <a:noFill/>
                <a:ln w="57150">
                  <a:solidFill>
                    <a:srgbClr val="FFA7BC"/>
                  </a:solidFill>
                </a:ln>
                <a:effectLst>
                  <a:outerShdw blurRad="127000" dist="25400" dir="8100000" sx="104000" sy="104000" algn="tr" rotWithShape="0">
                    <a:prstClr val="black">
                      <a:alpha val="2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4326018-DB04-413B-B3A7-A9E5A0F8F9A8}"/>
                    </a:ext>
                  </a:extLst>
                </p:cNvPr>
                <p:cNvSpPr/>
                <p:nvPr/>
              </p:nvSpPr>
              <p:spPr>
                <a:xfrm>
                  <a:off x="1310269" y="585169"/>
                  <a:ext cx="1469894" cy="146989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rgbClr val="BB4A5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26" name="Graphic 225" descr="Research with solid fill">
              <a:extLst>
                <a:ext uri="{FF2B5EF4-FFF2-40B4-BE49-F238E27FC236}">
                  <a16:creationId xmlns:a16="http://schemas.microsoft.com/office/drawing/2014/main" id="{936D424D-6938-4769-91DE-DB3B5E5A1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26675" y="4378164"/>
              <a:ext cx="209076" cy="209076"/>
            </a:xfrm>
            <a:prstGeom prst="rect">
              <a:avLst/>
            </a:prstGeom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6D1EB77-4346-45A9-A000-8198FA3EE0B6}"/>
              </a:ext>
            </a:extLst>
          </p:cNvPr>
          <p:cNvGrpSpPr/>
          <p:nvPr/>
        </p:nvGrpSpPr>
        <p:grpSpPr>
          <a:xfrm>
            <a:off x="7852331" y="4261131"/>
            <a:ext cx="589366" cy="589366"/>
            <a:chOff x="6047178" y="4792308"/>
            <a:chExt cx="1539705" cy="153970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5D625A5-B7DA-417F-BA65-DA1DA60285B0}"/>
                </a:ext>
              </a:extLst>
            </p:cNvPr>
            <p:cNvGrpSpPr/>
            <p:nvPr/>
          </p:nvGrpSpPr>
          <p:grpSpPr>
            <a:xfrm>
              <a:off x="6047178" y="4792308"/>
              <a:ext cx="1539705" cy="1539705"/>
              <a:chOff x="1105470" y="385244"/>
              <a:chExt cx="1869742" cy="1869742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F27CF97-76CA-46CF-8DA4-DC075657116C}"/>
                  </a:ext>
                </a:extLst>
              </p:cNvPr>
              <p:cNvSpPr/>
              <p:nvPr/>
            </p:nvSpPr>
            <p:spPr>
              <a:xfrm>
                <a:off x="1168093" y="447867"/>
                <a:ext cx="1744496" cy="1744496"/>
              </a:xfrm>
              <a:prstGeom prst="ellipse">
                <a:avLst/>
              </a:prstGeom>
              <a:solidFill>
                <a:srgbClr val="3EC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080AF82-1359-4E5E-B9B0-B2B2EE69019E}"/>
                  </a:ext>
                </a:extLst>
              </p:cNvPr>
              <p:cNvSpPr/>
              <p:nvPr/>
            </p:nvSpPr>
            <p:spPr>
              <a:xfrm>
                <a:off x="1105470" y="385244"/>
                <a:ext cx="1869742" cy="1869742"/>
              </a:xfrm>
              <a:prstGeom prst="ellipse">
                <a:avLst/>
              </a:prstGeom>
              <a:noFill/>
              <a:ln w="19050">
                <a:solidFill>
                  <a:srgbClr val="3ECEFE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ardrop 73">
                <a:extLst>
                  <a:ext uri="{FF2B5EF4-FFF2-40B4-BE49-F238E27FC236}">
                    <a16:creationId xmlns:a16="http://schemas.microsoft.com/office/drawing/2014/main" id="{2FE854D9-0ECF-450B-902E-EE0369F2F07A}"/>
                  </a:ext>
                </a:extLst>
              </p:cNvPr>
              <p:cNvSpPr/>
              <p:nvPr/>
            </p:nvSpPr>
            <p:spPr>
              <a:xfrm rot="21336072">
                <a:off x="1322943" y="1026832"/>
                <a:ext cx="1119357" cy="1132274"/>
              </a:xfrm>
              <a:prstGeom prst="teardrop">
                <a:avLst>
                  <a:gd name="adj" fmla="val 88717"/>
                </a:avLst>
              </a:prstGeom>
              <a:solidFill>
                <a:srgbClr val="000000">
                  <a:alpha val="10980"/>
                </a:srgbClr>
              </a:solidFill>
              <a:ln>
                <a:noFill/>
              </a:ln>
              <a:effectLst>
                <a:glow rad="101600">
                  <a:schemeClr val="tx1">
                    <a:alpha val="8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23C5509-D24D-448E-8B1C-140B0792B113}"/>
                  </a:ext>
                </a:extLst>
              </p:cNvPr>
              <p:cNvGrpSpPr/>
              <p:nvPr/>
            </p:nvGrpSpPr>
            <p:grpSpPr>
              <a:xfrm>
                <a:off x="1392869" y="677439"/>
                <a:ext cx="1285351" cy="1285351"/>
                <a:chOff x="1282890" y="562664"/>
                <a:chExt cx="1514902" cy="1514902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A48916D-CE7A-45D2-BB32-7EE195A19E35}"/>
                    </a:ext>
                  </a:extLst>
                </p:cNvPr>
                <p:cNvSpPr/>
                <p:nvPr/>
              </p:nvSpPr>
              <p:spPr>
                <a:xfrm>
                  <a:off x="1282890" y="562664"/>
                  <a:ext cx="1514902" cy="1514902"/>
                </a:xfrm>
                <a:prstGeom prst="ellipse">
                  <a:avLst/>
                </a:prstGeom>
                <a:noFill/>
                <a:ln w="57150">
                  <a:solidFill>
                    <a:srgbClr val="83E2FA"/>
                  </a:solidFill>
                </a:ln>
                <a:effectLst>
                  <a:outerShdw blurRad="127000" dist="25400" dir="8100000" sx="104000" sy="104000" algn="tr" rotWithShape="0">
                    <a:prstClr val="black">
                      <a:alpha val="2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998231C1-DC6D-4A42-B270-BB0002D18CD8}"/>
                    </a:ext>
                  </a:extLst>
                </p:cNvPr>
                <p:cNvSpPr/>
                <p:nvPr/>
              </p:nvSpPr>
              <p:spPr>
                <a:xfrm>
                  <a:off x="1310269" y="585169"/>
                  <a:ext cx="1469894" cy="146989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rgbClr val="42BD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29" name="Graphic 228" descr="Pencil with solid fill">
              <a:extLst>
                <a:ext uri="{FF2B5EF4-FFF2-40B4-BE49-F238E27FC236}">
                  <a16:creationId xmlns:a16="http://schemas.microsoft.com/office/drawing/2014/main" id="{720B3FC2-EE7C-482D-9FF0-7564C80FE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02682" y="5258719"/>
              <a:ext cx="594890" cy="59489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108DCDD-DADC-4B92-AE86-34CE1CF5B528}"/>
              </a:ext>
            </a:extLst>
          </p:cNvPr>
          <p:cNvGrpSpPr/>
          <p:nvPr/>
        </p:nvGrpSpPr>
        <p:grpSpPr>
          <a:xfrm>
            <a:off x="2723559" y="850863"/>
            <a:ext cx="591662" cy="591662"/>
            <a:chOff x="1801240" y="224627"/>
            <a:chExt cx="1545704" cy="1545704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CA0F692-4C3F-4FCD-8349-AAF42B815B0C}"/>
                </a:ext>
              </a:extLst>
            </p:cNvPr>
            <p:cNvGrpSpPr/>
            <p:nvPr/>
          </p:nvGrpSpPr>
          <p:grpSpPr>
            <a:xfrm>
              <a:off x="1801240" y="224627"/>
              <a:ext cx="1545704" cy="1545704"/>
              <a:chOff x="1105470" y="385244"/>
              <a:chExt cx="1869742" cy="1869742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DD874BF-1023-487B-8B17-43552D0CDB7E}"/>
                  </a:ext>
                </a:extLst>
              </p:cNvPr>
              <p:cNvSpPr/>
              <p:nvPr/>
            </p:nvSpPr>
            <p:spPr>
              <a:xfrm>
                <a:off x="1168093" y="447867"/>
                <a:ext cx="1744496" cy="1744496"/>
              </a:xfrm>
              <a:prstGeom prst="ellipse">
                <a:avLst/>
              </a:prstGeom>
              <a:solidFill>
                <a:srgbClr val="FFC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E564A15-D2DD-43BB-81CF-CC387453C47A}"/>
                  </a:ext>
                </a:extLst>
              </p:cNvPr>
              <p:cNvSpPr/>
              <p:nvPr/>
            </p:nvSpPr>
            <p:spPr>
              <a:xfrm>
                <a:off x="1105470" y="385244"/>
                <a:ext cx="1869742" cy="1869742"/>
              </a:xfrm>
              <a:prstGeom prst="ellipse">
                <a:avLst/>
              </a:prstGeom>
              <a:noFill/>
              <a:ln w="19050">
                <a:solidFill>
                  <a:srgbClr val="FFC5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Teardrop 162">
                <a:extLst>
                  <a:ext uri="{FF2B5EF4-FFF2-40B4-BE49-F238E27FC236}">
                    <a16:creationId xmlns:a16="http://schemas.microsoft.com/office/drawing/2014/main" id="{5DD5783F-84E8-4997-AAEC-C97ABB61DE50}"/>
                  </a:ext>
                </a:extLst>
              </p:cNvPr>
              <p:cNvSpPr/>
              <p:nvPr/>
            </p:nvSpPr>
            <p:spPr>
              <a:xfrm rot="21336072">
                <a:off x="1322943" y="1026832"/>
                <a:ext cx="1119357" cy="1132274"/>
              </a:xfrm>
              <a:prstGeom prst="teardrop">
                <a:avLst>
                  <a:gd name="adj" fmla="val 88717"/>
                </a:avLst>
              </a:prstGeom>
              <a:solidFill>
                <a:srgbClr val="000000">
                  <a:alpha val="10980"/>
                </a:srgbClr>
              </a:solidFill>
              <a:ln>
                <a:noFill/>
              </a:ln>
              <a:effectLst>
                <a:glow rad="101600">
                  <a:schemeClr val="tx1">
                    <a:alpha val="8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615E2D5-6C10-4915-BDEF-161D6D598850}"/>
                  </a:ext>
                </a:extLst>
              </p:cNvPr>
              <p:cNvGrpSpPr/>
              <p:nvPr/>
            </p:nvGrpSpPr>
            <p:grpSpPr>
              <a:xfrm>
                <a:off x="1392869" y="677439"/>
                <a:ext cx="1285351" cy="1285351"/>
                <a:chOff x="1282890" y="562664"/>
                <a:chExt cx="1514902" cy="1514902"/>
              </a:xfrm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60122700-FCA9-4B44-908E-D7832D491E4A}"/>
                    </a:ext>
                  </a:extLst>
                </p:cNvPr>
                <p:cNvSpPr/>
                <p:nvPr/>
              </p:nvSpPr>
              <p:spPr>
                <a:xfrm>
                  <a:off x="1282890" y="562664"/>
                  <a:ext cx="1514902" cy="1514902"/>
                </a:xfrm>
                <a:prstGeom prst="ellipse">
                  <a:avLst/>
                </a:prstGeom>
                <a:noFill/>
                <a:ln w="57150">
                  <a:solidFill>
                    <a:srgbClr val="FFE978"/>
                  </a:solidFill>
                </a:ln>
                <a:effectLst>
                  <a:outerShdw blurRad="127000" dist="25400" dir="8100000" sx="104000" sy="104000" algn="tr" rotWithShape="0">
                    <a:prstClr val="black">
                      <a:alpha val="2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EB3C5ED7-DBA9-4773-A4C6-243560FCC4AE}"/>
                    </a:ext>
                  </a:extLst>
                </p:cNvPr>
                <p:cNvSpPr/>
                <p:nvPr/>
              </p:nvSpPr>
              <p:spPr>
                <a:xfrm>
                  <a:off x="1310269" y="585168"/>
                  <a:ext cx="1469894" cy="146989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rgbClr val="F1CE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32" name="Graphic 231" descr="Lightbulb with solid fill">
              <a:extLst>
                <a:ext uri="{FF2B5EF4-FFF2-40B4-BE49-F238E27FC236}">
                  <a16:creationId xmlns:a16="http://schemas.microsoft.com/office/drawing/2014/main" id="{DEF47004-D265-491F-9FF0-F73240EBE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15775" y="640813"/>
              <a:ext cx="631376" cy="631376"/>
            </a:xfrm>
            <a:prstGeom prst="rect">
              <a:avLst/>
            </a:prstGeom>
          </p:spPr>
        </p:pic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2973F07-6539-423D-98BB-B15D58B06D71}"/>
              </a:ext>
            </a:extLst>
          </p:cNvPr>
          <p:cNvGrpSpPr/>
          <p:nvPr/>
        </p:nvGrpSpPr>
        <p:grpSpPr>
          <a:xfrm>
            <a:off x="8561651" y="4458834"/>
            <a:ext cx="3165459" cy="862082"/>
            <a:chOff x="10010939" y="993959"/>
            <a:chExt cx="1889193" cy="862082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FFBC686-6468-4464-B243-1747240D8523}"/>
                </a:ext>
              </a:extLst>
            </p:cNvPr>
            <p:cNvSpPr txBox="1"/>
            <p:nvPr/>
          </p:nvSpPr>
          <p:spPr>
            <a:xfrm>
              <a:off x="10051353" y="993959"/>
              <a:ext cx="1530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w Cen MT" panose="020B0602020104020603" pitchFamily="34" charset="0"/>
                </a:rPr>
                <a:t>EDITING TYPES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EC29AC98-F9CC-4EA4-8291-516580264FCA}"/>
                </a:ext>
              </a:extLst>
            </p:cNvPr>
            <p:cNvSpPr txBox="1"/>
            <p:nvPr/>
          </p:nvSpPr>
          <p:spPr>
            <a:xfrm>
              <a:off x="10010939" y="1332821"/>
              <a:ext cx="18891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Examples of Editing Types.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Automated Detection of Editing Type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9D048FC-0937-4C26-9BCA-06FC5699E46B}"/>
              </a:ext>
            </a:extLst>
          </p:cNvPr>
          <p:cNvGrpSpPr/>
          <p:nvPr/>
        </p:nvGrpSpPr>
        <p:grpSpPr>
          <a:xfrm>
            <a:off x="5786834" y="4853983"/>
            <a:ext cx="589366" cy="589366"/>
            <a:chOff x="5786834" y="5051603"/>
            <a:chExt cx="589366" cy="58936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08393E8-5D43-4BA1-B60B-025BC786300B}"/>
                </a:ext>
              </a:extLst>
            </p:cNvPr>
            <p:cNvGrpSpPr/>
            <p:nvPr/>
          </p:nvGrpSpPr>
          <p:grpSpPr>
            <a:xfrm>
              <a:off x="5786834" y="5051603"/>
              <a:ext cx="589366" cy="589366"/>
              <a:chOff x="1105470" y="385244"/>
              <a:chExt cx="1869742" cy="186974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D3A418C-A508-4FE3-87FE-F7D55E81EC4E}"/>
                  </a:ext>
                </a:extLst>
              </p:cNvPr>
              <p:cNvSpPr/>
              <p:nvPr/>
            </p:nvSpPr>
            <p:spPr>
              <a:xfrm>
                <a:off x="1168093" y="447867"/>
                <a:ext cx="1744496" cy="1744496"/>
              </a:xfrm>
              <a:prstGeom prst="ellipse">
                <a:avLst/>
              </a:prstGeom>
              <a:solidFill>
                <a:srgbClr val="FD7C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9A55141-F08C-48E5-B765-CF73E4B4074D}"/>
                  </a:ext>
                </a:extLst>
              </p:cNvPr>
              <p:cNvSpPr/>
              <p:nvPr/>
            </p:nvSpPr>
            <p:spPr>
              <a:xfrm>
                <a:off x="1105470" y="385244"/>
                <a:ext cx="1869742" cy="1869742"/>
              </a:xfrm>
              <a:prstGeom prst="ellipse">
                <a:avLst/>
              </a:prstGeom>
              <a:noFill/>
              <a:ln w="19050">
                <a:solidFill>
                  <a:srgbClr val="FD7CD9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ardrop 53">
                <a:extLst>
                  <a:ext uri="{FF2B5EF4-FFF2-40B4-BE49-F238E27FC236}">
                    <a16:creationId xmlns:a16="http://schemas.microsoft.com/office/drawing/2014/main" id="{5D6593FF-CE1B-47E1-A67F-45712A91E3BE}"/>
                  </a:ext>
                </a:extLst>
              </p:cNvPr>
              <p:cNvSpPr/>
              <p:nvPr/>
            </p:nvSpPr>
            <p:spPr>
              <a:xfrm rot="21336072">
                <a:off x="1322943" y="1026832"/>
                <a:ext cx="1119357" cy="1132274"/>
              </a:xfrm>
              <a:prstGeom prst="teardrop">
                <a:avLst>
                  <a:gd name="adj" fmla="val 88717"/>
                </a:avLst>
              </a:prstGeom>
              <a:solidFill>
                <a:srgbClr val="000000">
                  <a:alpha val="10980"/>
                </a:srgbClr>
              </a:solidFill>
              <a:ln>
                <a:noFill/>
              </a:ln>
              <a:effectLst>
                <a:glow rad="101600">
                  <a:schemeClr val="tx1">
                    <a:alpha val="8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1B7315D-E3E1-457D-8266-FB84D74D2961}"/>
                  </a:ext>
                </a:extLst>
              </p:cNvPr>
              <p:cNvGrpSpPr/>
              <p:nvPr/>
            </p:nvGrpSpPr>
            <p:grpSpPr>
              <a:xfrm>
                <a:off x="1392869" y="677439"/>
                <a:ext cx="1285351" cy="1285351"/>
                <a:chOff x="1282890" y="562664"/>
                <a:chExt cx="1514902" cy="1514902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3978B186-168F-48A8-8489-F8366BA4B886}"/>
                    </a:ext>
                  </a:extLst>
                </p:cNvPr>
                <p:cNvSpPr/>
                <p:nvPr/>
              </p:nvSpPr>
              <p:spPr>
                <a:xfrm>
                  <a:off x="1282890" y="562664"/>
                  <a:ext cx="1514902" cy="1514902"/>
                </a:xfrm>
                <a:prstGeom prst="ellipse">
                  <a:avLst/>
                </a:prstGeom>
                <a:noFill/>
                <a:ln w="57150">
                  <a:solidFill>
                    <a:srgbClr val="FBA9EB"/>
                  </a:solidFill>
                </a:ln>
                <a:effectLst>
                  <a:outerShdw blurRad="127000" dist="25400" dir="8100000" sx="104000" sy="104000" algn="tr" rotWithShape="0">
                    <a:prstClr val="black">
                      <a:alpha val="2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CA1056F-811B-4151-B6EF-F43CC43557D3}"/>
                    </a:ext>
                  </a:extLst>
                </p:cNvPr>
                <p:cNvSpPr/>
                <p:nvPr/>
              </p:nvSpPr>
              <p:spPr>
                <a:xfrm>
                  <a:off x="1310269" y="585169"/>
                  <a:ext cx="1469894" cy="146989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rgbClr val="D882D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220" name="Graphic 219" descr="Internet Of Things with solid fill">
              <a:extLst>
                <a:ext uri="{FF2B5EF4-FFF2-40B4-BE49-F238E27FC236}">
                  <a16:creationId xmlns:a16="http://schemas.microsoft.com/office/drawing/2014/main" id="{6CB2E7DD-1310-4F3E-B058-00E137EF6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46542" y="5216048"/>
              <a:ext cx="233802" cy="233802"/>
            </a:xfrm>
            <a:prstGeom prst="rect">
              <a:avLst/>
            </a:prstGeom>
          </p:spPr>
        </p:pic>
      </p:grpSp>
      <p:sp>
        <p:nvSpPr>
          <p:cNvPr id="254" name="Slide Number Placeholder 253">
            <a:extLst>
              <a:ext uri="{FF2B5EF4-FFF2-40B4-BE49-F238E27FC236}">
                <a16:creationId xmlns:a16="http://schemas.microsoft.com/office/drawing/2014/main" id="{66F7AD32-AE14-488D-9FCE-CFE318DE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9856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3</a:t>
            </a:fld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croll: Horizontal 35">
            <a:extLst>
              <a:ext uri="{FF2B5EF4-FFF2-40B4-BE49-F238E27FC236}">
                <a16:creationId xmlns:a16="http://schemas.microsoft.com/office/drawing/2014/main" id="{5D1F4D31-96D3-4889-BFBC-7E8866287BC3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2E49878-5F21-4F9B-805E-0FC4F04314F7}"/>
              </a:ext>
            </a:extLst>
          </p:cNvPr>
          <p:cNvGrpSpPr/>
          <p:nvPr/>
        </p:nvGrpSpPr>
        <p:grpSpPr>
          <a:xfrm>
            <a:off x="785864" y="2944339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EF53AAB-76AB-4DBB-BE4A-B1305F1746B8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0B4AEC64-973D-43A6-9C32-FA5C5CACE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5C32EE4-4D70-4494-8FA1-DEC4C3D362D8}"/>
              </a:ext>
            </a:extLst>
          </p:cNvPr>
          <p:cNvSpPr/>
          <p:nvPr/>
        </p:nvSpPr>
        <p:spPr>
          <a:xfrm>
            <a:off x="15009" y="-7208317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B38357-6F54-4DA3-8EAE-5EFED2A9C71D}"/>
              </a:ext>
            </a:extLst>
          </p:cNvPr>
          <p:cNvSpPr txBox="1"/>
          <p:nvPr/>
        </p:nvSpPr>
        <p:spPr>
          <a:xfrm>
            <a:off x="3041612" y="259225"/>
            <a:ext cx="6601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TEXT QUALITY MEASURES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02F71C5C-0BED-4DAB-BED3-200C85857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726764" y="823916"/>
            <a:ext cx="5230961" cy="77763"/>
          </a:xfrm>
          <a:prstGeom prst="rect">
            <a:avLst/>
          </a:prstGeom>
        </p:spPr>
      </p:pic>
      <p:sp>
        <p:nvSpPr>
          <p:cNvPr id="439" name="TextBox 438">
            <a:extLst>
              <a:ext uri="{FF2B5EF4-FFF2-40B4-BE49-F238E27FC236}">
                <a16:creationId xmlns:a16="http://schemas.microsoft.com/office/drawing/2014/main" id="{5DCAD2CD-0A58-4DC4-AC4A-D8AD5B6E3E1D}"/>
              </a:ext>
            </a:extLst>
          </p:cNvPr>
          <p:cNvSpPr txBox="1"/>
          <p:nvPr/>
        </p:nvSpPr>
        <p:spPr>
          <a:xfrm>
            <a:off x="1394654" y="1098488"/>
            <a:ext cx="3774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TYPE-TOKEN RATIO</a:t>
            </a:r>
            <a:endParaRPr lang="en-LT" sz="2000" b="1" spc="3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A5A7C-67F8-49EC-AC28-0790FB82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446235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30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F553FD3-D0A8-473B-9CE9-18FC6A5415A3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282" name="Oval 281">
              <a:hlinkClick r:id="rId6" action="ppaction://hlinksldjump"/>
              <a:extLst>
                <a:ext uri="{FF2B5EF4-FFF2-40B4-BE49-F238E27FC236}">
                  <a16:creationId xmlns:a16="http://schemas.microsoft.com/office/drawing/2014/main" id="{DDA32B41-183E-4082-9450-4FFA9B269452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3" name="Graphic 282" descr="Lightbulb with solid fill">
              <a:extLst>
                <a:ext uri="{FF2B5EF4-FFF2-40B4-BE49-F238E27FC236}">
                  <a16:creationId xmlns:a16="http://schemas.microsoft.com/office/drawing/2014/main" id="{159D747C-A7B7-4645-B437-897697B3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A482E16-B37B-4DBC-BE54-FA4FF1A8EAC2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C793288-7B18-40B4-9C88-B194CACC7F1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6" name="Graphic 285" descr="Bar chart with solid fill">
              <a:extLst>
                <a:ext uri="{FF2B5EF4-FFF2-40B4-BE49-F238E27FC236}">
                  <a16:creationId xmlns:a16="http://schemas.microsoft.com/office/drawing/2014/main" id="{3D0DD7BA-0232-43CE-99BD-3BF33FB2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B8EB22C-F4B4-40A3-9189-6474679031D0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C5FD97A-CAEB-400C-AD67-A3FD881CBBA0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89" name="Graphic 288" descr="Clipboard Badge with solid fill">
              <a:extLst>
                <a:ext uri="{FF2B5EF4-FFF2-40B4-BE49-F238E27FC236}">
                  <a16:creationId xmlns:a16="http://schemas.microsoft.com/office/drawing/2014/main" id="{FA77E98A-28B8-44D2-A83E-EBEE2460D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9ACF93C4-3737-408A-B4CE-1FA3F3299D4B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709BE1A-BD81-4811-AC17-39ECB617BFA5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5" name="Graphic 294" descr="Presentation with pie chart with solid fill">
              <a:extLst>
                <a:ext uri="{FF2B5EF4-FFF2-40B4-BE49-F238E27FC236}">
                  <a16:creationId xmlns:a16="http://schemas.microsoft.com/office/drawing/2014/main" id="{1698286F-1B07-470F-872C-8130C965C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5929449C-DED9-4638-B754-543C38A311E3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41D19E60-7404-4988-B202-2A50E6E8746C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8" name="Graphic 297" descr="Research with solid fill">
              <a:extLst>
                <a:ext uri="{FF2B5EF4-FFF2-40B4-BE49-F238E27FC236}">
                  <a16:creationId xmlns:a16="http://schemas.microsoft.com/office/drawing/2014/main" id="{7D9A25C2-9716-4E18-91BD-3606F183B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9A50227-0BF7-40E4-99F7-922077FB30AB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1A53DA91-027C-4428-9C27-E701CEE93D9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01" name="Graphic 300" descr="Pencil with solid fill">
              <a:extLst>
                <a:ext uri="{FF2B5EF4-FFF2-40B4-BE49-F238E27FC236}">
                  <a16:creationId xmlns:a16="http://schemas.microsoft.com/office/drawing/2014/main" id="{67876548-CCFD-48C3-A083-406770DA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316" name="Graphic 315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35D52AF6-43EE-476B-9525-06AFA8ED29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317" name="Graphic 316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52E932ED-4B8B-49E0-9021-A1B227FAC6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318" name="Graphic 317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8673C82-835A-4748-95E9-8152929277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319" name="Graphic 318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F997D366-C5E9-4434-A896-9DB92283C9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320" name="Graphic 319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DE48AF57-32FC-44C1-B16D-1F69AA2C006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321" name="Graphic 320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3FA4E43B-F53E-496C-A9AC-4D645AC6B53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322" name="Graphic 321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2FEE3AE-C158-4EBF-9F1E-AA90F17FC58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B0C7391-DA8A-438C-BC6B-4F4BC9749BA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72" y="1561639"/>
            <a:ext cx="9586408" cy="471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9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croll: Horizontal 51">
            <a:extLst>
              <a:ext uri="{FF2B5EF4-FFF2-40B4-BE49-F238E27FC236}">
                <a16:creationId xmlns:a16="http://schemas.microsoft.com/office/drawing/2014/main" id="{8686BDE6-026F-4D78-9AF7-EB7E73E69947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B3E0D7-3D43-4B44-A86D-327229FACE39}"/>
              </a:ext>
            </a:extLst>
          </p:cNvPr>
          <p:cNvGrpSpPr/>
          <p:nvPr/>
        </p:nvGrpSpPr>
        <p:grpSpPr>
          <a:xfrm>
            <a:off x="752908" y="3983592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E813E30-35FC-4774-9431-81A96CDA517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0D0F9F8E-23B1-4EB2-832B-F7F204D8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E6C9BA2-5919-4FF8-A58C-1C8736F57D05}"/>
              </a:ext>
            </a:extLst>
          </p:cNvPr>
          <p:cNvSpPr/>
          <p:nvPr/>
        </p:nvSpPr>
        <p:spPr>
          <a:xfrm>
            <a:off x="3618" y="-613847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184F7-6153-44E0-88C1-4D1645B2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2333" y="6435691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31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FCF13-04AB-40EC-9473-81DF5BBE1A7A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35" name="Oval 34">
              <a:hlinkClick r:id="rId4" action="ppaction://hlinksldjump"/>
              <a:extLst>
                <a:ext uri="{FF2B5EF4-FFF2-40B4-BE49-F238E27FC236}">
                  <a16:creationId xmlns:a16="http://schemas.microsoft.com/office/drawing/2014/main" id="{B79250AF-5BA7-4E7C-8C34-BF984AE7EDBD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6" name="Graphic 35" descr="Lightbulb with solid fill">
              <a:extLst>
                <a:ext uri="{FF2B5EF4-FFF2-40B4-BE49-F238E27FC236}">
                  <a16:creationId xmlns:a16="http://schemas.microsoft.com/office/drawing/2014/main" id="{C7BCE5D3-5206-40D5-A6BB-5E0D41C4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5EA5F3-CC18-43EC-B2B8-6BF8B2134B0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3C9238-3963-4418-B73F-A90B043D313A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9" name="Graphic 38" descr="Bar chart with solid fill">
              <a:extLst>
                <a:ext uri="{FF2B5EF4-FFF2-40B4-BE49-F238E27FC236}">
                  <a16:creationId xmlns:a16="http://schemas.microsoft.com/office/drawing/2014/main" id="{383C3C15-04EA-4924-B4B6-E48E76E8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2FFCA4-75AB-4662-B3E1-CCA440D28DE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B8D1B2-37E6-412D-BD6C-DD9F3166E82D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2" name="Graphic 41" descr="Clipboard Badge with solid fill">
              <a:extLst>
                <a:ext uri="{FF2B5EF4-FFF2-40B4-BE49-F238E27FC236}">
                  <a16:creationId xmlns:a16="http://schemas.microsoft.com/office/drawing/2014/main" id="{4D656B63-9DE6-4A43-BD2D-2E85A700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0BB88D-426B-4E40-A133-BB2A0187745E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97B26F-8152-4240-80BA-00702BBC08F4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Internet Of Things with solid fill">
              <a:extLst>
                <a:ext uri="{FF2B5EF4-FFF2-40B4-BE49-F238E27FC236}">
                  <a16:creationId xmlns:a16="http://schemas.microsoft.com/office/drawing/2014/main" id="{6561F99F-35AB-4DFE-AC5C-A26641F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DE2EB6-0F61-4572-A720-11BB8A78BB0F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16B77C-D52F-4032-89DD-8D52143C248A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8" name="Graphic 47" descr="Presentation with pie chart with solid fill">
              <a:extLst>
                <a:ext uri="{FF2B5EF4-FFF2-40B4-BE49-F238E27FC236}">
                  <a16:creationId xmlns:a16="http://schemas.microsoft.com/office/drawing/2014/main" id="{A592DA85-2EFB-40E5-BFB4-D2A92BC3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5F6318-29A6-435E-8DD6-D5E638F4B0AB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15253A-6505-4228-A718-3E25CE0A8A4D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1" name="Graphic 50" descr="Research with solid fill">
              <a:extLst>
                <a:ext uri="{FF2B5EF4-FFF2-40B4-BE49-F238E27FC236}">
                  <a16:creationId xmlns:a16="http://schemas.microsoft.com/office/drawing/2014/main" id="{467B2284-ED1B-4A64-97F5-EBE3DD68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pic>
        <p:nvPicPr>
          <p:cNvPr id="100" name="Graphic 99" descr="Lightbulb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F8499C37-1442-4A02-8E8F-72F9EAE569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01" name="Graphic 100" descr="Bar 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70C22893-BB3E-45F3-BFB5-5902D9EB22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02" name="Graphic 101" descr="Clipboard Badg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0A4D6391-0AC1-4148-9762-6E734405F5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03" name="Graphic 102" descr="Internet Of Thing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55A18CB5-0F4E-4354-8641-0BEBBFF9CF9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04" name="Graphic 103" descr="Presentation with pie chart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35496D60-93B0-454F-9416-61110CDD10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05" name="Graphic 104" descr="Research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75B9F43B-0762-420F-B659-6B6420D07D0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06" name="Graphic 105" descr="Pencil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3176E4FF-C5CB-4876-8E01-DC5D7E7D6B7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2199BB1-8803-4C3E-8677-855B896AC11A}"/>
              </a:ext>
            </a:extLst>
          </p:cNvPr>
          <p:cNvSpPr txBox="1"/>
          <p:nvPr/>
        </p:nvSpPr>
        <p:spPr>
          <a:xfrm>
            <a:off x="1737116" y="231417"/>
            <a:ext cx="5724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RESEARCH QUESTION RQ1 SETUP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2161A35-DB49-4CCF-A573-2658AB935A06}"/>
              </a:ext>
            </a:extLst>
          </p:cNvPr>
          <p:cNvGrpSpPr/>
          <p:nvPr/>
        </p:nvGrpSpPr>
        <p:grpSpPr>
          <a:xfrm>
            <a:off x="1737116" y="977953"/>
            <a:ext cx="10049370" cy="1820687"/>
            <a:chOff x="3401233" y="1239799"/>
            <a:chExt cx="5297715" cy="188077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EE99E-4784-4F0A-A91A-F2FC7028EC09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D20EA4A-F172-48AB-820F-5EC115451930}"/>
                </a:ext>
              </a:extLst>
            </p:cNvPr>
            <p:cNvSpPr/>
            <p:nvPr/>
          </p:nvSpPr>
          <p:spPr>
            <a:xfrm>
              <a:off x="3401233" y="123979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3745226-6F71-451A-9912-0E6CA7CA40E2}"/>
                </a:ext>
              </a:extLst>
            </p:cNvPr>
            <p:cNvSpPr/>
            <p:nvPr/>
          </p:nvSpPr>
          <p:spPr>
            <a:xfrm>
              <a:off x="3607384" y="1367926"/>
              <a:ext cx="496025" cy="898358"/>
            </a:xfrm>
            <a:prstGeom prst="ellipse">
              <a:avLst/>
            </a:prstGeom>
            <a:solidFill>
              <a:srgbClr val="3399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ABCFA8-1BE6-4C1D-8A21-DE090503B544}"/>
                </a:ext>
              </a:extLst>
            </p:cNvPr>
            <p:cNvSpPr txBox="1"/>
            <p:nvPr/>
          </p:nvSpPr>
          <p:spPr>
            <a:xfrm>
              <a:off x="3624008" y="1547302"/>
              <a:ext cx="496025" cy="540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</a:rPr>
                <a:t>RQ1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5E62E5-F428-45DC-9A3D-A549A31CD78C}"/>
                </a:ext>
              </a:extLst>
            </p:cNvPr>
            <p:cNvSpPr txBox="1"/>
            <p:nvPr/>
          </p:nvSpPr>
          <p:spPr>
            <a:xfrm>
              <a:off x="4170428" y="1591695"/>
              <a:ext cx="4212896" cy="60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What are the different types of editing techniques in search-supported writing ?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38EC7A-C5D8-4A4D-8F59-449AF83929CA}"/>
              </a:ext>
            </a:extLst>
          </p:cNvPr>
          <p:cNvGrpSpPr/>
          <p:nvPr/>
        </p:nvGrpSpPr>
        <p:grpSpPr>
          <a:xfrm>
            <a:off x="1737116" y="2448269"/>
            <a:ext cx="10049370" cy="1951917"/>
            <a:chOff x="3447142" y="1248229"/>
            <a:chExt cx="5297715" cy="1872343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735E61C-C662-4B32-A847-A30CF4401DB0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E9F38C-AFE7-4C49-B519-D449F00BD2A0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CE2E3BF-0F8C-43D0-BB58-75162357A2A1}"/>
                </a:ext>
              </a:extLst>
            </p:cNvPr>
            <p:cNvSpPr/>
            <p:nvPr/>
          </p:nvSpPr>
          <p:spPr>
            <a:xfrm>
              <a:off x="3657596" y="1439303"/>
              <a:ext cx="500436" cy="815515"/>
            </a:xfrm>
            <a:prstGeom prst="ellipse">
              <a:avLst/>
            </a:prstGeom>
            <a:noFill/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6FCF1F-5A18-4C4D-897B-DBE71011364E}"/>
                </a:ext>
              </a:extLst>
            </p:cNvPr>
            <p:cNvSpPr txBox="1"/>
            <p:nvPr/>
          </p:nvSpPr>
          <p:spPr>
            <a:xfrm>
              <a:off x="3659977" y="1547053"/>
              <a:ext cx="500436" cy="50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RQ2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98B2215-2E9A-479D-ADA1-6445C9013EFD}"/>
                </a:ext>
              </a:extLst>
            </p:cNvPr>
            <p:cNvSpPr txBox="1"/>
            <p:nvPr/>
          </p:nvSpPr>
          <p:spPr>
            <a:xfrm>
              <a:off x="4216338" y="1569786"/>
              <a:ext cx="4290791" cy="560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How do different types of editing affect Coherence, Type-Token ratio, and Readability? 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B0C4CCE-1EF8-4799-9912-2F841E03549A}"/>
              </a:ext>
            </a:extLst>
          </p:cNvPr>
          <p:cNvGrpSpPr/>
          <p:nvPr/>
        </p:nvGrpSpPr>
        <p:grpSpPr>
          <a:xfrm>
            <a:off x="1737116" y="4320726"/>
            <a:ext cx="10049370" cy="1915959"/>
            <a:chOff x="3447142" y="1248229"/>
            <a:chExt cx="5297715" cy="1872343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E35D684-07BE-4CD4-B42E-E8AFCF666340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28A947F-D7C4-4C64-B867-E7584D0D5D0B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8A287DA-EA7C-42E9-9607-E3D04EEAA26B}"/>
                </a:ext>
              </a:extLst>
            </p:cNvPr>
            <p:cNvSpPr/>
            <p:nvPr/>
          </p:nvSpPr>
          <p:spPr>
            <a:xfrm>
              <a:off x="3664545" y="1454798"/>
              <a:ext cx="475795" cy="737440"/>
            </a:xfrm>
            <a:prstGeom prst="ellipse">
              <a:avLst/>
            </a:prstGeom>
            <a:noFill/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19452A7-B4D4-4394-81A7-15809295BBD2}"/>
                </a:ext>
              </a:extLst>
            </p:cNvPr>
            <p:cNvSpPr txBox="1"/>
            <p:nvPr/>
          </p:nvSpPr>
          <p:spPr>
            <a:xfrm>
              <a:off x="3669917" y="1570860"/>
              <a:ext cx="475795" cy="51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RQ3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C36F53-FF61-4BBC-ABFC-CEAD3D8E8F7D}"/>
                </a:ext>
              </a:extLst>
            </p:cNvPr>
            <p:cNvSpPr txBox="1"/>
            <p:nvPr/>
          </p:nvSpPr>
          <p:spPr>
            <a:xfrm>
              <a:off x="4216337" y="1570861"/>
              <a:ext cx="4079264" cy="57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How do different essay writing strategies affect Coherence, Type-Token ratio, and Readability?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89BCEB4-936B-4779-863C-64DFEBA03DF9}"/>
              </a:ext>
            </a:extLst>
          </p:cNvPr>
          <p:cNvSpPr/>
          <p:nvPr/>
        </p:nvSpPr>
        <p:spPr>
          <a:xfrm>
            <a:off x="1376938" y="835641"/>
            <a:ext cx="10662662" cy="1541879"/>
          </a:xfrm>
          <a:prstGeom prst="rect">
            <a:avLst/>
          </a:prstGeom>
          <a:noFill/>
          <a:ln w="28575">
            <a:solidFill>
              <a:srgbClr val="99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11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croll: Horizontal 52">
            <a:extLst>
              <a:ext uri="{FF2B5EF4-FFF2-40B4-BE49-F238E27FC236}">
                <a16:creationId xmlns:a16="http://schemas.microsoft.com/office/drawing/2014/main" id="{5EA0A57E-E71F-4ED7-956E-E14FE788742D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B3E0D7-3D43-4B44-A86D-327229FACE39}"/>
              </a:ext>
            </a:extLst>
          </p:cNvPr>
          <p:cNvGrpSpPr/>
          <p:nvPr/>
        </p:nvGrpSpPr>
        <p:grpSpPr>
          <a:xfrm>
            <a:off x="752908" y="3983592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E813E30-35FC-4774-9431-81A96CDA517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0D0F9F8E-23B1-4EB2-832B-F7F204D8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E6C9BA2-5919-4FF8-A58C-1C8736F57D05}"/>
              </a:ext>
            </a:extLst>
          </p:cNvPr>
          <p:cNvSpPr/>
          <p:nvPr/>
        </p:nvSpPr>
        <p:spPr>
          <a:xfrm>
            <a:off x="3618" y="-613847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C6277F-4D37-445B-8493-558E930A3F86}"/>
              </a:ext>
            </a:extLst>
          </p:cNvPr>
          <p:cNvSpPr txBox="1"/>
          <p:nvPr/>
        </p:nvSpPr>
        <p:spPr>
          <a:xfrm>
            <a:off x="4366493" y="247653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EDITING TYPES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47E8964-6341-4A32-9D34-F555BCB3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4838013" y="803050"/>
            <a:ext cx="3057148" cy="1101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184F7-6153-44E0-88C1-4D1645B2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890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32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FCF13-04AB-40EC-9473-81DF5BBE1A7A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35" name="Oval 34">
              <a:hlinkClick r:id="rId6" action="ppaction://hlinksldjump"/>
              <a:extLst>
                <a:ext uri="{FF2B5EF4-FFF2-40B4-BE49-F238E27FC236}">
                  <a16:creationId xmlns:a16="http://schemas.microsoft.com/office/drawing/2014/main" id="{B79250AF-5BA7-4E7C-8C34-BF984AE7EDBD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6" name="Graphic 35" descr="Lightbulb with solid fill">
              <a:extLst>
                <a:ext uri="{FF2B5EF4-FFF2-40B4-BE49-F238E27FC236}">
                  <a16:creationId xmlns:a16="http://schemas.microsoft.com/office/drawing/2014/main" id="{C7BCE5D3-5206-40D5-A6BB-5E0D41C4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5EA5F3-CC18-43EC-B2B8-6BF8B2134B0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3C9238-3963-4418-B73F-A90B043D313A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9" name="Graphic 38" descr="Bar chart with solid fill">
              <a:extLst>
                <a:ext uri="{FF2B5EF4-FFF2-40B4-BE49-F238E27FC236}">
                  <a16:creationId xmlns:a16="http://schemas.microsoft.com/office/drawing/2014/main" id="{383C3C15-04EA-4924-B4B6-E48E76E8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2FFCA4-75AB-4662-B3E1-CCA440D28DE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B8D1B2-37E6-412D-BD6C-DD9F3166E82D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2" name="Graphic 41" descr="Clipboard Badge with solid fill">
              <a:extLst>
                <a:ext uri="{FF2B5EF4-FFF2-40B4-BE49-F238E27FC236}">
                  <a16:creationId xmlns:a16="http://schemas.microsoft.com/office/drawing/2014/main" id="{4D656B63-9DE6-4A43-BD2D-2E85A700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0BB88D-426B-4E40-A133-BB2A0187745E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97B26F-8152-4240-80BA-00702BBC08F4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Internet Of Things with solid fill">
              <a:extLst>
                <a:ext uri="{FF2B5EF4-FFF2-40B4-BE49-F238E27FC236}">
                  <a16:creationId xmlns:a16="http://schemas.microsoft.com/office/drawing/2014/main" id="{6561F99F-35AB-4DFE-AC5C-A26641F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DE2EB6-0F61-4572-A720-11BB8A78BB0F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16B77C-D52F-4032-89DD-8D52143C248A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8" name="Graphic 47" descr="Presentation with pie chart with solid fill">
              <a:extLst>
                <a:ext uri="{FF2B5EF4-FFF2-40B4-BE49-F238E27FC236}">
                  <a16:creationId xmlns:a16="http://schemas.microsoft.com/office/drawing/2014/main" id="{A592DA85-2EFB-40E5-BFB4-D2A92BC3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5F6318-29A6-435E-8DD6-D5E638F4B0AB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15253A-6505-4228-A718-3E25CE0A8A4D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1" name="Graphic 50" descr="Research with solid fill">
              <a:extLst>
                <a:ext uri="{FF2B5EF4-FFF2-40B4-BE49-F238E27FC236}">
                  <a16:creationId xmlns:a16="http://schemas.microsoft.com/office/drawing/2014/main" id="{467B2284-ED1B-4A64-97F5-EBE3DD68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pic>
        <p:nvPicPr>
          <p:cNvPr id="100" name="Graphic 99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F8499C37-1442-4A02-8E8F-72F9EAE569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01" name="Graphic 100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70C22893-BB3E-45F3-BFB5-5902D9EB22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02" name="Graphic 101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A4D6391-0AC1-4148-9762-6E734405F5E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03" name="Graphic 102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55A18CB5-0F4E-4354-8641-0BEBBFF9CF9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04" name="Graphic 103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5496D60-93B0-454F-9416-61110CDD106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05" name="Graphic 104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75B9F43B-0762-420F-B659-6B6420D07D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06" name="Graphic 105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3176E4FF-C5CB-4876-8E01-DC5D7E7D6B7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CC496C7F-F1F8-4218-9846-D70F661484C0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colorTemperature colorTemp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87" r="566" b="-1330"/>
          <a:stretch/>
        </p:blipFill>
        <p:spPr>
          <a:xfrm>
            <a:off x="5128180" y="2710542"/>
            <a:ext cx="1694769" cy="1722104"/>
          </a:xfrm>
          <a:prstGeom prst="rect">
            <a:avLst/>
          </a:prstGeom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1D4A68-FE43-44D2-811D-6F82A5763DCE}"/>
              </a:ext>
            </a:extLst>
          </p:cNvPr>
          <p:cNvGrpSpPr/>
          <p:nvPr/>
        </p:nvGrpSpPr>
        <p:grpSpPr>
          <a:xfrm>
            <a:off x="7113526" y="1316603"/>
            <a:ext cx="4673140" cy="1616861"/>
            <a:chOff x="7113526" y="1316603"/>
            <a:chExt cx="4673140" cy="161686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AF2334-37C8-4474-AE08-0E3183AA546B}"/>
                </a:ext>
              </a:extLst>
            </p:cNvPr>
            <p:cNvGrpSpPr/>
            <p:nvPr/>
          </p:nvGrpSpPr>
          <p:grpSpPr>
            <a:xfrm>
              <a:off x="7523544" y="1316603"/>
              <a:ext cx="4263122" cy="737470"/>
              <a:chOff x="7523544" y="1316603"/>
              <a:chExt cx="4263122" cy="737470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F142C40-D780-4880-87CD-9A906462E568}"/>
                  </a:ext>
                </a:extLst>
              </p:cNvPr>
              <p:cNvSpPr txBox="1"/>
              <p:nvPr/>
            </p:nvSpPr>
            <p:spPr>
              <a:xfrm>
                <a:off x="8318216" y="1340110"/>
                <a:ext cx="3468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spc="300" dirty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</a:rPr>
                  <a:t>EXAMPLES OF EDITING TYPES</a:t>
                </a:r>
                <a:endParaRPr lang="en-LT" sz="2000" b="1" spc="300" dirty="0">
                  <a:solidFill>
                    <a:schemeClr val="bg2">
                      <a:lumMod val="50000"/>
                    </a:schemeClr>
                  </a:solidFill>
                  <a:latin typeface="Montserrat" pitchFamily="2" charset="77"/>
                </a:endParaRPr>
              </a:p>
            </p:txBody>
          </p:sp>
          <p:pic>
            <p:nvPicPr>
              <p:cNvPr id="6" name="Graphic 5" descr="Pencil outline">
                <a:extLst>
                  <a:ext uri="{FF2B5EF4-FFF2-40B4-BE49-F238E27FC236}">
                    <a16:creationId xmlns:a16="http://schemas.microsoft.com/office/drawing/2014/main" id="{A70FF5DA-6385-4393-AFC9-A92E653B6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7523544" y="1316603"/>
                <a:ext cx="737470" cy="737470"/>
              </a:xfrm>
              <a:prstGeom prst="rect">
                <a:avLst/>
              </a:prstGeom>
            </p:spPr>
          </p:pic>
        </p:grpSp>
        <p:grpSp>
          <p:nvGrpSpPr>
            <p:cNvPr id="112" name="Graphic 43">
              <a:extLst>
                <a:ext uri="{FF2B5EF4-FFF2-40B4-BE49-F238E27FC236}">
                  <a16:creationId xmlns:a16="http://schemas.microsoft.com/office/drawing/2014/main" id="{C8EFC35C-97BD-4918-9D81-3048C34DF0AC}"/>
                </a:ext>
              </a:extLst>
            </p:cNvPr>
            <p:cNvGrpSpPr/>
            <p:nvPr/>
          </p:nvGrpSpPr>
          <p:grpSpPr>
            <a:xfrm rot="20644195" flipV="1">
              <a:off x="7113526" y="2450634"/>
              <a:ext cx="1458826" cy="482830"/>
              <a:chOff x="5270499" y="2952750"/>
              <a:chExt cx="1652160" cy="94664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3" name="Freeform 76">
                <a:extLst>
                  <a:ext uri="{FF2B5EF4-FFF2-40B4-BE49-F238E27FC236}">
                    <a16:creationId xmlns:a16="http://schemas.microsoft.com/office/drawing/2014/main" id="{D9CC01C6-5454-4D62-BF1C-F54860A16963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14" name="Freeform 77">
                <a:extLst>
                  <a:ext uri="{FF2B5EF4-FFF2-40B4-BE49-F238E27FC236}">
                    <a16:creationId xmlns:a16="http://schemas.microsoft.com/office/drawing/2014/main" id="{3DCE3C9F-FAAC-4E47-9DAA-9A545D927FBD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753792-0303-400C-AC33-B7F783A4F8B5}"/>
              </a:ext>
            </a:extLst>
          </p:cNvPr>
          <p:cNvGrpSpPr/>
          <p:nvPr/>
        </p:nvGrpSpPr>
        <p:grpSpPr>
          <a:xfrm>
            <a:off x="6977058" y="4356877"/>
            <a:ext cx="5102282" cy="1668844"/>
            <a:chOff x="6977058" y="4356877"/>
            <a:chExt cx="5102282" cy="16688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EA2B45-94E7-4603-9F74-4AE12C564429}"/>
                </a:ext>
              </a:extLst>
            </p:cNvPr>
            <p:cNvGrpSpPr/>
            <p:nvPr/>
          </p:nvGrpSpPr>
          <p:grpSpPr>
            <a:xfrm>
              <a:off x="7628764" y="5010058"/>
              <a:ext cx="4450576" cy="1015663"/>
              <a:chOff x="7307798" y="4517454"/>
              <a:chExt cx="4450576" cy="1015663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323CEC1-C094-4A52-931D-FBAF7D5B3B56}"/>
                  </a:ext>
                </a:extLst>
              </p:cNvPr>
              <p:cNvSpPr txBox="1"/>
              <p:nvPr/>
            </p:nvSpPr>
            <p:spPr>
              <a:xfrm>
                <a:off x="8289924" y="4517454"/>
                <a:ext cx="34684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spc="300" dirty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</a:rPr>
                  <a:t>AUTOMATIC IDENTIFICATION OF EDITING TYPES</a:t>
                </a:r>
                <a:endParaRPr lang="en-LT" sz="2000" b="1" spc="300" dirty="0">
                  <a:solidFill>
                    <a:schemeClr val="bg2">
                      <a:lumMod val="50000"/>
                    </a:schemeClr>
                  </a:solidFill>
                  <a:latin typeface="Montserrat" pitchFamily="2" charset="77"/>
                </a:endParaRPr>
              </a:p>
            </p:txBody>
          </p:sp>
          <p:pic>
            <p:nvPicPr>
              <p:cNvPr id="110" name="Graphic 109" descr="Pencil outline">
                <a:extLst>
                  <a:ext uri="{FF2B5EF4-FFF2-40B4-BE49-F238E27FC236}">
                    <a16:creationId xmlns:a16="http://schemas.microsoft.com/office/drawing/2014/main" id="{5F6004EF-F349-46D3-94E8-575A0D6ED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7307798" y="4727677"/>
                <a:ext cx="737471" cy="737471"/>
              </a:xfrm>
              <a:prstGeom prst="rect">
                <a:avLst/>
              </a:prstGeom>
            </p:spPr>
          </p:pic>
        </p:grpSp>
        <p:grpSp>
          <p:nvGrpSpPr>
            <p:cNvPr id="115" name="Graphic 43">
              <a:extLst>
                <a:ext uri="{FF2B5EF4-FFF2-40B4-BE49-F238E27FC236}">
                  <a16:creationId xmlns:a16="http://schemas.microsoft.com/office/drawing/2014/main" id="{2524F383-4254-4DA7-895E-AFC8A60DC1F1}"/>
                </a:ext>
              </a:extLst>
            </p:cNvPr>
            <p:cNvGrpSpPr/>
            <p:nvPr/>
          </p:nvGrpSpPr>
          <p:grpSpPr>
            <a:xfrm rot="2678380" flipV="1">
              <a:off x="6977058" y="4356877"/>
              <a:ext cx="1092969" cy="518486"/>
              <a:chOff x="5270499" y="2952750"/>
              <a:chExt cx="1652160" cy="94664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6" name="Freeform 79">
                <a:extLst>
                  <a:ext uri="{FF2B5EF4-FFF2-40B4-BE49-F238E27FC236}">
                    <a16:creationId xmlns:a16="http://schemas.microsoft.com/office/drawing/2014/main" id="{D8D2D755-2A83-4320-B584-2532A041B276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17" name="Freeform 80">
                <a:extLst>
                  <a:ext uri="{FF2B5EF4-FFF2-40B4-BE49-F238E27FC236}">
                    <a16:creationId xmlns:a16="http://schemas.microsoft.com/office/drawing/2014/main" id="{8E63D765-E867-4503-8E88-409FBEF99212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B96434-1BDE-4305-A529-300E2B1B1424}"/>
              </a:ext>
            </a:extLst>
          </p:cNvPr>
          <p:cNvGrpSpPr/>
          <p:nvPr/>
        </p:nvGrpSpPr>
        <p:grpSpPr>
          <a:xfrm>
            <a:off x="1376938" y="1083787"/>
            <a:ext cx="3468450" cy="1800836"/>
            <a:chOff x="1376938" y="1083787"/>
            <a:chExt cx="3468450" cy="180083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F58074-1919-4108-AE85-D6BB1585B7B5}"/>
                </a:ext>
              </a:extLst>
            </p:cNvPr>
            <p:cNvGrpSpPr/>
            <p:nvPr/>
          </p:nvGrpSpPr>
          <p:grpSpPr>
            <a:xfrm>
              <a:off x="1376938" y="1083787"/>
              <a:ext cx="3468450" cy="1219268"/>
              <a:chOff x="1376938" y="1083787"/>
              <a:chExt cx="3468450" cy="1219268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3B68921-4618-4929-9306-4AEE0B0617BD}"/>
                  </a:ext>
                </a:extLst>
              </p:cNvPr>
              <p:cNvSpPr txBox="1"/>
              <p:nvPr/>
            </p:nvSpPr>
            <p:spPr>
              <a:xfrm>
                <a:off x="1376938" y="1083787"/>
                <a:ext cx="34684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spc="300" dirty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</a:rPr>
                  <a:t>EDITING TYPES</a:t>
                </a:r>
                <a:endParaRPr lang="en-LT" sz="2000" b="1" spc="300" dirty="0">
                  <a:solidFill>
                    <a:schemeClr val="bg2">
                      <a:lumMod val="50000"/>
                    </a:schemeClr>
                  </a:solidFill>
                  <a:latin typeface="Montserrat" pitchFamily="2" charset="77"/>
                </a:endParaRPr>
              </a:p>
            </p:txBody>
          </p:sp>
          <p:pic>
            <p:nvPicPr>
              <p:cNvPr id="111" name="Graphic 110" descr="Pencil outline">
                <a:extLst>
                  <a:ext uri="{FF2B5EF4-FFF2-40B4-BE49-F238E27FC236}">
                    <a16:creationId xmlns:a16="http://schemas.microsoft.com/office/drawing/2014/main" id="{F4588F85-F7B4-4C11-8527-1E183AB7C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2227163" y="1565585"/>
                <a:ext cx="737470" cy="737470"/>
              </a:xfrm>
              <a:prstGeom prst="rect">
                <a:avLst/>
              </a:prstGeom>
            </p:spPr>
          </p:pic>
        </p:grpSp>
        <p:grpSp>
          <p:nvGrpSpPr>
            <p:cNvPr id="118" name="Graphic 43">
              <a:extLst>
                <a:ext uri="{FF2B5EF4-FFF2-40B4-BE49-F238E27FC236}">
                  <a16:creationId xmlns:a16="http://schemas.microsoft.com/office/drawing/2014/main" id="{E6860261-4659-4224-968D-8E87F6A9975A}"/>
                </a:ext>
              </a:extLst>
            </p:cNvPr>
            <p:cNvGrpSpPr/>
            <p:nvPr/>
          </p:nvGrpSpPr>
          <p:grpSpPr>
            <a:xfrm rot="417027" flipH="1" flipV="1">
              <a:off x="3356579" y="2356380"/>
              <a:ext cx="1396237" cy="528243"/>
              <a:chOff x="5270499" y="2952750"/>
              <a:chExt cx="1652160" cy="94664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9" name="Freeform 82">
                <a:extLst>
                  <a:ext uri="{FF2B5EF4-FFF2-40B4-BE49-F238E27FC236}">
                    <a16:creationId xmlns:a16="http://schemas.microsoft.com/office/drawing/2014/main" id="{3468963C-7D81-453E-9730-F1E195199571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20" name="Freeform 83">
                <a:extLst>
                  <a:ext uri="{FF2B5EF4-FFF2-40B4-BE49-F238E27FC236}">
                    <a16:creationId xmlns:a16="http://schemas.microsoft.com/office/drawing/2014/main" id="{AD555412-E838-429B-ADA9-62F1F5C06107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450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croll: Horizontal 69">
            <a:extLst>
              <a:ext uri="{FF2B5EF4-FFF2-40B4-BE49-F238E27FC236}">
                <a16:creationId xmlns:a16="http://schemas.microsoft.com/office/drawing/2014/main" id="{8569E8AD-8AEC-4A6B-80AE-B2A9E9AE85EA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B3E0D7-3D43-4B44-A86D-327229FACE39}"/>
              </a:ext>
            </a:extLst>
          </p:cNvPr>
          <p:cNvGrpSpPr/>
          <p:nvPr/>
        </p:nvGrpSpPr>
        <p:grpSpPr>
          <a:xfrm>
            <a:off x="752908" y="3983592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E813E30-35FC-4774-9431-81A96CDA517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0D0F9F8E-23B1-4EB2-832B-F7F204D8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E6C9BA2-5919-4FF8-A58C-1C8736F57D05}"/>
              </a:ext>
            </a:extLst>
          </p:cNvPr>
          <p:cNvSpPr/>
          <p:nvPr/>
        </p:nvSpPr>
        <p:spPr>
          <a:xfrm>
            <a:off x="3618" y="-613847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C6277F-4D37-445B-8493-558E930A3F86}"/>
              </a:ext>
            </a:extLst>
          </p:cNvPr>
          <p:cNvSpPr txBox="1"/>
          <p:nvPr/>
        </p:nvSpPr>
        <p:spPr>
          <a:xfrm>
            <a:off x="4366493" y="247653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EDITING TYPES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47E8964-6341-4A32-9D34-F555BCB3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540000">
            <a:off x="4838013" y="803050"/>
            <a:ext cx="3057148" cy="1101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184F7-6153-44E0-88C1-4D1645B2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3676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33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FCF13-04AB-40EC-9473-81DF5BBE1A7A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35" name="Oval 34">
              <a:hlinkClick r:id="rId7" action="ppaction://hlinksldjump"/>
              <a:extLst>
                <a:ext uri="{FF2B5EF4-FFF2-40B4-BE49-F238E27FC236}">
                  <a16:creationId xmlns:a16="http://schemas.microsoft.com/office/drawing/2014/main" id="{B79250AF-5BA7-4E7C-8C34-BF984AE7EDBD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6" name="Graphic 35" descr="Lightbulb with solid fill">
              <a:extLst>
                <a:ext uri="{FF2B5EF4-FFF2-40B4-BE49-F238E27FC236}">
                  <a16:creationId xmlns:a16="http://schemas.microsoft.com/office/drawing/2014/main" id="{C7BCE5D3-5206-40D5-A6BB-5E0D41C4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5EA5F3-CC18-43EC-B2B8-6BF8B2134B0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3C9238-3963-4418-B73F-A90B043D313A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9" name="Graphic 38" descr="Bar chart with solid fill">
              <a:extLst>
                <a:ext uri="{FF2B5EF4-FFF2-40B4-BE49-F238E27FC236}">
                  <a16:creationId xmlns:a16="http://schemas.microsoft.com/office/drawing/2014/main" id="{383C3C15-04EA-4924-B4B6-E48E76E8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2FFCA4-75AB-4662-B3E1-CCA440D28DE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B8D1B2-37E6-412D-BD6C-DD9F3166E82D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2" name="Graphic 41" descr="Clipboard Badge with solid fill">
              <a:extLst>
                <a:ext uri="{FF2B5EF4-FFF2-40B4-BE49-F238E27FC236}">
                  <a16:creationId xmlns:a16="http://schemas.microsoft.com/office/drawing/2014/main" id="{4D656B63-9DE6-4A43-BD2D-2E85A700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0BB88D-426B-4E40-A133-BB2A0187745E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97B26F-8152-4240-80BA-00702BBC08F4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Internet Of Things with solid fill">
              <a:extLst>
                <a:ext uri="{FF2B5EF4-FFF2-40B4-BE49-F238E27FC236}">
                  <a16:creationId xmlns:a16="http://schemas.microsoft.com/office/drawing/2014/main" id="{6561F99F-35AB-4DFE-AC5C-A26641F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DE2EB6-0F61-4572-A720-11BB8A78BB0F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16B77C-D52F-4032-89DD-8D52143C248A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8" name="Graphic 47" descr="Presentation with pie chart with solid fill">
              <a:extLst>
                <a:ext uri="{FF2B5EF4-FFF2-40B4-BE49-F238E27FC236}">
                  <a16:creationId xmlns:a16="http://schemas.microsoft.com/office/drawing/2014/main" id="{A592DA85-2EFB-40E5-BFB4-D2A92BC3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5F6318-29A6-435E-8DD6-D5E638F4B0AB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15253A-6505-4228-A718-3E25CE0A8A4D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1" name="Graphic 50" descr="Research with solid fill">
              <a:extLst>
                <a:ext uri="{FF2B5EF4-FFF2-40B4-BE49-F238E27FC236}">
                  <a16:creationId xmlns:a16="http://schemas.microsoft.com/office/drawing/2014/main" id="{467B2284-ED1B-4A64-97F5-EBE3DD68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pic>
        <p:nvPicPr>
          <p:cNvPr id="100" name="Graphic 99" descr="Lightbulb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F8499C37-1442-4A02-8E8F-72F9EAE569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01" name="Graphic 100" descr="Bar chart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70C22893-BB3E-45F3-BFB5-5902D9EB22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02" name="Graphic 101" descr="Clipboard Badge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0A4D6391-0AC1-4148-9762-6E734405F5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03" name="Graphic 102" descr="Internet Of Things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55A18CB5-0F4E-4354-8641-0BEBBFF9CF9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04" name="Graphic 103" descr="Presentation with pie chart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35496D60-93B0-454F-9416-61110CDD10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05" name="Graphic 104" descr="Research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75B9F43B-0762-420F-B659-6B6420D07D0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06" name="Graphic 105" descr="Pencil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3176E4FF-C5CB-4876-8E01-DC5D7E7D6B7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3B68921-4618-4929-9306-4AEE0B0617BD}"/>
              </a:ext>
            </a:extLst>
          </p:cNvPr>
          <p:cNvSpPr txBox="1"/>
          <p:nvPr/>
        </p:nvSpPr>
        <p:spPr>
          <a:xfrm>
            <a:off x="1539678" y="1073248"/>
            <a:ext cx="346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EDITING TYPES</a:t>
            </a:r>
            <a:endParaRPr lang="en-LT" sz="2000" b="1" spc="3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F4B118-85A0-488C-BA46-40C19551E1AC}"/>
              </a:ext>
            </a:extLst>
          </p:cNvPr>
          <p:cNvGrpSpPr/>
          <p:nvPr/>
        </p:nvGrpSpPr>
        <p:grpSpPr>
          <a:xfrm>
            <a:off x="1830505" y="1748323"/>
            <a:ext cx="7015321" cy="1483325"/>
            <a:chOff x="3447142" y="1248229"/>
            <a:chExt cx="5297715" cy="187234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6F0C780-7D3E-4073-B0DC-62772072E436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A6B7AF6-7452-4007-AC4C-E3DA5E256BF7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CCAD77F-2AB0-47B1-9BC1-B7627F8DE62E}"/>
                </a:ext>
              </a:extLst>
            </p:cNvPr>
            <p:cNvSpPr/>
            <p:nvPr/>
          </p:nvSpPr>
          <p:spPr>
            <a:xfrm>
              <a:off x="3785924" y="1538458"/>
              <a:ext cx="519710" cy="697654"/>
            </a:xfrm>
            <a:prstGeom prst="ellipse">
              <a:avLst/>
            </a:prstGeom>
            <a:solidFill>
              <a:srgbClr val="3399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353F75-8704-4E2F-9165-655AE9E67457}"/>
                </a:ext>
              </a:extLst>
            </p:cNvPr>
            <p:cNvSpPr txBox="1"/>
            <p:nvPr/>
          </p:nvSpPr>
          <p:spPr>
            <a:xfrm>
              <a:off x="3809653" y="1538765"/>
              <a:ext cx="482408" cy="660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38B0E9-E275-4E0F-B86A-9BC6B212FF6F}"/>
                </a:ext>
              </a:extLst>
            </p:cNvPr>
            <p:cNvSpPr txBox="1"/>
            <p:nvPr/>
          </p:nvSpPr>
          <p:spPr>
            <a:xfrm>
              <a:off x="4389087" y="1517189"/>
              <a:ext cx="4015799" cy="738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spc="50" dirty="0">
                  <a:latin typeface="Century Gothic" panose="020B0502020202020204" pitchFamily="34" charset="0"/>
                </a:rPr>
                <a:t>How is the second revision edited compared to  the first revision.</a:t>
              </a:r>
              <a:endParaRPr lang="en-US" sz="1600" spc="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4546A88-42BA-459E-8EEB-8D6A5F43D747}"/>
              </a:ext>
            </a:extLst>
          </p:cNvPr>
          <p:cNvGrpSpPr/>
          <p:nvPr/>
        </p:nvGrpSpPr>
        <p:grpSpPr>
          <a:xfrm>
            <a:off x="4366493" y="3256610"/>
            <a:ext cx="7380028" cy="1472442"/>
            <a:chOff x="3447142" y="1248229"/>
            <a:chExt cx="5297715" cy="187234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FE8A152-8D5A-4F8F-B33A-B8540CFB4DC7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EE6715-1563-4A1D-AE09-1658E025432F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9F60D88-DBEA-41C9-9A38-CECDB7EE78AE}"/>
                </a:ext>
              </a:extLst>
            </p:cNvPr>
            <p:cNvSpPr/>
            <p:nvPr/>
          </p:nvSpPr>
          <p:spPr>
            <a:xfrm>
              <a:off x="3824163" y="1494970"/>
              <a:ext cx="566407" cy="665323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9313D8-F2AE-400D-9127-3467D90720F1}"/>
                </a:ext>
              </a:extLst>
            </p:cNvPr>
            <p:cNvSpPr txBox="1"/>
            <p:nvPr/>
          </p:nvSpPr>
          <p:spPr>
            <a:xfrm>
              <a:off x="3785097" y="1507331"/>
              <a:ext cx="611883" cy="66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9376C61-5C98-4955-97A1-909B605CC9A6}"/>
                </a:ext>
              </a:extLst>
            </p:cNvPr>
            <p:cNvSpPr txBox="1"/>
            <p:nvPr/>
          </p:nvSpPr>
          <p:spPr>
            <a:xfrm>
              <a:off x="4487956" y="1622429"/>
              <a:ext cx="3893207" cy="430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spc="50" dirty="0">
                  <a:latin typeface="Century Gothic" panose="020B0502020202020204" pitchFamily="34" charset="0"/>
                </a:rPr>
                <a:t>Analyse across pairs of adjacent revisions.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9DBE8F8-4F31-4AAD-B5DF-C6BF6303409C}"/>
              </a:ext>
            </a:extLst>
          </p:cNvPr>
          <p:cNvGrpSpPr/>
          <p:nvPr/>
        </p:nvGrpSpPr>
        <p:grpSpPr>
          <a:xfrm>
            <a:off x="1830505" y="4793051"/>
            <a:ext cx="7380028" cy="1466349"/>
            <a:chOff x="3447142" y="1248229"/>
            <a:chExt cx="5297715" cy="1872343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C33789-51A7-40EA-A6B7-57C991BC5AA7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9E6AED5-D338-4490-9E4A-A900A1CA4432}"/>
                </a:ext>
              </a:extLst>
            </p:cNvPr>
            <p:cNvSpPr/>
            <p:nvPr/>
          </p:nvSpPr>
          <p:spPr>
            <a:xfrm>
              <a:off x="3447142" y="1248229"/>
              <a:ext cx="5297715" cy="1262743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43FE69A-AC8E-4E7A-99C0-919DE2B2745B}"/>
                </a:ext>
              </a:extLst>
            </p:cNvPr>
            <p:cNvSpPr/>
            <p:nvPr/>
          </p:nvSpPr>
          <p:spPr>
            <a:xfrm>
              <a:off x="3761176" y="1550235"/>
              <a:ext cx="553031" cy="696605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D4F677-C78A-4646-8880-62446DC86D99}"/>
                </a:ext>
              </a:extLst>
            </p:cNvPr>
            <p:cNvSpPr txBox="1"/>
            <p:nvPr/>
          </p:nvSpPr>
          <p:spPr>
            <a:xfrm>
              <a:off x="3761177" y="1550234"/>
              <a:ext cx="578691" cy="668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31B8F2-4294-4557-ABCF-323DF0B98370}"/>
                </a:ext>
              </a:extLst>
            </p:cNvPr>
            <p:cNvSpPr txBox="1"/>
            <p:nvPr/>
          </p:nvSpPr>
          <p:spPr>
            <a:xfrm>
              <a:off x="4534325" y="1710796"/>
              <a:ext cx="3720680" cy="43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spc="50" dirty="0">
                  <a:latin typeface="Century Gothic" panose="020B0502020202020204" pitchFamily="34" charset="0"/>
                </a:rPr>
                <a:t>Identified five different editing types.</a:t>
              </a:r>
              <a:endParaRPr lang="en-GB" sz="1600" spc="5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AD8377-7A02-4726-8F0E-8A2B0A8F8F30}"/>
              </a:ext>
            </a:extLst>
          </p:cNvPr>
          <p:cNvGrpSpPr/>
          <p:nvPr/>
        </p:nvGrpSpPr>
        <p:grpSpPr>
          <a:xfrm>
            <a:off x="9074482" y="1353268"/>
            <a:ext cx="2965171" cy="1343324"/>
            <a:chOff x="9074482" y="1353268"/>
            <a:chExt cx="2965171" cy="13433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6675F5-7453-470A-9512-2E8CD2E758A6}"/>
                </a:ext>
              </a:extLst>
            </p:cNvPr>
            <p:cNvGrpSpPr/>
            <p:nvPr/>
          </p:nvGrpSpPr>
          <p:grpSpPr>
            <a:xfrm>
              <a:off x="9074482" y="1364822"/>
              <a:ext cx="1225554" cy="1331770"/>
              <a:chOff x="9210533" y="1353268"/>
              <a:chExt cx="1225554" cy="133177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4277249-22AF-4F75-88E1-DA8788E3503B}"/>
                  </a:ext>
                </a:extLst>
              </p:cNvPr>
              <p:cNvSpPr/>
              <p:nvPr/>
            </p:nvSpPr>
            <p:spPr>
              <a:xfrm>
                <a:off x="9210533" y="1652115"/>
                <a:ext cx="1225554" cy="10329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B11D71-A699-400E-963F-8CB0DA7CACF9}"/>
                  </a:ext>
                </a:extLst>
              </p:cNvPr>
              <p:cNvSpPr txBox="1"/>
              <p:nvPr/>
            </p:nvSpPr>
            <p:spPr>
              <a:xfrm>
                <a:off x="9210533" y="1353268"/>
                <a:ext cx="122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1st Revision </a:t>
                </a:r>
                <a:endParaRPr lang="en-GB" sz="1200" b="1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EE84D7E-318C-4AA4-8F8A-046D11208AD5}"/>
                  </a:ext>
                </a:extLst>
              </p:cNvPr>
              <p:cNvCxnSpPr/>
              <p:nvPr/>
            </p:nvCxnSpPr>
            <p:spPr>
              <a:xfrm>
                <a:off x="9303026" y="1783114"/>
                <a:ext cx="9640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9C10446-4E25-475E-BD22-0953D4AF3146}"/>
                  </a:ext>
                </a:extLst>
              </p:cNvPr>
              <p:cNvCxnSpPr/>
              <p:nvPr/>
            </p:nvCxnSpPr>
            <p:spPr>
              <a:xfrm>
                <a:off x="9303026" y="1961401"/>
                <a:ext cx="9640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5E6D561-27CD-4FF3-80E3-32ECAAD1D11A}"/>
                  </a:ext>
                </a:extLst>
              </p:cNvPr>
              <p:cNvCxnSpPr/>
              <p:nvPr/>
            </p:nvCxnSpPr>
            <p:spPr>
              <a:xfrm>
                <a:off x="9303026" y="2146081"/>
                <a:ext cx="9640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E158637-A04B-4B4C-991C-182C883B5976}"/>
                  </a:ext>
                </a:extLst>
              </p:cNvPr>
              <p:cNvCxnSpPr/>
              <p:nvPr/>
            </p:nvCxnSpPr>
            <p:spPr>
              <a:xfrm>
                <a:off x="9303026" y="2338440"/>
                <a:ext cx="9640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10D8F23-EE89-448A-9583-AEE664853F43}"/>
                </a:ext>
              </a:extLst>
            </p:cNvPr>
            <p:cNvGrpSpPr/>
            <p:nvPr/>
          </p:nvGrpSpPr>
          <p:grpSpPr>
            <a:xfrm>
              <a:off x="10800794" y="1353268"/>
              <a:ext cx="1238859" cy="1324984"/>
              <a:chOff x="10800794" y="1353268"/>
              <a:chExt cx="1238859" cy="1324984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73D268A-FA75-44A9-BAAB-08F22C82BE62}"/>
                  </a:ext>
                </a:extLst>
              </p:cNvPr>
              <p:cNvSpPr/>
              <p:nvPr/>
            </p:nvSpPr>
            <p:spPr>
              <a:xfrm>
                <a:off x="10800794" y="1645329"/>
                <a:ext cx="1225554" cy="10329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59703F4-6C7F-4208-8BA2-B13C16E6D947}"/>
                  </a:ext>
                </a:extLst>
              </p:cNvPr>
              <p:cNvSpPr txBox="1"/>
              <p:nvPr/>
            </p:nvSpPr>
            <p:spPr>
              <a:xfrm>
                <a:off x="10814099" y="1353268"/>
                <a:ext cx="122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2nd Revision </a:t>
                </a:r>
                <a:endParaRPr lang="en-GB" sz="1200" b="1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168F01B-DDCB-469C-8652-97AD88F89BBC}"/>
                  </a:ext>
                </a:extLst>
              </p:cNvPr>
              <p:cNvCxnSpPr/>
              <p:nvPr/>
            </p:nvCxnSpPr>
            <p:spPr>
              <a:xfrm>
                <a:off x="10944828" y="1783114"/>
                <a:ext cx="9640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401D3BB-A941-44B6-8338-1DA30383C0B6}"/>
                  </a:ext>
                </a:extLst>
              </p:cNvPr>
              <p:cNvCxnSpPr/>
              <p:nvPr/>
            </p:nvCxnSpPr>
            <p:spPr>
              <a:xfrm>
                <a:off x="10944828" y="1961401"/>
                <a:ext cx="9640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C840DB8-7723-4489-A7B2-639C9E45FC75}"/>
                  </a:ext>
                </a:extLst>
              </p:cNvPr>
              <p:cNvCxnSpPr/>
              <p:nvPr/>
            </p:nvCxnSpPr>
            <p:spPr>
              <a:xfrm>
                <a:off x="10931523" y="2146081"/>
                <a:ext cx="9640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4" name="Graphic 83" descr="Text with solid fill">
                <a:extLst>
                  <a:ext uri="{FF2B5EF4-FFF2-40B4-BE49-F238E27FC236}">
                    <a16:creationId xmlns:a16="http://schemas.microsoft.com/office/drawing/2014/main" id="{73FF5D29-ECF5-45F0-982F-43473DF94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1127482" y="2234921"/>
                <a:ext cx="384803" cy="261610"/>
              </a:xfrm>
              <a:prstGeom prst="rect">
                <a:avLst/>
              </a:prstGeom>
            </p:spPr>
          </p:pic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C4D739-FB8D-4235-A772-A2C7FD98649C}"/>
                </a:ext>
              </a:extLst>
            </p:cNvPr>
            <p:cNvCxnSpPr/>
            <p:nvPr/>
          </p:nvCxnSpPr>
          <p:spPr>
            <a:xfrm>
              <a:off x="10386391" y="2110245"/>
              <a:ext cx="3592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phic 84" descr="Text with solid fill">
              <a:extLst>
                <a:ext uri="{FF2B5EF4-FFF2-40B4-BE49-F238E27FC236}">
                  <a16:creationId xmlns:a16="http://schemas.microsoft.com/office/drawing/2014/main" id="{1826EDA3-DB72-4B07-B991-FF43B2097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0343974" y="1830596"/>
              <a:ext cx="384803" cy="26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746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croll: Horizontal 67">
            <a:extLst>
              <a:ext uri="{FF2B5EF4-FFF2-40B4-BE49-F238E27FC236}">
                <a16:creationId xmlns:a16="http://schemas.microsoft.com/office/drawing/2014/main" id="{1927E915-3797-4E94-802A-F1891FA5A4A1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B3E0D7-3D43-4B44-A86D-327229FACE39}"/>
              </a:ext>
            </a:extLst>
          </p:cNvPr>
          <p:cNvGrpSpPr/>
          <p:nvPr/>
        </p:nvGrpSpPr>
        <p:grpSpPr>
          <a:xfrm>
            <a:off x="752908" y="3983592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E813E30-35FC-4774-9431-81A96CDA517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0D0F9F8E-23B1-4EB2-832B-F7F204D8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E6C9BA2-5919-4FF8-A58C-1C8736F57D05}"/>
              </a:ext>
            </a:extLst>
          </p:cNvPr>
          <p:cNvSpPr/>
          <p:nvPr/>
        </p:nvSpPr>
        <p:spPr>
          <a:xfrm>
            <a:off x="3618" y="-613847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C6277F-4D37-445B-8493-558E930A3F86}"/>
              </a:ext>
            </a:extLst>
          </p:cNvPr>
          <p:cNvSpPr txBox="1"/>
          <p:nvPr/>
        </p:nvSpPr>
        <p:spPr>
          <a:xfrm>
            <a:off x="4366493" y="247653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EDITING TYPES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47E8964-6341-4A32-9D34-F555BCB3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4838013" y="803050"/>
            <a:ext cx="3057148" cy="1101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184F7-6153-44E0-88C1-4D1645B2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332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34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FCF13-04AB-40EC-9473-81DF5BBE1A7A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35" name="Oval 34">
              <a:hlinkClick r:id="rId6" action="ppaction://hlinksldjump"/>
              <a:extLst>
                <a:ext uri="{FF2B5EF4-FFF2-40B4-BE49-F238E27FC236}">
                  <a16:creationId xmlns:a16="http://schemas.microsoft.com/office/drawing/2014/main" id="{B79250AF-5BA7-4E7C-8C34-BF984AE7EDBD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6" name="Graphic 35" descr="Lightbulb with solid fill">
              <a:extLst>
                <a:ext uri="{FF2B5EF4-FFF2-40B4-BE49-F238E27FC236}">
                  <a16:creationId xmlns:a16="http://schemas.microsoft.com/office/drawing/2014/main" id="{C7BCE5D3-5206-40D5-A6BB-5E0D41C4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5EA5F3-CC18-43EC-B2B8-6BF8B2134B0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3C9238-3963-4418-B73F-A90B043D313A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9" name="Graphic 38" descr="Bar chart with solid fill">
              <a:extLst>
                <a:ext uri="{FF2B5EF4-FFF2-40B4-BE49-F238E27FC236}">
                  <a16:creationId xmlns:a16="http://schemas.microsoft.com/office/drawing/2014/main" id="{383C3C15-04EA-4924-B4B6-E48E76E8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2FFCA4-75AB-4662-B3E1-CCA440D28DE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B8D1B2-37E6-412D-BD6C-DD9F3166E82D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2" name="Graphic 41" descr="Clipboard Badge with solid fill">
              <a:extLst>
                <a:ext uri="{FF2B5EF4-FFF2-40B4-BE49-F238E27FC236}">
                  <a16:creationId xmlns:a16="http://schemas.microsoft.com/office/drawing/2014/main" id="{4D656B63-9DE6-4A43-BD2D-2E85A700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0BB88D-426B-4E40-A133-BB2A0187745E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97B26F-8152-4240-80BA-00702BBC08F4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Internet Of Things with solid fill">
              <a:extLst>
                <a:ext uri="{FF2B5EF4-FFF2-40B4-BE49-F238E27FC236}">
                  <a16:creationId xmlns:a16="http://schemas.microsoft.com/office/drawing/2014/main" id="{6561F99F-35AB-4DFE-AC5C-A26641F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DE2EB6-0F61-4572-A720-11BB8A78BB0F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16B77C-D52F-4032-89DD-8D52143C248A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8" name="Graphic 47" descr="Presentation with pie chart with solid fill">
              <a:extLst>
                <a:ext uri="{FF2B5EF4-FFF2-40B4-BE49-F238E27FC236}">
                  <a16:creationId xmlns:a16="http://schemas.microsoft.com/office/drawing/2014/main" id="{A592DA85-2EFB-40E5-BFB4-D2A92BC3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5F6318-29A6-435E-8DD6-D5E638F4B0AB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15253A-6505-4228-A718-3E25CE0A8A4D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1" name="Graphic 50" descr="Research with solid fill">
              <a:extLst>
                <a:ext uri="{FF2B5EF4-FFF2-40B4-BE49-F238E27FC236}">
                  <a16:creationId xmlns:a16="http://schemas.microsoft.com/office/drawing/2014/main" id="{467B2284-ED1B-4A64-97F5-EBE3DD68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pic>
        <p:nvPicPr>
          <p:cNvPr id="100" name="Graphic 99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F8499C37-1442-4A02-8E8F-72F9EAE569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01" name="Graphic 100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70C22893-BB3E-45F3-BFB5-5902D9EB22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02" name="Graphic 101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A4D6391-0AC1-4148-9762-6E734405F5E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03" name="Graphic 102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55A18CB5-0F4E-4354-8641-0BEBBFF9CF9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04" name="Graphic 103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5496D60-93B0-454F-9416-61110CDD106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05" name="Graphic 104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75B9F43B-0762-420F-B659-6B6420D07D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06" name="Graphic 105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3176E4FF-C5CB-4876-8E01-DC5D7E7D6B7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F142C40-D780-4880-87CD-9A906462E568}"/>
              </a:ext>
            </a:extLst>
          </p:cNvPr>
          <p:cNvSpPr txBox="1"/>
          <p:nvPr/>
        </p:nvSpPr>
        <p:spPr>
          <a:xfrm>
            <a:off x="1237606" y="981749"/>
            <a:ext cx="694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EXAMPLE OF EDITING TYPES</a:t>
            </a:r>
            <a:endParaRPr lang="en-LT" sz="2000" b="1" spc="3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48F03-26BC-47C4-9807-574A5237FEFB}"/>
              </a:ext>
            </a:extLst>
          </p:cNvPr>
          <p:cNvSpPr txBox="1"/>
          <p:nvPr/>
        </p:nvSpPr>
        <p:spPr>
          <a:xfrm>
            <a:off x="1612463" y="1413305"/>
            <a:ext cx="2309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entury Gothic" panose="020B0502020202020204" pitchFamily="34" charset="0"/>
              </a:rPr>
              <a:t>Block Edit</a:t>
            </a:r>
            <a:endParaRPr lang="en-GB" sz="16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5363E9-A8D9-4F9D-B2B9-74FE9D0318E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86" y="4977666"/>
            <a:ext cx="4278090" cy="140202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617856A-E3C0-4583-915F-C18DCB78D18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22" y="4977666"/>
            <a:ext cx="4282326" cy="12918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371C726-946B-487F-B0E9-22E33B49D990}"/>
              </a:ext>
            </a:extLst>
          </p:cNvPr>
          <p:cNvGrpSpPr/>
          <p:nvPr/>
        </p:nvGrpSpPr>
        <p:grpSpPr>
          <a:xfrm>
            <a:off x="2231031" y="2046846"/>
            <a:ext cx="2922549" cy="2025185"/>
            <a:chOff x="2231031" y="2046846"/>
            <a:chExt cx="2922549" cy="20251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F07378-2788-49C9-B7A0-1043FF40AE61}"/>
                </a:ext>
              </a:extLst>
            </p:cNvPr>
            <p:cNvGrpSpPr/>
            <p:nvPr/>
          </p:nvGrpSpPr>
          <p:grpSpPr>
            <a:xfrm>
              <a:off x="2279751" y="2046846"/>
              <a:ext cx="2873829" cy="2025185"/>
              <a:chOff x="2279751" y="2046846"/>
              <a:chExt cx="2873829" cy="202518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590E52C-BC4E-435F-87D7-4CC53BA39398}"/>
                  </a:ext>
                </a:extLst>
              </p:cNvPr>
              <p:cNvGrpSpPr/>
              <p:nvPr/>
            </p:nvGrpSpPr>
            <p:grpSpPr>
              <a:xfrm>
                <a:off x="2279751" y="2046846"/>
                <a:ext cx="2873829" cy="1556657"/>
                <a:chOff x="2037140" y="1888482"/>
                <a:chExt cx="2873829" cy="1556657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2B46C7F-0DFE-49A9-997B-6A38F13E0B7B}"/>
                    </a:ext>
                  </a:extLst>
                </p:cNvPr>
                <p:cNvSpPr/>
                <p:nvPr/>
              </p:nvSpPr>
              <p:spPr>
                <a:xfrm>
                  <a:off x="2037140" y="1888482"/>
                  <a:ext cx="2873829" cy="15566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8D5C1F6A-FAC2-4D88-BD56-250BD55647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210897"/>
                  <a:ext cx="14260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5988009F-FD76-4D02-A54C-2D778B58D6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566635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B7F75AA-B310-4802-A1CD-947D587E1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946362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49FF583-F12F-4583-8736-1BFCFF6E3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3283821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F8FED5-F8B1-4776-8245-E7BFB7AABB29}"/>
                  </a:ext>
                </a:extLst>
              </p:cNvPr>
              <p:cNvSpPr txBox="1"/>
              <p:nvPr/>
            </p:nvSpPr>
            <p:spPr>
              <a:xfrm>
                <a:off x="3034116" y="3764254"/>
                <a:ext cx="1219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Century Gothic" panose="020B0502020202020204" pitchFamily="34" charset="0"/>
                  </a:rPr>
                  <a:t>Before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7F7CDD-B827-4DB6-B324-CC059A178146}"/>
                </a:ext>
              </a:extLst>
            </p:cNvPr>
            <p:cNvSpPr txBox="1"/>
            <p:nvPr/>
          </p:nvSpPr>
          <p:spPr>
            <a:xfrm>
              <a:off x="2231031" y="2184595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A9ACB41-B649-40FA-A4FB-15E036AECD45}"/>
                </a:ext>
              </a:extLst>
            </p:cNvPr>
            <p:cNvSpPr txBox="1"/>
            <p:nvPr/>
          </p:nvSpPr>
          <p:spPr>
            <a:xfrm>
              <a:off x="2231031" y="2524481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24936B9-1CB8-44EB-A866-F83CDBA210C7}"/>
                </a:ext>
              </a:extLst>
            </p:cNvPr>
            <p:cNvSpPr txBox="1"/>
            <p:nvPr/>
          </p:nvSpPr>
          <p:spPr>
            <a:xfrm>
              <a:off x="2237443" y="290062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C8CF586-180B-424B-B1F8-4DBC9A63828B}"/>
                </a:ext>
              </a:extLst>
            </p:cNvPr>
            <p:cNvSpPr txBox="1"/>
            <p:nvPr/>
          </p:nvSpPr>
          <p:spPr>
            <a:xfrm>
              <a:off x="2231359" y="3254241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846603-B3F8-459A-A3B1-204D0B92648D}"/>
              </a:ext>
            </a:extLst>
          </p:cNvPr>
          <p:cNvGrpSpPr/>
          <p:nvPr/>
        </p:nvGrpSpPr>
        <p:grpSpPr>
          <a:xfrm>
            <a:off x="7138120" y="2006645"/>
            <a:ext cx="2909394" cy="2011422"/>
            <a:chOff x="7138120" y="2006645"/>
            <a:chExt cx="2909394" cy="20114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8D41AAA-EA82-4EE5-96D9-D85918964BB3}"/>
                </a:ext>
              </a:extLst>
            </p:cNvPr>
            <p:cNvGrpSpPr/>
            <p:nvPr/>
          </p:nvGrpSpPr>
          <p:grpSpPr>
            <a:xfrm>
              <a:off x="7173685" y="2006645"/>
              <a:ext cx="2873829" cy="2011422"/>
              <a:chOff x="7173685" y="2006645"/>
              <a:chExt cx="2873829" cy="201142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10F74FC-0FD4-4FFE-96F3-F2055EA596E0}"/>
                  </a:ext>
                </a:extLst>
              </p:cNvPr>
              <p:cNvSpPr txBox="1"/>
              <p:nvPr/>
            </p:nvSpPr>
            <p:spPr>
              <a:xfrm>
                <a:off x="8116829" y="3710290"/>
                <a:ext cx="1219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Century Gothic" panose="020B0502020202020204" pitchFamily="34" charset="0"/>
                  </a:rPr>
                  <a:t>After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4F34F9E-2466-46A1-B9F4-B0F37B74488F}"/>
                  </a:ext>
                </a:extLst>
              </p:cNvPr>
              <p:cNvGrpSpPr/>
              <p:nvPr/>
            </p:nvGrpSpPr>
            <p:grpSpPr>
              <a:xfrm>
                <a:off x="7173685" y="2006645"/>
                <a:ext cx="2873829" cy="1556657"/>
                <a:chOff x="7173685" y="2006645"/>
                <a:chExt cx="2873829" cy="1556657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7500FB5-5A4E-4E2A-8DC5-669006EE6BB4}"/>
                    </a:ext>
                  </a:extLst>
                </p:cNvPr>
                <p:cNvGrpSpPr/>
                <p:nvPr/>
              </p:nvGrpSpPr>
              <p:grpSpPr>
                <a:xfrm>
                  <a:off x="7173685" y="2006645"/>
                  <a:ext cx="2873829" cy="1556657"/>
                  <a:chOff x="2046514" y="1872343"/>
                  <a:chExt cx="2873829" cy="1556657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C440886C-A7C6-4DA0-BDEF-9E116F3C4285}"/>
                      </a:ext>
                    </a:extLst>
                  </p:cNvPr>
                  <p:cNvSpPr/>
                  <p:nvPr/>
                </p:nvSpPr>
                <p:spPr>
                  <a:xfrm>
                    <a:off x="2046514" y="1872343"/>
                    <a:ext cx="2873829" cy="1556657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b="1"/>
                  </a:p>
                </p:txBody>
              </p: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5A3FDA1A-B402-486E-BB86-A531CD0246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07771" y="2204138"/>
                    <a:ext cx="752046" cy="6759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15D54754-5E3A-4568-96A4-D3752CF182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7771" y="2566635"/>
                    <a:ext cx="2340429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B3AC57AE-476E-4FB1-9977-6D086B609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7771" y="2946362"/>
                    <a:ext cx="2340429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87FDF75D-0ED6-43E6-9687-893CE9F89C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7771" y="3283821"/>
                    <a:ext cx="2340429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1297DD0-6B50-4867-BE35-D92A80881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29133" y="2326992"/>
                  <a:ext cx="752046" cy="6759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Graphic 17" descr="Text with solid fill">
                  <a:extLst>
                    <a:ext uri="{FF2B5EF4-FFF2-40B4-BE49-F238E27FC236}">
                      <a16:creationId xmlns:a16="http://schemas.microsoft.com/office/drawing/2014/main" id="{A60A61CE-DF0E-44DF-B679-DCD05EB8F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61297" y="2120652"/>
                  <a:ext cx="384803" cy="384803"/>
                </a:xfrm>
                <a:prstGeom prst="rect">
                  <a:avLst/>
                </a:prstGeom>
              </p:spPr>
            </p:pic>
          </p:grp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E60687E-3645-476B-8210-5D49A78F0434}"/>
                </a:ext>
              </a:extLst>
            </p:cNvPr>
            <p:cNvSpPr txBox="1"/>
            <p:nvPr/>
          </p:nvSpPr>
          <p:spPr>
            <a:xfrm>
              <a:off x="7162551" y="217403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EB7A87-0A89-4216-B20E-758D34498024}"/>
                </a:ext>
              </a:extLst>
            </p:cNvPr>
            <p:cNvSpPr txBox="1"/>
            <p:nvPr/>
          </p:nvSpPr>
          <p:spPr>
            <a:xfrm>
              <a:off x="7167611" y="2524481"/>
              <a:ext cx="168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D28C34F-234A-49C6-917E-CAE006AB5B8E}"/>
                </a:ext>
              </a:extLst>
            </p:cNvPr>
            <p:cNvSpPr txBox="1"/>
            <p:nvPr/>
          </p:nvSpPr>
          <p:spPr>
            <a:xfrm>
              <a:off x="7162551" y="290062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7ABCBEE-76A4-4D68-A1E3-2756D8A8A6DB}"/>
                </a:ext>
              </a:extLst>
            </p:cNvPr>
            <p:cNvSpPr txBox="1"/>
            <p:nvPr/>
          </p:nvSpPr>
          <p:spPr>
            <a:xfrm>
              <a:off x="7138120" y="3220733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94877F2-FA76-40DA-B8E7-61B351D6BA47}"/>
              </a:ext>
            </a:extLst>
          </p:cNvPr>
          <p:cNvSpPr/>
          <p:nvPr/>
        </p:nvSpPr>
        <p:spPr>
          <a:xfrm>
            <a:off x="6874058" y="5246915"/>
            <a:ext cx="4196714" cy="36512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8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croll: Horizontal 65">
            <a:extLst>
              <a:ext uri="{FF2B5EF4-FFF2-40B4-BE49-F238E27FC236}">
                <a16:creationId xmlns:a16="http://schemas.microsoft.com/office/drawing/2014/main" id="{6A0FA14D-E000-450C-80B8-11A216A29012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B3E0D7-3D43-4B44-A86D-327229FACE39}"/>
              </a:ext>
            </a:extLst>
          </p:cNvPr>
          <p:cNvGrpSpPr/>
          <p:nvPr/>
        </p:nvGrpSpPr>
        <p:grpSpPr>
          <a:xfrm>
            <a:off x="752908" y="3983592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E813E30-35FC-4774-9431-81A96CDA517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0D0F9F8E-23B1-4EB2-832B-F7F204D8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E6C9BA2-5919-4FF8-A58C-1C8736F57D05}"/>
              </a:ext>
            </a:extLst>
          </p:cNvPr>
          <p:cNvSpPr/>
          <p:nvPr/>
        </p:nvSpPr>
        <p:spPr>
          <a:xfrm>
            <a:off x="3618" y="-613847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C6277F-4D37-445B-8493-558E930A3F86}"/>
              </a:ext>
            </a:extLst>
          </p:cNvPr>
          <p:cNvSpPr txBox="1"/>
          <p:nvPr/>
        </p:nvSpPr>
        <p:spPr>
          <a:xfrm>
            <a:off x="4366493" y="247653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EDITING TYPES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47E8964-6341-4A32-9D34-F555BCB3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4838013" y="803050"/>
            <a:ext cx="3057148" cy="1101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184F7-6153-44E0-88C1-4D1645B2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0976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35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FCF13-04AB-40EC-9473-81DF5BBE1A7A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35" name="Oval 34">
              <a:hlinkClick r:id="rId6" action="ppaction://hlinksldjump"/>
              <a:extLst>
                <a:ext uri="{FF2B5EF4-FFF2-40B4-BE49-F238E27FC236}">
                  <a16:creationId xmlns:a16="http://schemas.microsoft.com/office/drawing/2014/main" id="{B79250AF-5BA7-4E7C-8C34-BF984AE7EDBD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6" name="Graphic 35" descr="Lightbulb with solid fill">
              <a:extLst>
                <a:ext uri="{FF2B5EF4-FFF2-40B4-BE49-F238E27FC236}">
                  <a16:creationId xmlns:a16="http://schemas.microsoft.com/office/drawing/2014/main" id="{C7BCE5D3-5206-40D5-A6BB-5E0D41C4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5EA5F3-CC18-43EC-B2B8-6BF8B2134B0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3C9238-3963-4418-B73F-A90B043D313A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9" name="Graphic 38" descr="Bar chart with solid fill">
              <a:extLst>
                <a:ext uri="{FF2B5EF4-FFF2-40B4-BE49-F238E27FC236}">
                  <a16:creationId xmlns:a16="http://schemas.microsoft.com/office/drawing/2014/main" id="{383C3C15-04EA-4924-B4B6-E48E76E8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2FFCA4-75AB-4662-B3E1-CCA440D28DE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B8D1B2-37E6-412D-BD6C-DD9F3166E82D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2" name="Graphic 41" descr="Clipboard Badge with solid fill">
              <a:extLst>
                <a:ext uri="{FF2B5EF4-FFF2-40B4-BE49-F238E27FC236}">
                  <a16:creationId xmlns:a16="http://schemas.microsoft.com/office/drawing/2014/main" id="{4D656B63-9DE6-4A43-BD2D-2E85A700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0BB88D-426B-4E40-A133-BB2A0187745E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97B26F-8152-4240-80BA-00702BBC08F4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Internet Of Things with solid fill">
              <a:extLst>
                <a:ext uri="{FF2B5EF4-FFF2-40B4-BE49-F238E27FC236}">
                  <a16:creationId xmlns:a16="http://schemas.microsoft.com/office/drawing/2014/main" id="{6561F99F-35AB-4DFE-AC5C-A26641F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DE2EB6-0F61-4572-A720-11BB8A78BB0F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16B77C-D52F-4032-89DD-8D52143C248A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8" name="Graphic 47" descr="Presentation with pie chart with solid fill">
              <a:extLst>
                <a:ext uri="{FF2B5EF4-FFF2-40B4-BE49-F238E27FC236}">
                  <a16:creationId xmlns:a16="http://schemas.microsoft.com/office/drawing/2014/main" id="{A592DA85-2EFB-40E5-BFB4-D2A92BC3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5F6318-29A6-435E-8DD6-D5E638F4B0AB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15253A-6505-4228-A718-3E25CE0A8A4D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1" name="Graphic 50" descr="Research with solid fill">
              <a:extLst>
                <a:ext uri="{FF2B5EF4-FFF2-40B4-BE49-F238E27FC236}">
                  <a16:creationId xmlns:a16="http://schemas.microsoft.com/office/drawing/2014/main" id="{467B2284-ED1B-4A64-97F5-EBE3DD68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pic>
        <p:nvPicPr>
          <p:cNvPr id="100" name="Graphic 99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F8499C37-1442-4A02-8E8F-72F9EAE569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01" name="Graphic 100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70C22893-BB3E-45F3-BFB5-5902D9EB22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02" name="Graphic 101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A4D6391-0AC1-4148-9762-6E734405F5E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03" name="Graphic 102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55A18CB5-0F4E-4354-8641-0BEBBFF9CF9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04" name="Graphic 103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5496D60-93B0-454F-9416-61110CDD106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05" name="Graphic 104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75B9F43B-0762-420F-B659-6B6420D07D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06" name="Graphic 105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3176E4FF-C5CB-4876-8E01-DC5D7E7D6B7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F142C40-D780-4880-87CD-9A906462E568}"/>
              </a:ext>
            </a:extLst>
          </p:cNvPr>
          <p:cNvSpPr txBox="1"/>
          <p:nvPr/>
        </p:nvSpPr>
        <p:spPr>
          <a:xfrm>
            <a:off x="1237606" y="981749"/>
            <a:ext cx="694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EXAMPLE OF EDITING TYPES</a:t>
            </a:r>
            <a:endParaRPr lang="en-LT" sz="2000" b="1" spc="3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083291-76F0-4A5E-9A19-D1A5194E111F}"/>
              </a:ext>
            </a:extLst>
          </p:cNvPr>
          <p:cNvSpPr txBox="1"/>
          <p:nvPr/>
        </p:nvSpPr>
        <p:spPr>
          <a:xfrm>
            <a:off x="1572020" y="1463538"/>
            <a:ext cx="1654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entury Gothic" panose="020B0502020202020204" pitchFamily="34" charset="0"/>
              </a:rPr>
              <a:t>Block Merged</a:t>
            </a:r>
            <a:endParaRPr lang="en-GB" sz="16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457FB5B-995C-499D-B4A2-26C4855AA73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53" y="4146787"/>
            <a:ext cx="4278089" cy="198292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6689E3-00BD-4794-9909-F798E2C7E9D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02" y="4188705"/>
            <a:ext cx="4386447" cy="202933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764380A-E2F3-4792-B7F2-B35FE1EE390B}"/>
              </a:ext>
            </a:extLst>
          </p:cNvPr>
          <p:cNvGrpSpPr/>
          <p:nvPr/>
        </p:nvGrpSpPr>
        <p:grpSpPr>
          <a:xfrm>
            <a:off x="2241917" y="1867390"/>
            <a:ext cx="2922549" cy="2025185"/>
            <a:chOff x="2231031" y="2046846"/>
            <a:chExt cx="2922549" cy="202518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9FA8781-34A0-44E6-ADD7-35E7CE17F298}"/>
                </a:ext>
              </a:extLst>
            </p:cNvPr>
            <p:cNvGrpSpPr/>
            <p:nvPr/>
          </p:nvGrpSpPr>
          <p:grpSpPr>
            <a:xfrm>
              <a:off x="2279751" y="2046846"/>
              <a:ext cx="2873829" cy="2025185"/>
              <a:chOff x="2279751" y="2046846"/>
              <a:chExt cx="2873829" cy="202518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6056460-7991-4C9B-AEDF-09017DA93BF4}"/>
                  </a:ext>
                </a:extLst>
              </p:cNvPr>
              <p:cNvGrpSpPr/>
              <p:nvPr/>
            </p:nvGrpSpPr>
            <p:grpSpPr>
              <a:xfrm>
                <a:off x="2279751" y="2046846"/>
                <a:ext cx="2873829" cy="1556657"/>
                <a:chOff x="2037140" y="1888482"/>
                <a:chExt cx="2873829" cy="1556657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D31EB80B-EE52-435B-9305-D93243087B06}"/>
                    </a:ext>
                  </a:extLst>
                </p:cNvPr>
                <p:cNvSpPr/>
                <p:nvPr/>
              </p:nvSpPr>
              <p:spPr>
                <a:xfrm>
                  <a:off x="2037140" y="1888482"/>
                  <a:ext cx="2873829" cy="15566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BBC51C8-BC3B-41C6-8A95-AD2EBF2CA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210897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7902A2B-317E-48A1-AC4D-E89A52254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566635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8A8EBB9-1A77-484C-8DE6-522D983F3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946362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BA7DE07-17D9-4233-8A5A-6E35A1854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3283821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A0556B3-0BE7-4E18-973B-0469BC35746C}"/>
                  </a:ext>
                </a:extLst>
              </p:cNvPr>
              <p:cNvSpPr txBox="1"/>
              <p:nvPr/>
            </p:nvSpPr>
            <p:spPr>
              <a:xfrm>
                <a:off x="3034116" y="3764254"/>
                <a:ext cx="1219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Century Gothic" panose="020B0502020202020204" pitchFamily="34" charset="0"/>
                  </a:rPr>
                  <a:t>Before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6FF3FAB-E36E-4B71-8C5A-CA3DA09FD952}"/>
                </a:ext>
              </a:extLst>
            </p:cNvPr>
            <p:cNvSpPr txBox="1"/>
            <p:nvPr/>
          </p:nvSpPr>
          <p:spPr>
            <a:xfrm>
              <a:off x="2231031" y="2184595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E949C15-C578-406F-8030-7A6220E7AD2D}"/>
                </a:ext>
              </a:extLst>
            </p:cNvPr>
            <p:cNvSpPr txBox="1"/>
            <p:nvPr/>
          </p:nvSpPr>
          <p:spPr>
            <a:xfrm>
              <a:off x="2231031" y="2524481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0B368EF-C044-4AAF-BFD4-B60F1194EA2A}"/>
                </a:ext>
              </a:extLst>
            </p:cNvPr>
            <p:cNvSpPr txBox="1"/>
            <p:nvPr/>
          </p:nvSpPr>
          <p:spPr>
            <a:xfrm>
              <a:off x="2237443" y="290062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35122AB-A108-4C38-A0FE-CF4E45744AD6}"/>
                </a:ext>
              </a:extLst>
            </p:cNvPr>
            <p:cNvSpPr txBox="1"/>
            <p:nvPr/>
          </p:nvSpPr>
          <p:spPr>
            <a:xfrm>
              <a:off x="2231359" y="3254241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2963FCE-59A0-41F7-B541-A32C838C8CB4}"/>
              </a:ext>
            </a:extLst>
          </p:cNvPr>
          <p:cNvGrpSpPr/>
          <p:nvPr/>
        </p:nvGrpSpPr>
        <p:grpSpPr>
          <a:xfrm>
            <a:off x="7149006" y="1827189"/>
            <a:ext cx="2909394" cy="2011422"/>
            <a:chOff x="7138120" y="2006645"/>
            <a:chExt cx="2909394" cy="201142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C0EB62F-1EA6-4B90-AA72-63DE6EADE562}"/>
                </a:ext>
              </a:extLst>
            </p:cNvPr>
            <p:cNvGrpSpPr/>
            <p:nvPr/>
          </p:nvGrpSpPr>
          <p:grpSpPr>
            <a:xfrm>
              <a:off x="7173685" y="2006645"/>
              <a:ext cx="2873829" cy="2011422"/>
              <a:chOff x="7173685" y="2006645"/>
              <a:chExt cx="2873829" cy="2011422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4383959-4900-4007-AB32-BAC44C07FB17}"/>
                  </a:ext>
                </a:extLst>
              </p:cNvPr>
              <p:cNvSpPr txBox="1"/>
              <p:nvPr/>
            </p:nvSpPr>
            <p:spPr>
              <a:xfrm>
                <a:off x="8116829" y="3710290"/>
                <a:ext cx="1219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Century Gothic" panose="020B0502020202020204" pitchFamily="34" charset="0"/>
                  </a:rPr>
                  <a:t>After</a:t>
                </a: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6D139D0-973C-4CEA-8348-1D6123472C5F}"/>
                  </a:ext>
                </a:extLst>
              </p:cNvPr>
              <p:cNvGrpSpPr/>
              <p:nvPr/>
            </p:nvGrpSpPr>
            <p:grpSpPr>
              <a:xfrm>
                <a:off x="7173685" y="2006645"/>
                <a:ext cx="2873829" cy="1556657"/>
                <a:chOff x="2046514" y="1872343"/>
                <a:chExt cx="2873829" cy="1556657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4124A367-A9DF-42D8-B58C-1F593610133D}"/>
                    </a:ext>
                  </a:extLst>
                </p:cNvPr>
                <p:cNvSpPr/>
                <p:nvPr/>
              </p:nvSpPr>
              <p:spPr>
                <a:xfrm>
                  <a:off x="2046514" y="1872343"/>
                  <a:ext cx="2873829" cy="15566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97BBB04-588E-4F28-B278-47E608822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07771" y="2210897"/>
                  <a:ext cx="2340429" cy="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EC83641-E7A6-41BE-9619-867B786B3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946362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73CAC7-D846-4DBC-85C4-2D9AC1C29DFD}"/>
                </a:ext>
              </a:extLst>
            </p:cNvPr>
            <p:cNvSpPr txBox="1"/>
            <p:nvPr/>
          </p:nvSpPr>
          <p:spPr>
            <a:xfrm>
              <a:off x="7162551" y="217403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523B67D-7508-4C05-973C-3A99131BB179}"/>
                </a:ext>
              </a:extLst>
            </p:cNvPr>
            <p:cNvSpPr txBox="1"/>
            <p:nvPr/>
          </p:nvSpPr>
          <p:spPr>
            <a:xfrm>
              <a:off x="7167611" y="2524481"/>
              <a:ext cx="168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1A5DDBF-8DDA-42CA-AFE3-4849BFEA38DA}"/>
                </a:ext>
              </a:extLst>
            </p:cNvPr>
            <p:cNvSpPr txBox="1"/>
            <p:nvPr/>
          </p:nvSpPr>
          <p:spPr>
            <a:xfrm>
              <a:off x="7162551" y="290062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86F01D7-B87A-483E-9D72-1964DB4ABA6E}"/>
                </a:ext>
              </a:extLst>
            </p:cNvPr>
            <p:cNvSpPr txBox="1"/>
            <p:nvPr/>
          </p:nvSpPr>
          <p:spPr>
            <a:xfrm>
              <a:off x="7138120" y="3220733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B6A94E-CEE3-48DD-8D29-138A32E94B53}"/>
              </a:ext>
            </a:extLst>
          </p:cNvPr>
          <p:cNvCxnSpPr>
            <a:cxnSpLocks/>
          </p:cNvCxnSpPr>
          <p:nvPr/>
        </p:nvCxnSpPr>
        <p:spPr>
          <a:xfrm>
            <a:off x="7521787" y="2545543"/>
            <a:ext cx="101261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DCBB39B-E669-4D1C-A843-9C2F8F04B03E}"/>
              </a:ext>
            </a:extLst>
          </p:cNvPr>
          <p:cNvCxnSpPr>
            <a:cxnSpLocks/>
          </p:cNvCxnSpPr>
          <p:nvPr/>
        </p:nvCxnSpPr>
        <p:spPr>
          <a:xfrm>
            <a:off x="8610600" y="2552584"/>
            <a:ext cx="1110418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5ABC21D-F59D-402D-8C99-FF5771CDE95C}"/>
              </a:ext>
            </a:extLst>
          </p:cNvPr>
          <p:cNvSpPr/>
          <p:nvPr/>
        </p:nvSpPr>
        <p:spPr>
          <a:xfrm>
            <a:off x="1826588" y="5105400"/>
            <a:ext cx="4316811" cy="705260"/>
          </a:xfrm>
          <a:prstGeom prst="rect">
            <a:avLst/>
          </a:prstGeom>
          <a:noFill/>
          <a:ln w="127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E4BA-F91F-47DD-8890-CD1FFAEC5D09}"/>
              </a:ext>
            </a:extLst>
          </p:cNvPr>
          <p:cNvSpPr/>
          <p:nvPr/>
        </p:nvSpPr>
        <p:spPr>
          <a:xfrm>
            <a:off x="6914653" y="5105400"/>
            <a:ext cx="4278089" cy="56073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626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croll: Horizontal 64">
            <a:extLst>
              <a:ext uri="{FF2B5EF4-FFF2-40B4-BE49-F238E27FC236}">
                <a16:creationId xmlns:a16="http://schemas.microsoft.com/office/drawing/2014/main" id="{E53FEE06-8CE2-4F38-8BC2-2105953C55CF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B3E0D7-3D43-4B44-A86D-327229FACE39}"/>
              </a:ext>
            </a:extLst>
          </p:cNvPr>
          <p:cNvGrpSpPr/>
          <p:nvPr/>
        </p:nvGrpSpPr>
        <p:grpSpPr>
          <a:xfrm>
            <a:off x="752908" y="3983592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E813E30-35FC-4774-9431-81A96CDA517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0D0F9F8E-23B1-4EB2-832B-F7F204D8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E6C9BA2-5919-4FF8-A58C-1C8736F57D05}"/>
              </a:ext>
            </a:extLst>
          </p:cNvPr>
          <p:cNvSpPr/>
          <p:nvPr/>
        </p:nvSpPr>
        <p:spPr>
          <a:xfrm>
            <a:off x="3618" y="-613847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C6277F-4D37-445B-8493-558E930A3F86}"/>
              </a:ext>
            </a:extLst>
          </p:cNvPr>
          <p:cNvSpPr txBox="1"/>
          <p:nvPr/>
        </p:nvSpPr>
        <p:spPr>
          <a:xfrm>
            <a:off x="4366493" y="247653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EDITING TYPES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47E8964-6341-4A32-9D34-F555BCB3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4838013" y="803050"/>
            <a:ext cx="3057148" cy="1101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184F7-6153-44E0-88C1-4D1645B2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5727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36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FCF13-04AB-40EC-9473-81DF5BBE1A7A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35" name="Oval 34">
              <a:hlinkClick r:id="rId6" action="ppaction://hlinksldjump"/>
              <a:extLst>
                <a:ext uri="{FF2B5EF4-FFF2-40B4-BE49-F238E27FC236}">
                  <a16:creationId xmlns:a16="http://schemas.microsoft.com/office/drawing/2014/main" id="{B79250AF-5BA7-4E7C-8C34-BF984AE7EDBD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6" name="Graphic 35" descr="Lightbulb with solid fill">
              <a:extLst>
                <a:ext uri="{FF2B5EF4-FFF2-40B4-BE49-F238E27FC236}">
                  <a16:creationId xmlns:a16="http://schemas.microsoft.com/office/drawing/2014/main" id="{C7BCE5D3-5206-40D5-A6BB-5E0D41C4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5EA5F3-CC18-43EC-B2B8-6BF8B2134B0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3C9238-3963-4418-B73F-A90B043D313A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9" name="Graphic 38" descr="Bar chart with solid fill">
              <a:extLst>
                <a:ext uri="{FF2B5EF4-FFF2-40B4-BE49-F238E27FC236}">
                  <a16:creationId xmlns:a16="http://schemas.microsoft.com/office/drawing/2014/main" id="{383C3C15-04EA-4924-B4B6-E48E76E8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2FFCA4-75AB-4662-B3E1-CCA440D28DE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B8D1B2-37E6-412D-BD6C-DD9F3166E82D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2" name="Graphic 41" descr="Clipboard Badge with solid fill">
              <a:extLst>
                <a:ext uri="{FF2B5EF4-FFF2-40B4-BE49-F238E27FC236}">
                  <a16:creationId xmlns:a16="http://schemas.microsoft.com/office/drawing/2014/main" id="{4D656B63-9DE6-4A43-BD2D-2E85A700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0BB88D-426B-4E40-A133-BB2A0187745E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97B26F-8152-4240-80BA-00702BBC08F4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Internet Of Things with solid fill">
              <a:extLst>
                <a:ext uri="{FF2B5EF4-FFF2-40B4-BE49-F238E27FC236}">
                  <a16:creationId xmlns:a16="http://schemas.microsoft.com/office/drawing/2014/main" id="{6561F99F-35AB-4DFE-AC5C-A26641F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DE2EB6-0F61-4572-A720-11BB8A78BB0F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16B77C-D52F-4032-89DD-8D52143C248A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8" name="Graphic 47" descr="Presentation with pie chart with solid fill">
              <a:extLst>
                <a:ext uri="{FF2B5EF4-FFF2-40B4-BE49-F238E27FC236}">
                  <a16:creationId xmlns:a16="http://schemas.microsoft.com/office/drawing/2014/main" id="{A592DA85-2EFB-40E5-BFB4-D2A92BC3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5F6318-29A6-435E-8DD6-D5E638F4B0AB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15253A-6505-4228-A718-3E25CE0A8A4D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1" name="Graphic 50" descr="Research with solid fill">
              <a:extLst>
                <a:ext uri="{FF2B5EF4-FFF2-40B4-BE49-F238E27FC236}">
                  <a16:creationId xmlns:a16="http://schemas.microsoft.com/office/drawing/2014/main" id="{467B2284-ED1B-4A64-97F5-EBE3DD68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pic>
        <p:nvPicPr>
          <p:cNvPr id="100" name="Graphic 99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F8499C37-1442-4A02-8E8F-72F9EAE569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01" name="Graphic 100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70C22893-BB3E-45F3-BFB5-5902D9EB22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02" name="Graphic 101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A4D6391-0AC1-4148-9762-6E734405F5E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03" name="Graphic 102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55A18CB5-0F4E-4354-8641-0BEBBFF9CF9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04" name="Graphic 103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5496D60-93B0-454F-9416-61110CDD106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05" name="Graphic 104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75B9F43B-0762-420F-B659-6B6420D07D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06" name="Graphic 105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3176E4FF-C5CB-4876-8E01-DC5D7E7D6B7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F142C40-D780-4880-87CD-9A906462E568}"/>
              </a:ext>
            </a:extLst>
          </p:cNvPr>
          <p:cNvSpPr txBox="1"/>
          <p:nvPr/>
        </p:nvSpPr>
        <p:spPr>
          <a:xfrm>
            <a:off x="1237606" y="981749"/>
            <a:ext cx="694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EXAMPLE OF EDITING TYPES</a:t>
            </a:r>
            <a:endParaRPr lang="en-LT" sz="2000" b="1" spc="3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48F03-26BC-47C4-9807-574A5237FEFB}"/>
              </a:ext>
            </a:extLst>
          </p:cNvPr>
          <p:cNvSpPr txBox="1"/>
          <p:nvPr/>
        </p:nvSpPr>
        <p:spPr>
          <a:xfrm>
            <a:off x="1595158" y="1415515"/>
            <a:ext cx="2309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entury Gothic" panose="020B0502020202020204" pitchFamily="34" charset="0"/>
              </a:rPr>
              <a:t>Block Split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C33EFE5-14C7-4FD1-A05A-B2699230C29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244" y="4158813"/>
            <a:ext cx="4453556" cy="218933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31AD3E-F1A0-47FE-9470-5F153EFDF4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60" y="4319625"/>
            <a:ext cx="4050109" cy="1892986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B7BBB4B-26B0-492C-BE8C-827A2657BCD7}"/>
              </a:ext>
            </a:extLst>
          </p:cNvPr>
          <p:cNvGrpSpPr/>
          <p:nvPr/>
        </p:nvGrpSpPr>
        <p:grpSpPr>
          <a:xfrm>
            <a:off x="2307231" y="1909188"/>
            <a:ext cx="2922549" cy="2025185"/>
            <a:chOff x="2231031" y="2046846"/>
            <a:chExt cx="2922549" cy="202518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EBFFC8-1D3F-4C27-A626-71E825C3363B}"/>
                </a:ext>
              </a:extLst>
            </p:cNvPr>
            <p:cNvGrpSpPr/>
            <p:nvPr/>
          </p:nvGrpSpPr>
          <p:grpSpPr>
            <a:xfrm>
              <a:off x="2279751" y="2046846"/>
              <a:ext cx="2873829" cy="2025185"/>
              <a:chOff x="2279751" y="2046846"/>
              <a:chExt cx="2873829" cy="202518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9A47609-6CA4-4342-BDE8-30E35A5252AA}"/>
                  </a:ext>
                </a:extLst>
              </p:cNvPr>
              <p:cNvGrpSpPr/>
              <p:nvPr/>
            </p:nvGrpSpPr>
            <p:grpSpPr>
              <a:xfrm>
                <a:off x="2279751" y="2046846"/>
                <a:ext cx="2873829" cy="1556657"/>
                <a:chOff x="2037140" y="1888482"/>
                <a:chExt cx="2873829" cy="1556657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DAF4FEE-DF5A-4423-8941-1448DF6A6A6B}"/>
                    </a:ext>
                  </a:extLst>
                </p:cNvPr>
                <p:cNvSpPr/>
                <p:nvPr/>
              </p:nvSpPr>
              <p:spPr>
                <a:xfrm>
                  <a:off x="2037140" y="1888482"/>
                  <a:ext cx="2873829" cy="15566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EB0405D-F182-4775-B9EC-4A4380514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210897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F22D2F6-0E61-47E6-BF47-C303FA4F1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566635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03035936-04D4-4790-8B93-A62B81F6FB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946362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1C69AB-03C5-45CB-B17F-264B5B5C8C80}"/>
                  </a:ext>
                </a:extLst>
              </p:cNvPr>
              <p:cNvSpPr txBox="1"/>
              <p:nvPr/>
            </p:nvSpPr>
            <p:spPr>
              <a:xfrm>
                <a:off x="3034116" y="3764254"/>
                <a:ext cx="1219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Century Gothic" panose="020B0502020202020204" pitchFamily="34" charset="0"/>
                  </a:rPr>
                  <a:t>Before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D86DC1-4005-4240-AE51-C22FFFCC9D0E}"/>
                </a:ext>
              </a:extLst>
            </p:cNvPr>
            <p:cNvSpPr txBox="1"/>
            <p:nvPr/>
          </p:nvSpPr>
          <p:spPr>
            <a:xfrm>
              <a:off x="2231031" y="2184595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E2B2EE3-CA18-4C0D-A7F0-921CA23F8791}"/>
                </a:ext>
              </a:extLst>
            </p:cNvPr>
            <p:cNvSpPr txBox="1"/>
            <p:nvPr/>
          </p:nvSpPr>
          <p:spPr>
            <a:xfrm>
              <a:off x="2231031" y="2524481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7B6744-1C57-4D9A-951B-35D9CB6D83F9}"/>
                </a:ext>
              </a:extLst>
            </p:cNvPr>
            <p:cNvSpPr txBox="1"/>
            <p:nvPr/>
          </p:nvSpPr>
          <p:spPr>
            <a:xfrm>
              <a:off x="2237443" y="290062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CD5AF2-3E06-4745-B615-24457E56A2A1}"/>
              </a:ext>
            </a:extLst>
          </p:cNvPr>
          <p:cNvGrpSpPr/>
          <p:nvPr/>
        </p:nvGrpSpPr>
        <p:grpSpPr>
          <a:xfrm>
            <a:off x="7214320" y="1868987"/>
            <a:ext cx="2909394" cy="2011422"/>
            <a:chOff x="7138120" y="2006645"/>
            <a:chExt cx="2909394" cy="201142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531EC0F-7DD0-4AFC-B5F2-172E9E382D31}"/>
                </a:ext>
              </a:extLst>
            </p:cNvPr>
            <p:cNvGrpSpPr/>
            <p:nvPr/>
          </p:nvGrpSpPr>
          <p:grpSpPr>
            <a:xfrm>
              <a:off x="7173685" y="2006645"/>
              <a:ext cx="2873829" cy="2011422"/>
              <a:chOff x="7173685" y="2006645"/>
              <a:chExt cx="2873829" cy="20114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588D691-ED75-44D3-AA46-7EDB6EF9503B}"/>
                  </a:ext>
                </a:extLst>
              </p:cNvPr>
              <p:cNvSpPr txBox="1"/>
              <p:nvPr/>
            </p:nvSpPr>
            <p:spPr>
              <a:xfrm>
                <a:off x="8116829" y="3710290"/>
                <a:ext cx="1219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Century Gothic" panose="020B0502020202020204" pitchFamily="34" charset="0"/>
                  </a:rPr>
                  <a:t>After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0E5214B-90A1-48B5-ADE5-5CC5B5F88813}"/>
                  </a:ext>
                </a:extLst>
              </p:cNvPr>
              <p:cNvGrpSpPr/>
              <p:nvPr/>
            </p:nvGrpSpPr>
            <p:grpSpPr>
              <a:xfrm>
                <a:off x="7173685" y="2006645"/>
                <a:ext cx="2873829" cy="1556657"/>
                <a:chOff x="2046514" y="1872343"/>
                <a:chExt cx="2873829" cy="1556657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E6C1E80-6788-4F33-A12E-CCE07A63A085}"/>
                    </a:ext>
                  </a:extLst>
                </p:cNvPr>
                <p:cNvSpPr/>
                <p:nvPr/>
              </p:nvSpPr>
              <p:spPr>
                <a:xfrm>
                  <a:off x="2046514" y="1872343"/>
                  <a:ext cx="2873829" cy="15566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BD1CCBED-22BF-42A1-8E12-B985BC481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07771" y="2210897"/>
                  <a:ext cx="2324907" cy="1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35617514-63DA-486B-9D9C-41D314C52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566635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F0CD1D9-A5F6-42BF-8794-9C225D5DA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946362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2EF67CC-72DE-47AE-8601-349967202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3283821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39A13CC-1ABC-4ECF-B901-5F4C39EEBAEF}"/>
                </a:ext>
              </a:extLst>
            </p:cNvPr>
            <p:cNvSpPr txBox="1"/>
            <p:nvPr/>
          </p:nvSpPr>
          <p:spPr>
            <a:xfrm>
              <a:off x="7162551" y="217403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1E46EF-4EE2-41A2-B037-0CFCF2D5A8AD}"/>
                </a:ext>
              </a:extLst>
            </p:cNvPr>
            <p:cNvSpPr txBox="1"/>
            <p:nvPr/>
          </p:nvSpPr>
          <p:spPr>
            <a:xfrm>
              <a:off x="7167611" y="2524481"/>
              <a:ext cx="168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FE19E7F-A00D-4D96-B375-22E8F3B018D9}"/>
                </a:ext>
              </a:extLst>
            </p:cNvPr>
            <p:cNvSpPr txBox="1"/>
            <p:nvPr/>
          </p:nvSpPr>
          <p:spPr>
            <a:xfrm>
              <a:off x="7162551" y="290062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F7F190C-D804-43CA-9C2C-5C1A6F309C63}"/>
                </a:ext>
              </a:extLst>
            </p:cNvPr>
            <p:cNvSpPr txBox="1"/>
            <p:nvPr/>
          </p:nvSpPr>
          <p:spPr>
            <a:xfrm>
              <a:off x="7138120" y="3220733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78A1924-4D74-4A4F-A7B9-598F78AA3E8D}"/>
              </a:ext>
            </a:extLst>
          </p:cNvPr>
          <p:cNvSpPr/>
          <p:nvPr/>
        </p:nvSpPr>
        <p:spPr>
          <a:xfrm>
            <a:off x="1883960" y="4583934"/>
            <a:ext cx="4050109" cy="89774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58E644-1C9D-4541-B58D-02A9A89D3BE5}"/>
              </a:ext>
            </a:extLst>
          </p:cNvPr>
          <p:cNvSpPr/>
          <p:nvPr/>
        </p:nvSpPr>
        <p:spPr>
          <a:xfrm>
            <a:off x="6900244" y="4488984"/>
            <a:ext cx="4453556" cy="1022353"/>
          </a:xfrm>
          <a:prstGeom prst="rect">
            <a:avLst/>
          </a:prstGeom>
          <a:noFill/>
          <a:ln w="127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76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croll: Horizontal 64">
            <a:extLst>
              <a:ext uri="{FF2B5EF4-FFF2-40B4-BE49-F238E27FC236}">
                <a16:creationId xmlns:a16="http://schemas.microsoft.com/office/drawing/2014/main" id="{203A41BE-6F0A-410C-A603-CF659D5DF218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B3E0D7-3D43-4B44-A86D-327229FACE39}"/>
              </a:ext>
            </a:extLst>
          </p:cNvPr>
          <p:cNvGrpSpPr/>
          <p:nvPr/>
        </p:nvGrpSpPr>
        <p:grpSpPr>
          <a:xfrm>
            <a:off x="752908" y="3983592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E813E30-35FC-4774-9431-81A96CDA517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0D0F9F8E-23B1-4EB2-832B-F7F204D8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E6C9BA2-5919-4FF8-A58C-1C8736F57D05}"/>
              </a:ext>
            </a:extLst>
          </p:cNvPr>
          <p:cNvSpPr/>
          <p:nvPr/>
        </p:nvSpPr>
        <p:spPr>
          <a:xfrm>
            <a:off x="3618" y="-613847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C6277F-4D37-445B-8493-558E930A3F86}"/>
              </a:ext>
            </a:extLst>
          </p:cNvPr>
          <p:cNvSpPr txBox="1"/>
          <p:nvPr/>
        </p:nvSpPr>
        <p:spPr>
          <a:xfrm>
            <a:off x="4366493" y="247653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EDITING TYPES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47E8964-6341-4A32-9D34-F555BCB3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4838013" y="803050"/>
            <a:ext cx="3057148" cy="1101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184F7-6153-44E0-88C1-4D1645B2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37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FCF13-04AB-40EC-9473-81DF5BBE1A7A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35" name="Oval 34">
              <a:hlinkClick r:id="rId6" action="ppaction://hlinksldjump"/>
              <a:extLst>
                <a:ext uri="{FF2B5EF4-FFF2-40B4-BE49-F238E27FC236}">
                  <a16:creationId xmlns:a16="http://schemas.microsoft.com/office/drawing/2014/main" id="{B79250AF-5BA7-4E7C-8C34-BF984AE7EDBD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6" name="Graphic 35" descr="Lightbulb with solid fill">
              <a:extLst>
                <a:ext uri="{FF2B5EF4-FFF2-40B4-BE49-F238E27FC236}">
                  <a16:creationId xmlns:a16="http://schemas.microsoft.com/office/drawing/2014/main" id="{C7BCE5D3-5206-40D5-A6BB-5E0D41C4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5EA5F3-CC18-43EC-B2B8-6BF8B2134B0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3C9238-3963-4418-B73F-A90B043D313A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9" name="Graphic 38" descr="Bar chart with solid fill">
              <a:extLst>
                <a:ext uri="{FF2B5EF4-FFF2-40B4-BE49-F238E27FC236}">
                  <a16:creationId xmlns:a16="http://schemas.microsoft.com/office/drawing/2014/main" id="{383C3C15-04EA-4924-B4B6-E48E76E8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2FFCA4-75AB-4662-B3E1-CCA440D28DE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B8D1B2-37E6-412D-BD6C-DD9F3166E82D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2" name="Graphic 41" descr="Clipboard Badge with solid fill">
              <a:extLst>
                <a:ext uri="{FF2B5EF4-FFF2-40B4-BE49-F238E27FC236}">
                  <a16:creationId xmlns:a16="http://schemas.microsoft.com/office/drawing/2014/main" id="{4D656B63-9DE6-4A43-BD2D-2E85A700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0BB88D-426B-4E40-A133-BB2A0187745E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97B26F-8152-4240-80BA-00702BBC08F4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Internet Of Things with solid fill">
              <a:extLst>
                <a:ext uri="{FF2B5EF4-FFF2-40B4-BE49-F238E27FC236}">
                  <a16:creationId xmlns:a16="http://schemas.microsoft.com/office/drawing/2014/main" id="{6561F99F-35AB-4DFE-AC5C-A26641F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DE2EB6-0F61-4572-A720-11BB8A78BB0F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16B77C-D52F-4032-89DD-8D52143C248A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8" name="Graphic 47" descr="Presentation with pie chart with solid fill">
              <a:extLst>
                <a:ext uri="{FF2B5EF4-FFF2-40B4-BE49-F238E27FC236}">
                  <a16:creationId xmlns:a16="http://schemas.microsoft.com/office/drawing/2014/main" id="{A592DA85-2EFB-40E5-BFB4-D2A92BC3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5F6318-29A6-435E-8DD6-D5E638F4B0AB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15253A-6505-4228-A718-3E25CE0A8A4D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1" name="Graphic 50" descr="Research with solid fill">
              <a:extLst>
                <a:ext uri="{FF2B5EF4-FFF2-40B4-BE49-F238E27FC236}">
                  <a16:creationId xmlns:a16="http://schemas.microsoft.com/office/drawing/2014/main" id="{467B2284-ED1B-4A64-97F5-EBE3DD68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pic>
        <p:nvPicPr>
          <p:cNvPr id="100" name="Graphic 99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F8499C37-1442-4A02-8E8F-72F9EAE569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01" name="Graphic 100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70C22893-BB3E-45F3-BFB5-5902D9EB22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02" name="Graphic 101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A4D6391-0AC1-4148-9762-6E734405F5E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03" name="Graphic 102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55A18CB5-0F4E-4354-8641-0BEBBFF9CF9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04" name="Graphic 103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5496D60-93B0-454F-9416-61110CDD106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05" name="Graphic 104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75B9F43B-0762-420F-B659-6B6420D07D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06" name="Graphic 105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3176E4FF-C5CB-4876-8E01-DC5D7E7D6B7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F142C40-D780-4880-87CD-9A906462E568}"/>
              </a:ext>
            </a:extLst>
          </p:cNvPr>
          <p:cNvSpPr txBox="1"/>
          <p:nvPr/>
        </p:nvSpPr>
        <p:spPr>
          <a:xfrm>
            <a:off x="1237606" y="981749"/>
            <a:ext cx="694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EXAMPLE OF EDITING TYPES</a:t>
            </a:r>
            <a:endParaRPr lang="en-LT" sz="2000" b="1" spc="3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083291-76F0-4A5E-9A19-D1A5194E111F}"/>
              </a:ext>
            </a:extLst>
          </p:cNvPr>
          <p:cNvSpPr txBox="1"/>
          <p:nvPr/>
        </p:nvSpPr>
        <p:spPr>
          <a:xfrm>
            <a:off x="1460311" y="1409505"/>
            <a:ext cx="1654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entury Gothic" panose="020B0502020202020204" pitchFamily="34" charset="0"/>
              </a:rPr>
              <a:t>Block Insertion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D938DBF4-B563-4E56-A3DC-72403FF349F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594" y="3751410"/>
            <a:ext cx="4453555" cy="2554923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F6CBCF4-FC1E-418A-8BC0-716431F0D92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64" y="5146473"/>
            <a:ext cx="4234535" cy="116294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C56775BD-5561-4F5A-AFAD-9DEDA3346F14}"/>
              </a:ext>
            </a:extLst>
          </p:cNvPr>
          <p:cNvGrpSpPr/>
          <p:nvPr/>
        </p:nvGrpSpPr>
        <p:grpSpPr>
          <a:xfrm>
            <a:off x="3125455" y="1739123"/>
            <a:ext cx="2922549" cy="2025185"/>
            <a:chOff x="2231031" y="2046846"/>
            <a:chExt cx="2922549" cy="202518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12EE2C2-BE6B-4EA0-9479-7A18FEE7A948}"/>
                </a:ext>
              </a:extLst>
            </p:cNvPr>
            <p:cNvGrpSpPr/>
            <p:nvPr/>
          </p:nvGrpSpPr>
          <p:grpSpPr>
            <a:xfrm>
              <a:off x="2279751" y="2046846"/>
              <a:ext cx="2873829" cy="2025185"/>
              <a:chOff x="2279751" y="2046846"/>
              <a:chExt cx="2873829" cy="202518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1F0F2E5-D6AF-4D3C-A544-8E056038140A}"/>
                  </a:ext>
                </a:extLst>
              </p:cNvPr>
              <p:cNvGrpSpPr/>
              <p:nvPr/>
            </p:nvGrpSpPr>
            <p:grpSpPr>
              <a:xfrm>
                <a:off x="2279751" y="2046846"/>
                <a:ext cx="2873829" cy="1556657"/>
                <a:chOff x="2037140" y="1888482"/>
                <a:chExt cx="2873829" cy="1556657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D3019FF-5D59-46A9-ADCB-F4BD0992B24F}"/>
                    </a:ext>
                  </a:extLst>
                </p:cNvPr>
                <p:cNvSpPr/>
                <p:nvPr/>
              </p:nvSpPr>
              <p:spPr>
                <a:xfrm>
                  <a:off x="2037140" y="1888482"/>
                  <a:ext cx="2873829" cy="15566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CB551C92-3A48-42AA-850A-62A8072B5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210897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9269245-DB5D-44DE-B8DE-FC5AF6A6D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566635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92523BC2-086E-4F4B-AE41-979F2A575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946362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692A91-9655-4CB9-9043-0DA6ED8EA7A9}"/>
                  </a:ext>
                </a:extLst>
              </p:cNvPr>
              <p:cNvSpPr txBox="1"/>
              <p:nvPr/>
            </p:nvSpPr>
            <p:spPr>
              <a:xfrm>
                <a:off x="3034116" y="3764254"/>
                <a:ext cx="1219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Century Gothic" panose="020B0502020202020204" pitchFamily="34" charset="0"/>
                  </a:rPr>
                  <a:t>Before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81BA53-6171-485B-BDD8-826F4EB05DD6}"/>
                </a:ext>
              </a:extLst>
            </p:cNvPr>
            <p:cNvSpPr txBox="1"/>
            <p:nvPr/>
          </p:nvSpPr>
          <p:spPr>
            <a:xfrm>
              <a:off x="2231031" y="2184595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648F2C-0DE6-4C61-9FF9-DA4EE1CD9F6D}"/>
                </a:ext>
              </a:extLst>
            </p:cNvPr>
            <p:cNvSpPr txBox="1"/>
            <p:nvPr/>
          </p:nvSpPr>
          <p:spPr>
            <a:xfrm>
              <a:off x="2231031" y="2524481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231A0C-4D05-4535-B7BA-20387A3D7040}"/>
                </a:ext>
              </a:extLst>
            </p:cNvPr>
            <p:cNvSpPr txBox="1"/>
            <p:nvPr/>
          </p:nvSpPr>
          <p:spPr>
            <a:xfrm>
              <a:off x="2237443" y="290062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E3232B-E398-4E7E-8488-5FE80B12F912}"/>
              </a:ext>
            </a:extLst>
          </p:cNvPr>
          <p:cNvGrpSpPr/>
          <p:nvPr/>
        </p:nvGrpSpPr>
        <p:grpSpPr>
          <a:xfrm>
            <a:off x="7968124" y="1652115"/>
            <a:ext cx="2909394" cy="2011422"/>
            <a:chOff x="7138120" y="2006645"/>
            <a:chExt cx="2909394" cy="201142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ABDD3E4-D4B0-491D-8C40-5ADDF2CFCE76}"/>
                </a:ext>
              </a:extLst>
            </p:cNvPr>
            <p:cNvGrpSpPr/>
            <p:nvPr/>
          </p:nvGrpSpPr>
          <p:grpSpPr>
            <a:xfrm>
              <a:off x="7173685" y="2006645"/>
              <a:ext cx="2873829" cy="2011422"/>
              <a:chOff x="7173685" y="2006645"/>
              <a:chExt cx="2873829" cy="201142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0A3A57D-8BF7-4F6A-AFC9-C36ED7FF5B01}"/>
                  </a:ext>
                </a:extLst>
              </p:cNvPr>
              <p:cNvSpPr txBox="1"/>
              <p:nvPr/>
            </p:nvSpPr>
            <p:spPr>
              <a:xfrm>
                <a:off x="8116829" y="3710290"/>
                <a:ext cx="1219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Century Gothic" panose="020B0502020202020204" pitchFamily="34" charset="0"/>
                  </a:rPr>
                  <a:t>After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0F33CD7-FA84-4820-9984-3401F06AA92E}"/>
                  </a:ext>
                </a:extLst>
              </p:cNvPr>
              <p:cNvGrpSpPr/>
              <p:nvPr/>
            </p:nvGrpSpPr>
            <p:grpSpPr>
              <a:xfrm>
                <a:off x="7173685" y="2006645"/>
                <a:ext cx="2873829" cy="1556657"/>
                <a:chOff x="2046514" y="1872343"/>
                <a:chExt cx="2873829" cy="1556657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15AC5C3-6CDD-42CC-9944-F35EDB9BDCFA}"/>
                    </a:ext>
                  </a:extLst>
                </p:cNvPr>
                <p:cNvSpPr/>
                <p:nvPr/>
              </p:nvSpPr>
              <p:spPr>
                <a:xfrm>
                  <a:off x="2046514" y="1872343"/>
                  <a:ext cx="2873829" cy="15566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196B0F3-4B69-46B5-B8DE-DEF5F710B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07771" y="2210897"/>
                  <a:ext cx="2340429" cy="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3700E1E3-49A3-4835-B013-971FE87484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566635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9E77F24E-D5BE-4F4B-8974-2DC1BCBC94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946362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FFCA0801-FA56-4CD9-9892-F54846AB9E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3283821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8BB09E8-23E0-47FE-8ADD-1AFBD21360D0}"/>
                </a:ext>
              </a:extLst>
            </p:cNvPr>
            <p:cNvSpPr txBox="1"/>
            <p:nvPr/>
          </p:nvSpPr>
          <p:spPr>
            <a:xfrm>
              <a:off x="7162551" y="217403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B40512D-D30D-42DC-9698-89CB9B75C55C}"/>
                </a:ext>
              </a:extLst>
            </p:cNvPr>
            <p:cNvSpPr txBox="1"/>
            <p:nvPr/>
          </p:nvSpPr>
          <p:spPr>
            <a:xfrm>
              <a:off x="7167611" y="2524481"/>
              <a:ext cx="168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B5EFFE-7039-4417-8CB2-39E8B78ACEF4}"/>
                </a:ext>
              </a:extLst>
            </p:cNvPr>
            <p:cNvSpPr txBox="1"/>
            <p:nvPr/>
          </p:nvSpPr>
          <p:spPr>
            <a:xfrm>
              <a:off x="7162551" y="290062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53025E7-08EC-4695-935F-C5F89751649A}"/>
                </a:ext>
              </a:extLst>
            </p:cNvPr>
            <p:cNvSpPr txBox="1"/>
            <p:nvPr/>
          </p:nvSpPr>
          <p:spPr>
            <a:xfrm>
              <a:off x="7138120" y="3220733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2061AE9-DDB3-4758-8D8D-B8FC6D1FBF65}"/>
              </a:ext>
            </a:extLst>
          </p:cNvPr>
          <p:cNvSpPr/>
          <p:nvPr/>
        </p:nvSpPr>
        <p:spPr>
          <a:xfrm>
            <a:off x="6671594" y="3790881"/>
            <a:ext cx="4453555" cy="167555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46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croll: Horizontal 75">
            <a:extLst>
              <a:ext uri="{FF2B5EF4-FFF2-40B4-BE49-F238E27FC236}">
                <a16:creationId xmlns:a16="http://schemas.microsoft.com/office/drawing/2014/main" id="{2A098318-53A3-4D2D-B30D-1DA84806BEEF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B3E0D7-3D43-4B44-A86D-327229FACE39}"/>
              </a:ext>
            </a:extLst>
          </p:cNvPr>
          <p:cNvGrpSpPr/>
          <p:nvPr/>
        </p:nvGrpSpPr>
        <p:grpSpPr>
          <a:xfrm>
            <a:off x="752908" y="3983592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E813E30-35FC-4774-9431-81A96CDA517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0D0F9F8E-23B1-4EB2-832B-F7F204D8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E6C9BA2-5919-4FF8-A58C-1C8736F57D05}"/>
              </a:ext>
            </a:extLst>
          </p:cNvPr>
          <p:cNvSpPr/>
          <p:nvPr/>
        </p:nvSpPr>
        <p:spPr>
          <a:xfrm>
            <a:off x="3618" y="-613847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C6277F-4D37-445B-8493-558E930A3F86}"/>
              </a:ext>
            </a:extLst>
          </p:cNvPr>
          <p:cNvSpPr txBox="1"/>
          <p:nvPr/>
        </p:nvSpPr>
        <p:spPr>
          <a:xfrm>
            <a:off x="4366493" y="247653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EDITING TYPES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47E8964-6341-4A32-9D34-F555BCB3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4838013" y="803050"/>
            <a:ext cx="3057148" cy="1101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184F7-6153-44E0-88C1-4D1645B2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760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38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FCF13-04AB-40EC-9473-81DF5BBE1A7A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35" name="Oval 34">
              <a:hlinkClick r:id="rId6" action="ppaction://hlinksldjump"/>
              <a:extLst>
                <a:ext uri="{FF2B5EF4-FFF2-40B4-BE49-F238E27FC236}">
                  <a16:creationId xmlns:a16="http://schemas.microsoft.com/office/drawing/2014/main" id="{B79250AF-5BA7-4E7C-8C34-BF984AE7EDBD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6" name="Graphic 35" descr="Lightbulb with solid fill">
              <a:extLst>
                <a:ext uri="{FF2B5EF4-FFF2-40B4-BE49-F238E27FC236}">
                  <a16:creationId xmlns:a16="http://schemas.microsoft.com/office/drawing/2014/main" id="{C7BCE5D3-5206-40D5-A6BB-5E0D41C4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5EA5F3-CC18-43EC-B2B8-6BF8B2134B0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3C9238-3963-4418-B73F-A90B043D313A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9" name="Graphic 38" descr="Bar chart with solid fill">
              <a:extLst>
                <a:ext uri="{FF2B5EF4-FFF2-40B4-BE49-F238E27FC236}">
                  <a16:creationId xmlns:a16="http://schemas.microsoft.com/office/drawing/2014/main" id="{383C3C15-04EA-4924-B4B6-E48E76E8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2FFCA4-75AB-4662-B3E1-CCA440D28DE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B8D1B2-37E6-412D-BD6C-DD9F3166E82D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2" name="Graphic 41" descr="Clipboard Badge with solid fill">
              <a:extLst>
                <a:ext uri="{FF2B5EF4-FFF2-40B4-BE49-F238E27FC236}">
                  <a16:creationId xmlns:a16="http://schemas.microsoft.com/office/drawing/2014/main" id="{4D656B63-9DE6-4A43-BD2D-2E85A700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0BB88D-426B-4E40-A133-BB2A0187745E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97B26F-8152-4240-80BA-00702BBC08F4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Internet Of Things with solid fill">
              <a:extLst>
                <a:ext uri="{FF2B5EF4-FFF2-40B4-BE49-F238E27FC236}">
                  <a16:creationId xmlns:a16="http://schemas.microsoft.com/office/drawing/2014/main" id="{6561F99F-35AB-4DFE-AC5C-A26641F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DE2EB6-0F61-4572-A720-11BB8A78BB0F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16B77C-D52F-4032-89DD-8D52143C248A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8" name="Graphic 47" descr="Presentation with pie chart with solid fill">
              <a:extLst>
                <a:ext uri="{FF2B5EF4-FFF2-40B4-BE49-F238E27FC236}">
                  <a16:creationId xmlns:a16="http://schemas.microsoft.com/office/drawing/2014/main" id="{A592DA85-2EFB-40E5-BFB4-D2A92BC3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5F6318-29A6-435E-8DD6-D5E638F4B0AB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15253A-6505-4228-A718-3E25CE0A8A4D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1" name="Graphic 50" descr="Research with solid fill">
              <a:extLst>
                <a:ext uri="{FF2B5EF4-FFF2-40B4-BE49-F238E27FC236}">
                  <a16:creationId xmlns:a16="http://schemas.microsoft.com/office/drawing/2014/main" id="{467B2284-ED1B-4A64-97F5-EBE3DD68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pic>
        <p:nvPicPr>
          <p:cNvPr id="100" name="Graphic 99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F8499C37-1442-4A02-8E8F-72F9EAE569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01" name="Graphic 100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70C22893-BB3E-45F3-BFB5-5902D9EB22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02" name="Graphic 101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0A4D6391-0AC1-4148-9762-6E734405F5E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03" name="Graphic 102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55A18CB5-0F4E-4354-8641-0BEBBFF9CF9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04" name="Graphic 103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5496D60-93B0-454F-9416-61110CDD106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05" name="Graphic 104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75B9F43B-0762-420F-B659-6B6420D07D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06" name="Graphic 105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3176E4FF-C5CB-4876-8E01-DC5D7E7D6B7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F142C40-D780-4880-87CD-9A906462E568}"/>
              </a:ext>
            </a:extLst>
          </p:cNvPr>
          <p:cNvSpPr txBox="1"/>
          <p:nvPr/>
        </p:nvSpPr>
        <p:spPr>
          <a:xfrm>
            <a:off x="1237606" y="981749"/>
            <a:ext cx="694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EXAMPLE OF EDITING TYPES</a:t>
            </a:r>
            <a:endParaRPr lang="en-LT" sz="2000" b="1" spc="3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48F03-26BC-47C4-9807-574A5237FEFB}"/>
              </a:ext>
            </a:extLst>
          </p:cNvPr>
          <p:cNvSpPr txBox="1"/>
          <p:nvPr/>
        </p:nvSpPr>
        <p:spPr>
          <a:xfrm>
            <a:off x="1595158" y="1415515"/>
            <a:ext cx="2309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entury Gothic" panose="020B0502020202020204" pitchFamily="34" charset="0"/>
              </a:rPr>
              <a:t>Block Deletion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834963C-13EF-49F7-8FC8-2123971778A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17" y="4682895"/>
            <a:ext cx="4931257" cy="948886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BB149D-A54A-492C-888C-C2BD22B1EDA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18" y="4388311"/>
            <a:ext cx="4375975" cy="124347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C2FA47A-6FE9-4A48-A409-87B18E6A7D1E}"/>
              </a:ext>
            </a:extLst>
          </p:cNvPr>
          <p:cNvGrpSpPr/>
          <p:nvPr/>
        </p:nvGrpSpPr>
        <p:grpSpPr>
          <a:xfrm>
            <a:off x="7684080" y="1954568"/>
            <a:ext cx="2922549" cy="2025185"/>
            <a:chOff x="2231031" y="2046846"/>
            <a:chExt cx="2922549" cy="202518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2285EA7-B581-4721-9118-5796785B4FD4}"/>
                </a:ext>
              </a:extLst>
            </p:cNvPr>
            <p:cNvGrpSpPr/>
            <p:nvPr/>
          </p:nvGrpSpPr>
          <p:grpSpPr>
            <a:xfrm>
              <a:off x="2279751" y="2046846"/>
              <a:ext cx="2873829" cy="2025185"/>
              <a:chOff x="2279751" y="2046846"/>
              <a:chExt cx="2873829" cy="202518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41216E8-C3AE-48E8-90EA-ED32A2CAB827}"/>
                  </a:ext>
                </a:extLst>
              </p:cNvPr>
              <p:cNvGrpSpPr/>
              <p:nvPr/>
            </p:nvGrpSpPr>
            <p:grpSpPr>
              <a:xfrm>
                <a:off x="2279751" y="2046846"/>
                <a:ext cx="2873829" cy="1556657"/>
                <a:chOff x="2037140" y="1888482"/>
                <a:chExt cx="2873829" cy="1556657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B1DF290-CE18-4E29-AA9A-1011BB754FE2}"/>
                    </a:ext>
                  </a:extLst>
                </p:cNvPr>
                <p:cNvSpPr/>
                <p:nvPr/>
              </p:nvSpPr>
              <p:spPr>
                <a:xfrm>
                  <a:off x="2037140" y="1888482"/>
                  <a:ext cx="2873829" cy="15566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A70040FC-111D-43CD-92F1-FAB00AA6B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210897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C8879B5-50A5-4CB5-B4BE-BB6435DA0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566635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A8A7DA0B-1C7B-4203-BD1F-CD6952D64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946362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8BB7E3-BC44-4D32-B6AB-A63BB20A0FCB}"/>
                  </a:ext>
                </a:extLst>
              </p:cNvPr>
              <p:cNvSpPr txBox="1"/>
              <p:nvPr/>
            </p:nvSpPr>
            <p:spPr>
              <a:xfrm>
                <a:off x="3034116" y="3764254"/>
                <a:ext cx="1219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Century Gothic" panose="020B0502020202020204" pitchFamily="34" charset="0"/>
                  </a:rPr>
                  <a:t>After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8CDE07-C7C4-418D-9F84-FC66C37E448C}"/>
                </a:ext>
              </a:extLst>
            </p:cNvPr>
            <p:cNvSpPr txBox="1"/>
            <p:nvPr/>
          </p:nvSpPr>
          <p:spPr>
            <a:xfrm>
              <a:off x="2231031" y="2184595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405DE89-E76C-4E93-904E-3DD0C6FE3878}"/>
                </a:ext>
              </a:extLst>
            </p:cNvPr>
            <p:cNvSpPr txBox="1"/>
            <p:nvPr/>
          </p:nvSpPr>
          <p:spPr>
            <a:xfrm>
              <a:off x="2231031" y="2524481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B7F533-B24B-4151-AE80-EA5EB2EEA602}"/>
                </a:ext>
              </a:extLst>
            </p:cNvPr>
            <p:cNvSpPr txBox="1"/>
            <p:nvPr/>
          </p:nvSpPr>
          <p:spPr>
            <a:xfrm>
              <a:off x="2237443" y="290062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E733C9E-6EB2-42E4-B316-D1F4AD7B3E9E}"/>
              </a:ext>
            </a:extLst>
          </p:cNvPr>
          <p:cNvGrpSpPr/>
          <p:nvPr/>
        </p:nvGrpSpPr>
        <p:grpSpPr>
          <a:xfrm>
            <a:off x="2749823" y="1934865"/>
            <a:ext cx="2909394" cy="2011422"/>
            <a:chOff x="7138120" y="2006645"/>
            <a:chExt cx="2909394" cy="201142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38702CB-98AB-4F33-BEAD-773235522E24}"/>
                </a:ext>
              </a:extLst>
            </p:cNvPr>
            <p:cNvGrpSpPr/>
            <p:nvPr/>
          </p:nvGrpSpPr>
          <p:grpSpPr>
            <a:xfrm>
              <a:off x="7173685" y="2006645"/>
              <a:ext cx="2873829" cy="2011422"/>
              <a:chOff x="7173685" y="2006645"/>
              <a:chExt cx="2873829" cy="201142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F3E7D97-2F2F-460F-BB17-3A3419902F06}"/>
                  </a:ext>
                </a:extLst>
              </p:cNvPr>
              <p:cNvSpPr txBox="1"/>
              <p:nvPr/>
            </p:nvSpPr>
            <p:spPr>
              <a:xfrm>
                <a:off x="8116829" y="3710290"/>
                <a:ext cx="1219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Century Gothic" panose="020B0502020202020204" pitchFamily="34" charset="0"/>
                  </a:rPr>
                  <a:t>Before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2E4CDF3-015F-43AD-839A-CC268CAF7690}"/>
                  </a:ext>
                </a:extLst>
              </p:cNvPr>
              <p:cNvGrpSpPr/>
              <p:nvPr/>
            </p:nvGrpSpPr>
            <p:grpSpPr>
              <a:xfrm>
                <a:off x="7173685" y="2006645"/>
                <a:ext cx="2873829" cy="1556657"/>
                <a:chOff x="2046514" y="1872343"/>
                <a:chExt cx="2873829" cy="1556657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DA93DFA-B979-4B0E-A45F-CE71625BD12E}"/>
                    </a:ext>
                  </a:extLst>
                </p:cNvPr>
                <p:cNvSpPr/>
                <p:nvPr/>
              </p:nvSpPr>
              <p:spPr>
                <a:xfrm>
                  <a:off x="2046514" y="1872343"/>
                  <a:ext cx="2873829" cy="15566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B5C22DE-8673-4FB1-B33D-15F50776D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07771" y="2210897"/>
                  <a:ext cx="2340429" cy="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C5DEFB3-F47A-4949-B8E9-69FF3F97C2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566635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490B3EF-1880-4A32-9DE7-141D76EEA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2946362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60FD360-6E2C-42CD-9DF0-4D4D9E31B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771" y="3283821"/>
                  <a:ext cx="234042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EB1514-E140-4067-AF94-B5ACA5D007C3}"/>
                </a:ext>
              </a:extLst>
            </p:cNvPr>
            <p:cNvSpPr txBox="1"/>
            <p:nvPr/>
          </p:nvSpPr>
          <p:spPr>
            <a:xfrm>
              <a:off x="7162551" y="217403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4DD8198-60C2-47C6-9628-28C1F666AE51}"/>
                </a:ext>
              </a:extLst>
            </p:cNvPr>
            <p:cNvSpPr txBox="1"/>
            <p:nvPr/>
          </p:nvSpPr>
          <p:spPr>
            <a:xfrm>
              <a:off x="7167611" y="2524481"/>
              <a:ext cx="168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5AE304E-9618-4F9F-90F7-918182B8AF61}"/>
                </a:ext>
              </a:extLst>
            </p:cNvPr>
            <p:cNvSpPr txBox="1"/>
            <p:nvPr/>
          </p:nvSpPr>
          <p:spPr>
            <a:xfrm>
              <a:off x="7162551" y="2900626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81DA782-717E-4F46-9DC7-40CBE574F087}"/>
                </a:ext>
              </a:extLst>
            </p:cNvPr>
            <p:cNvSpPr txBox="1"/>
            <p:nvPr/>
          </p:nvSpPr>
          <p:spPr>
            <a:xfrm>
              <a:off x="7138120" y="3220733"/>
              <a:ext cx="222776" cy="38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18A51D5-621B-42A2-B56F-8C6461DEE264}"/>
              </a:ext>
            </a:extLst>
          </p:cNvPr>
          <p:cNvSpPr/>
          <p:nvPr/>
        </p:nvSpPr>
        <p:spPr>
          <a:xfrm>
            <a:off x="1707318" y="4418156"/>
            <a:ext cx="4375975" cy="94888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EC081C-697F-4FA5-85EF-F584B1C3DC60}"/>
              </a:ext>
            </a:extLst>
          </p:cNvPr>
          <p:cNvSpPr/>
          <p:nvPr/>
        </p:nvSpPr>
        <p:spPr>
          <a:xfrm>
            <a:off x="6827117" y="4682895"/>
            <a:ext cx="4931257" cy="400110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43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croll: Horizontal 106">
            <a:extLst>
              <a:ext uri="{FF2B5EF4-FFF2-40B4-BE49-F238E27FC236}">
                <a16:creationId xmlns:a16="http://schemas.microsoft.com/office/drawing/2014/main" id="{04A19F50-E4D8-4AA1-BE1A-A1F66D1F4FCA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B3E0D7-3D43-4B44-A86D-327229FACE39}"/>
              </a:ext>
            </a:extLst>
          </p:cNvPr>
          <p:cNvGrpSpPr/>
          <p:nvPr/>
        </p:nvGrpSpPr>
        <p:grpSpPr>
          <a:xfrm>
            <a:off x="752908" y="3983592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E813E30-35FC-4774-9431-81A96CDA517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0D0F9F8E-23B1-4EB2-832B-F7F204D8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E6C9BA2-5919-4FF8-A58C-1C8736F57D05}"/>
              </a:ext>
            </a:extLst>
          </p:cNvPr>
          <p:cNvSpPr/>
          <p:nvPr/>
        </p:nvSpPr>
        <p:spPr>
          <a:xfrm>
            <a:off x="3618" y="-6138475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C6277F-4D37-445B-8493-558E930A3F86}"/>
              </a:ext>
            </a:extLst>
          </p:cNvPr>
          <p:cNvSpPr txBox="1"/>
          <p:nvPr/>
        </p:nvSpPr>
        <p:spPr>
          <a:xfrm>
            <a:off x="4366493" y="247653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EDITING TYPES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47E8964-6341-4A32-9D34-F555BCB3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540000">
            <a:off x="4838013" y="803050"/>
            <a:ext cx="3057148" cy="1101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184F7-6153-44E0-88C1-4D1645B2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788" y="6417610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39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FCF13-04AB-40EC-9473-81DF5BBE1A7A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35" name="Oval 34">
              <a:hlinkClick r:id="rId7" action="ppaction://hlinksldjump"/>
              <a:extLst>
                <a:ext uri="{FF2B5EF4-FFF2-40B4-BE49-F238E27FC236}">
                  <a16:creationId xmlns:a16="http://schemas.microsoft.com/office/drawing/2014/main" id="{B79250AF-5BA7-4E7C-8C34-BF984AE7EDBD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6" name="Graphic 35" descr="Lightbulb with solid fill">
              <a:extLst>
                <a:ext uri="{FF2B5EF4-FFF2-40B4-BE49-F238E27FC236}">
                  <a16:creationId xmlns:a16="http://schemas.microsoft.com/office/drawing/2014/main" id="{C7BCE5D3-5206-40D5-A6BB-5E0D41C4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5EA5F3-CC18-43EC-B2B8-6BF8B2134B04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3C9238-3963-4418-B73F-A90B043D313A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9" name="Graphic 38" descr="Bar chart with solid fill">
              <a:extLst>
                <a:ext uri="{FF2B5EF4-FFF2-40B4-BE49-F238E27FC236}">
                  <a16:creationId xmlns:a16="http://schemas.microsoft.com/office/drawing/2014/main" id="{383C3C15-04EA-4924-B4B6-E48E76E8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2FFCA4-75AB-4662-B3E1-CCA440D28DE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B8D1B2-37E6-412D-BD6C-DD9F3166E82D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2" name="Graphic 41" descr="Clipboard Badge with solid fill">
              <a:extLst>
                <a:ext uri="{FF2B5EF4-FFF2-40B4-BE49-F238E27FC236}">
                  <a16:creationId xmlns:a16="http://schemas.microsoft.com/office/drawing/2014/main" id="{4D656B63-9DE6-4A43-BD2D-2E85A700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0BB88D-426B-4E40-A133-BB2A0187745E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97B26F-8152-4240-80BA-00702BBC08F4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Internet Of Things with solid fill">
              <a:extLst>
                <a:ext uri="{FF2B5EF4-FFF2-40B4-BE49-F238E27FC236}">
                  <a16:creationId xmlns:a16="http://schemas.microsoft.com/office/drawing/2014/main" id="{6561F99F-35AB-4DFE-AC5C-A26641F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DE2EB6-0F61-4572-A720-11BB8A78BB0F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16B77C-D52F-4032-89DD-8D52143C248A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8" name="Graphic 47" descr="Presentation with pie chart with solid fill">
              <a:extLst>
                <a:ext uri="{FF2B5EF4-FFF2-40B4-BE49-F238E27FC236}">
                  <a16:creationId xmlns:a16="http://schemas.microsoft.com/office/drawing/2014/main" id="{A592DA85-2EFB-40E5-BFB4-D2A92BC3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5F6318-29A6-435E-8DD6-D5E638F4B0AB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15253A-6505-4228-A718-3E25CE0A8A4D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1" name="Graphic 50" descr="Research with solid fill">
              <a:extLst>
                <a:ext uri="{FF2B5EF4-FFF2-40B4-BE49-F238E27FC236}">
                  <a16:creationId xmlns:a16="http://schemas.microsoft.com/office/drawing/2014/main" id="{467B2284-ED1B-4A64-97F5-EBE3DD68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pic>
        <p:nvPicPr>
          <p:cNvPr id="100" name="Graphic 99" descr="Lightbulb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F8499C37-1442-4A02-8E8F-72F9EAE569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01" name="Graphic 100" descr="Bar chart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70C22893-BB3E-45F3-BFB5-5902D9EB22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02" name="Graphic 101" descr="Clipboard Badge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0A4D6391-0AC1-4148-9762-6E734405F5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03" name="Graphic 102" descr="Internet Of Things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55A18CB5-0F4E-4354-8641-0BEBBFF9CF9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04" name="Graphic 103" descr="Presentation with pie chart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35496D60-93B0-454F-9416-61110CDD10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05" name="Graphic 104" descr="Research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75B9F43B-0762-420F-B659-6B6420D07D0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06" name="Graphic 105" descr="Pencil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3176E4FF-C5CB-4876-8E01-DC5D7E7D6B7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323CEC1-C094-4A52-931D-FBAF7D5B3B56}"/>
              </a:ext>
            </a:extLst>
          </p:cNvPr>
          <p:cNvSpPr txBox="1"/>
          <p:nvPr/>
        </p:nvSpPr>
        <p:spPr>
          <a:xfrm>
            <a:off x="1376938" y="976380"/>
            <a:ext cx="5832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t>AUTOMATIC IDENTIFICATION OF EDITING TYPES</a:t>
            </a:r>
            <a:endParaRPr lang="en-LT" sz="2000" b="1" spc="30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DB393C-DF16-4BF4-9C9A-107E614A7308}"/>
              </a:ext>
            </a:extLst>
          </p:cNvPr>
          <p:cNvGrpSpPr/>
          <p:nvPr/>
        </p:nvGrpSpPr>
        <p:grpSpPr>
          <a:xfrm>
            <a:off x="1429235" y="1754132"/>
            <a:ext cx="4787372" cy="1039430"/>
            <a:chOff x="3447142" y="1248229"/>
            <a:chExt cx="5297715" cy="187234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5E4990F-F781-44F0-85F1-09935073F5BE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192377-2E3A-4E8D-A508-37991BF04EB9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F9BF449-19E1-4DCF-82EB-258FD4967466}"/>
                </a:ext>
              </a:extLst>
            </p:cNvPr>
            <p:cNvSpPr/>
            <p:nvPr/>
          </p:nvSpPr>
          <p:spPr>
            <a:xfrm>
              <a:off x="3785924" y="1538458"/>
              <a:ext cx="519710" cy="697654"/>
            </a:xfrm>
            <a:prstGeom prst="ellipse">
              <a:avLst/>
            </a:prstGeom>
            <a:solidFill>
              <a:srgbClr val="3399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315F23-D12B-4DED-BFDE-93B550A55144}"/>
                </a:ext>
              </a:extLst>
            </p:cNvPr>
            <p:cNvSpPr txBox="1"/>
            <p:nvPr/>
          </p:nvSpPr>
          <p:spPr>
            <a:xfrm>
              <a:off x="3809653" y="1538765"/>
              <a:ext cx="482408" cy="597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CDD13D-4751-4F62-BE74-6FF6C2697A41}"/>
                </a:ext>
              </a:extLst>
            </p:cNvPr>
            <p:cNvSpPr txBox="1"/>
            <p:nvPr/>
          </p:nvSpPr>
          <p:spPr>
            <a:xfrm>
              <a:off x="4360408" y="1431142"/>
              <a:ext cx="4025220" cy="942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spc="50" dirty="0">
                  <a:latin typeface="Century Gothic" panose="020B0502020202020204" pitchFamily="34" charset="0"/>
                </a:rPr>
                <a:t>Number of characters and paragraphs play a vital role.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B2CA447-E865-47F9-A9C5-8170CB622D0E}"/>
              </a:ext>
            </a:extLst>
          </p:cNvPr>
          <p:cNvGrpSpPr/>
          <p:nvPr/>
        </p:nvGrpSpPr>
        <p:grpSpPr>
          <a:xfrm rot="21078426">
            <a:off x="6589196" y="3680839"/>
            <a:ext cx="1360610" cy="1126343"/>
            <a:chOff x="6731359" y="2655768"/>
            <a:chExt cx="1822211" cy="154646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6CE426F-E4A7-4D61-ACB5-506BBAE7844A}"/>
                </a:ext>
              </a:extLst>
            </p:cNvPr>
            <p:cNvSpPr/>
            <p:nvPr/>
          </p:nvSpPr>
          <p:spPr>
            <a:xfrm rot="9000000">
              <a:off x="6731359" y="2655768"/>
              <a:ext cx="1822211" cy="1546465"/>
            </a:xfrm>
            <a:custGeom>
              <a:avLst/>
              <a:gdLst>
                <a:gd name="connsiteX0" fmla="*/ 1394040 w 1822211"/>
                <a:gd name="connsiteY0" fmla="*/ 1546465 h 1546465"/>
                <a:gd name="connsiteX1" fmla="*/ 0 w 1822211"/>
                <a:gd name="connsiteY1" fmla="*/ 741615 h 1546465"/>
                <a:gd name="connsiteX2" fmla="*/ 428171 w 1822211"/>
                <a:gd name="connsiteY2" fmla="*/ 0 h 1546465"/>
                <a:gd name="connsiteX3" fmla="*/ 1822211 w 1822211"/>
                <a:gd name="connsiteY3" fmla="*/ 804850 h 1546465"/>
                <a:gd name="connsiteX4" fmla="*/ 1822211 w 1822211"/>
                <a:gd name="connsiteY4" fmla="*/ 1299260 h 1546465"/>
                <a:gd name="connsiteX5" fmla="*/ 1394040 w 1822211"/>
                <a:gd name="connsiteY5" fmla="*/ 1546465 h 15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2211" h="1546465">
                  <a:moveTo>
                    <a:pt x="1394040" y="1546465"/>
                  </a:moveTo>
                  <a:lnTo>
                    <a:pt x="0" y="741615"/>
                  </a:lnTo>
                  <a:lnTo>
                    <a:pt x="428171" y="0"/>
                  </a:lnTo>
                  <a:lnTo>
                    <a:pt x="1822211" y="804850"/>
                  </a:lnTo>
                  <a:lnTo>
                    <a:pt x="1822211" y="1299260"/>
                  </a:lnTo>
                  <a:lnTo>
                    <a:pt x="1394040" y="1546465"/>
                  </a:lnTo>
                  <a:close/>
                </a:path>
              </a:pathLst>
            </a:custGeom>
            <a:solidFill>
              <a:srgbClr val="234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F255C30B-F514-42FD-9AA7-B4A77F8B7EFF}"/>
                </a:ext>
              </a:extLst>
            </p:cNvPr>
            <p:cNvSpPr txBox="1"/>
            <p:nvPr/>
          </p:nvSpPr>
          <p:spPr>
            <a:xfrm>
              <a:off x="7086138" y="3194851"/>
              <a:ext cx="68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BBB0475-6EBB-46E5-992B-14893FEAFFBD}"/>
              </a:ext>
            </a:extLst>
          </p:cNvPr>
          <p:cNvGrpSpPr/>
          <p:nvPr/>
        </p:nvGrpSpPr>
        <p:grpSpPr>
          <a:xfrm rot="20839769">
            <a:off x="6413378" y="4585012"/>
            <a:ext cx="639415" cy="1352446"/>
            <a:chOff x="6379260" y="3732783"/>
            <a:chExt cx="856343" cy="1856904"/>
          </a:xfrm>
        </p:grpSpPr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F165970-42B7-48F7-9345-82F87A15FBFA}"/>
                </a:ext>
              </a:extLst>
            </p:cNvPr>
            <p:cNvSpPr/>
            <p:nvPr/>
          </p:nvSpPr>
          <p:spPr>
            <a:xfrm rot="9000000">
              <a:off x="6379260" y="3732783"/>
              <a:ext cx="856343" cy="1856904"/>
            </a:xfrm>
            <a:custGeom>
              <a:avLst/>
              <a:gdLst>
                <a:gd name="connsiteX0" fmla="*/ 428172 w 856343"/>
                <a:gd name="connsiteY0" fmla="*/ 1856904 h 1856904"/>
                <a:gd name="connsiteX1" fmla="*/ 0 w 856343"/>
                <a:gd name="connsiteY1" fmla="*/ 1609699 h 1856904"/>
                <a:gd name="connsiteX2" fmla="*/ 0 w 856343"/>
                <a:gd name="connsiteY2" fmla="*/ 0 h 1856904"/>
                <a:gd name="connsiteX3" fmla="*/ 856343 w 856343"/>
                <a:gd name="connsiteY3" fmla="*/ 0 h 1856904"/>
                <a:gd name="connsiteX4" fmla="*/ 856343 w 856343"/>
                <a:gd name="connsiteY4" fmla="*/ 1609699 h 1856904"/>
                <a:gd name="connsiteX5" fmla="*/ 428172 w 856343"/>
                <a:gd name="connsiteY5" fmla="*/ 1856904 h 185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6343" h="1856904">
                  <a:moveTo>
                    <a:pt x="428172" y="1856904"/>
                  </a:moveTo>
                  <a:lnTo>
                    <a:pt x="0" y="1609699"/>
                  </a:lnTo>
                  <a:lnTo>
                    <a:pt x="0" y="0"/>
                  </a:lnTo>
                  <a:lnTo>
                    <a:pt x="856343" y="0"/>
                  </a:lnTo>
                  <a:lnTo>
                    <a:pt x="856343" y="1609699"/>
                  </a:lnTo>
                  <a:lnTo>
                    <a:pt x="428172" y="1856904"/>
                  </a:lnTo>
                  <a:close/>
                </a:path>
              </a:pathLst>
            </a:custGeom>
            <a:solidFill>
              <a:srgbClr val="DE0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CC587F20-F2A7-460A-B142-5308A6A184CE}"/>
                </a:ext>
              </a:extLst>
            </p:cNvPr>
            <p:cNvSpPr txBox="1"/>
            <p:nvPr/>
          </p:nvSpPr>
          <p:spPr>
            <a:xfrm>
              <a:off x="6483754" y="4380567"/>
              <a:ext cx="68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0506F3-9443-468E-BE5D-7B7002F12971}"/>
              </a:ext>
            </a:extLst>
          </p:cNvPr>
          <p:cNvGrpSpPr/>
          <p:nvPr/>
        </p:nvGrpSpPr>
        <p:grpSpPr>
          <a:xfrm rot="299049">
            <a:off x="4715608" y="4808684"/>
            <a:ext cx="1360610" cy="1126343"/>
            <a:chOff x="4222137" y="3995045"/>
            <a:chExt cx="1822212" cy="1546465"/>
          </a:xfrm>
        </p:grpSpPr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23964DAB-7C6A-43C4-89DE-3419B7DFD9B2}"/>
                </a:ext>
              </a:extLst>
            </p:cNvPr>
            <p:cNvSpPr/>
            <p:nvPr/>
          </p:nvSpPr>
          <p:spPr>
            <a:xfrm rot="9412059">
              <a:off x="4222137" y="3995045"/>
              <a:ext cx="1822212" cy="1546465"/>
            </a:xfrm>
            <a:custGeom>
              <a:avLst/>
              <a:gdLst>
                <a:gd name="connsiteX0" fmla="*/ 428172 w 1822212"/>
                <a:gd name="connsiteY0" fmla="*/ 1546465 h 1546465"/>
                <a:gd name="connsiteX1" fmla="*/ 0 w 1822212"/>
                <a:gd name="connsiteY1" fmla="*/ 1299260 h 1546465"/>
                <a:gd name="connsiteX2" fmla="*/ 0 w 1822212"/>
                <a:gd name="connsiteY2" fmla="*/ 804850 h 1546465"/>
                <a:gd name="connsiteX3" fmla="*/ 1394041 w 1822212"/>
                <a:gd name="connsiteY3" fmla="*/ 0 h 1546465"/>
                <a:gd name="connsiteX4" fmla="*/ 1822212 w 1822212"/>
                <a:gd name="connsiteY4" fmla="*/ 741615 h 1546465"/>
                <a:gd name="connsiteX5" fmla="*/ 428172 w 1822212"/>
                <a:gd name="connsiteY5" fmla="*/ 1546465 h 15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2212" h="1546465">
                  <a:moveTo>
                    <a:pt x="428172" y="1546465"/>
                  </a:moveTo>
                  <a:lnTo>
                    <a:pt x="0" y="1299260"/>
                  </a:lnTo>
                  <a:lnTo>
                    <a:pt x="0" y="804850"/>
                  </a:lnTo>
                  <a:lnTo>
                    <a:pt x="1394041" y="0"/>
                  </a:lnTo>
                  <a:lnTo>
                    <a:pt x="1822212" y="741615"/>
                  </a:lnTo>
                  <a:lnTo>
                    <a:pt x="428172" y="1546465"/>
                  </a:lnTo>
                  <a:close/>
                </a:path>
              </a:pathLst>
            </a:custGeom>
            <a:solidFill>
              <a:srgbClr val="B81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BEA12E4-1B73-4FCF-B56C-840F5182B5A0}"/>
                </a:ext>
              </a:extLst>
            </p:cNvPr>
            <p:cNvSpPr txBox="1"/>
            <p:nvPr/>
          </p:nvSpPr>
          <p:spPr>
            <a:xfrm>
              <a:off x="5055176" y="4349174"/>
              <a:ext cx="68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A9E85A7-DB17-478D-9418-C90B4ACD1E17}"/>
              </a:ext>
            </a:extLst>
          </p:cNvPr>
          <p:cNvGrpSpPr/>
          <p:nvPr/>
        </p:nvGrpSpPr>
        <p:grpSpPr>
          <a:xfrm rot="976514">
            <a:off x="4312454" y="3656398"/>
            <a:ext cx="1360610" cy="1126342"/>
            <a:chOff x="3638430" y="2655768"/>
            <a:chExt cx="1822212" cy="1546464"/>
          </a:xfrm>
        </p:grpSpPr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F474929-5E1F-46CD-95FB-C2F6A759F77C}"/>
                </a:ext>
              </a:extLst>
            </p:cNvPr>
            <p:cNvSpPr/>
            <p:nvPr/>
          </p:nvSpPr>
          <p:spPr>
            <a:xfrm rot="9000000">
              <a:off x="3638430" y="2655768"/>
              <a:ext cx="1822212" cy="1546464"/>
            </a:xfrm>
            <a:custGeom>
              <a:avLst/>
              <a:gdLst>
                <a:gd name="connsiteX0" fmla="*/ 1394040 w 1822212"/>
                <a:gd name="connsiteY0" fmla="*/ 1546464 h 1546464"/>
                <a:gd name="connsiteX1" fmla="*/ 0 w 1822212"/>
                <a:gd name="connsiteY1" fmla="*/ 741614 h 1546464"/>
                <a:gd name="connsiteX2" fmla="*/ 0 w 1822212"/>
                <a:gd name="connsiteY2" fmla="*/ 247205 h 1546464"/>
                <a:gd name="connsiteX3" fmla="*/ 428172 w 1822212"/>
                <a:gd name="connsiteY3" fmla="*/ 0 h 1546464"/>
                <a:gd name="connsiteX4" fmla="*/ 1822212 w 1822212"/>
                <a:gd name="connsiteY4" fmla="*/ 804849 h 1546464"/>
                <a:gd name="connsiteX5" fmla="*/ 1394040 w 1822212"/>
                <a:gd name="connsiteY5" fmla="*/ 1546464 h 154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2212" h="1546464">
                  <a:moveTo>
                    <a:pt x="1394040" y="1546464"/>
                  </a:moveTo>
                  <a:lnTo>
                    <a:pt x="0" y="741614"/>
                  </a:lnTo>
                  <a:lnTo>
                    <a:pt x="0" y="247205"/>
                  </a:lnTo>
                  <a:lnTo>
                    <a:pt x="428172" y="0"/>
                  </a:lnTo>
                  <a:lnTo>
                    <a:pt x="1822212" y="804849"/>
                  </a:lnTo>
                  <a:lnTo>
                    <a:pt x="1394040" y="1546464"/>
                  </a:lnTo>
                  <a:close/>
                </a:path>
              </a:pathLst>
            </a:custGeom>
            <a:solidFill>
              <a:srgbClr val="893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E3A13C6-D666-4B3E-87FB-A8BF7F21E08B}"/>
                </a:ext>
              </a:extLst>
            </p:cNvPr>
            <p:cNvSpPr txBox="1"/>
            <p:nvPr/>
          </p:nvSpPr>
          <p:spPr>
            <a:xfrm>
              <a:off x="4392406" y="3197202"/>
              <a:ext cx="68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5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482767A-D6D1-4ACC-8FEA-4A384E2A3924}"/>
              </a:ext>
            </a:extLst>
          </p:cNvPr>
          <p:cNvGrpSpPr/>
          <p:nvPr/>
        </p:nvGrpSpPr>
        <p:grpSpPr>
          <a:xfrm rot="19776315">
            <a:off x="5456667" y="3206143"/>
            <a:ext cx="1360610" cy="1126342"/>
            <a:chOff x="5958127" y="1316490"/>
            <a:chExt cx="1822212" cy="1546464"/>
          </a:xfrm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55B8CE2-2CA8-498C-8BA9-F2A311608A07}"/>
                </a:ext>
              </a:extLst>
            </p:cNvPr>
            <p:cNvSpPr/>
            <p:nvPr/>
          </p:nvSpPr>
          <p:spPr>
            <a:xfrm rot="9000000">
              <a:off x="5958127" y="1316490"/>
              <a:ext cx="1822212" cy="1546464"/>
            </a:xfrm>
            <a:custGeom>
              <a:avLst/>
              <a:gdLst>
                <a:gd name="connsiteX0" fmla="*/ 428172 w 1822212"/>
                <a:gd name="connsiteY0" fmla="*/ 1546464 h 1546464"/>
                <a:gd name="connsiteX1" fmla="*/ 0 w 1822212"/>
                <a:gd name="connsiteY1" fmla="*/ 804850 h 1546464"/>
                <a:gd name="connsiteX2" fmla="*/ 1394041 w 1822212"/>
                <a:gd name="connsiteY2" fmla="*/ 0 h 1546464"/>
                <a:gd name="connsiteX3" fmla="*/ 1822212 w 1822212"/>
                <a:gd name="connsiteY3" fmla="*/ 247204 h 1546464"/>
                <a:gd name="connsiteX4" fmla="*/ 1822212 w 1822212"/>
                <a:gd name="connsiteY4" fmla="*/ 741615 h 1546464"/>
                <a:gd name="connsiteX5" fmla="*/ 428172 w 1822212"/>
                <a:gd name="connsiteY5" fmla="*/ 1546464 h 154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2212" h="1546464">
                  <a:moveTo>
                    <a:pt x="428172" y="1546464"/>
                  </a:moveTo>
                  <a:lnTo>
                    <a:pt x="0" y="804850"/>
                  </a:lnTo>
                  <a:lnTo>
                    <a:pt x="1394041" y="0"/>
                  </a:lnTo>
                  <a:lnTo>
                    <a:pt x="1822212" y="247204"/>
                  </a:lnTo>
                  <a:lnTo>
                    <a:pt x="1822212" y="741615"/>
                  </a:lnTo>
                  <a:lnTo>
                    <a:pt x="428172" y="1546464"/>
                  </a:lnTo>
                  <a:close/>
                </a:path>
              </a:pathLst>
            </a:custGeom>
            <a:solidFill>
              <a:srgbClr val="0A7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0200A32-60E3-44F1-B4F6-96B6BA97DB75}"/>
                </a:ext>
              </a:extLst>
            </p:cNvPr>
            <p:cNvSpPr txBox="1"/>
            <p:nvPr/>
          </p:nvSpPr>
          <p:spPr>
            <a:xfrm rot="1823685">
              <a:off x="6717028" y="1528772"/>
              <a:ext cx="68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969915B-3993-4C7F-A01A-E34CD4D6D4F7}"/>
              </a:ext>
            </a:extLst>
          </p:cNvPr>
          <p:cNvGrpSpPr/>
          <p:nvPr/>
        </p:nvGrpSpPr>
        <p:grpSpPr>
          <a:xfrm>
            <a:off x="7436887" y="3769314"/>
            <a:ext cx="839909" cy="819271"/>
            <a:chOff x="7780351" y="2805220"/>
            <a:chExt cx="1124857" cy="1124857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4EFD81A6-CEBC-4446-9383-CE016FDB9FF5}"/>
                </a:ext>
              </a:extLst>
            </p:cNvPr>
            <p:cNvGrpSpPr/>
            <p:nvPr/>
          </p:nvGrpSpPr>
          <p:grpSpPr>
            <a:xfrm>
              <a:off x="7780351" y="2805220"/>
              <a:ext cx="1124857" cy="1124857"/>
              <a:chOff x="5275943" y="2608943"/>
              <a:chExt cx="1944914" cy="1944914"/>
            </a:xfrm>
            <a:effectLst>
              <a:outerShdw blurRad="889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EC6A403E-AD7E-4C0E-999A-565DFEE5A0FC}"/>
                  </a:ext>
                </a:extLst>
              </p:cNvPr>
              <p:cNvSpPr/>
              <p:nvPr/>
            </p:nvSpPr>
            <p:spPr>
              <a:xfrm>
                <a:off x="5275943" y="2608943"/>
                <a:ext cx="1944914" cy="1944914"/>
              </a:xfrm>
              <a:prstGeom prst="ellipse">
                <a:avLst/>
              </a:pr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66831382-3BA3-401A-8EFC-218C7BF252DC}"/>
                  </a:ext>
                </a:extLst>
              </p:cNvPr>
              <p:cNvSpPr/>
              <p:nvPr/>
            </p:nvSpPr>
            <p:spPr>
              <a:xfrm>
                <a:off x="5548086" y="2881086"/>
                <a:ext cx="1400628" cy="1400628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DBDBDB"/>
                  </a:gs>
                  <a:gs pos="100000">
                    <a:srgbClr val="FDFDFD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76" name="Graphic 275" descr="Lightbulb">
              <a:extLst>
                <a:ext uri="{FF2B5EF4-FFF2-40B4-BE49-F238E27FC236}">
                  <a16:creationId xmlns:a16="http://schemas.microsoft.com/office/drawing/2014/main" id="{2F09F3CE-A6D4-41CF-9CF3-03A3AC227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097167" y="3165580"/>
              <a:ext cx="457200" cy="457200"/>
            </a:xfrm>
            <a:prstGeom prst="rect">
              <a:avLst/>
            </a:prstGeom>
          </p:spPr>
        </p:pic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3AAFBBB-A754-4962-BF10-8C72CD822D14}"/>
              </a:ext>
            </a:extLst>
          </p:cNvPr>
          <p:cNvGrpSpPr/>
          <p:nvPr/>
        </p:nvGrpSpPr>
        <p:grpSpPr>
          <a:xfrm>
            <a:off x="6784750" y="5350451"/>
            <a:ext cx="839909" cy="819271"/>
            <a:chOff x="6667444" y="4826336"/>
            <a:chExt cx="1124857" cy="1124857"/>
          </a:xfrm>
        </p:grpSpPr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F8F09AF5-9C81-4D2A-874B-786EDA138336}"/>
                </a:ext>
              </a:extLst>
            </p:cNvPr>
            <p:cNvGrpSpPr/>
            <p:nvPr/>
          </p:nvGrpSpPr>
          <p:grpSpPr>
            <a:xfrm>
              <a:off x="6667444" y="4826336"/>
              <a:ext cx="1124857" cy="1124857"/>
              <a:chOff x="5275943" y="2608943"/>
              <a:chExt cx="1944914" cy="1944914"/>
            </a:xfrm>
            <a:effectLst>
              <a:outerShdw blurRad="889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832E6807-AB88-4FA1-AA71-F5FA236D13AD}"/>
                  </a:ext>
                </a:extLst>
              </p:cNvPr>
              <p:cNvSpPr/>
              <p:nvPr/>
            </p:nvSpPr>
            <p:spPr>
              <a:xfrm>
                <a:off x="5275943" y="2608943"/>
                <a:ext cx="1944914" cy="1944914"/>
              </a:xfrm>
              <a:prstGeom prst="ellipse">
                <a:avLst/>
              </a:pr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6BAB244F-22AF-4A1F-AD0C-3AC65DCF9E4A}"/>
                  </a:ext>
                </a:extLst>
              </p:cNvPr>
              <p:cNvSpPr/>
              <p:nvPr/>
            </p:nvSpPr>
            <p:spPr>
              <a:xfrm>
                <a:off x="5548086" y="2881086"/>
                <a:ext cx="1400628" cy="1400628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DBDBDB"/>
                  </a:gs>
                  <a:gs pos="100000">
                    <a:srgbClr val="FDFDFD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72" name="Graphic 271" descr="Gauge">
              <a:extLst>
                <a:ext uri="{FF2B5EF4-FFF2-40B4-BE49-F238E27FC236}">
                  <a16:creationId xmlns:a16="http://schemas.microsoft.com/office/drawing/2014/main" id="{8415F531-FE6D-485A-A890-A80571E4B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7018048" y="5129489"/>
              <a:ext cx="457200" cy="457200"/>
            </a:xfrm>
            <a:prstGeom prst="rect">
              <a:avLst/>
            </a:prstGeom>
          </p:spPr>
        </p:pic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5F83FC5-4D9C-4CF1-906E-F541E2414E6E}"/>
              </a:ext>
            </a:extLst>
          </p:cNvPr>
          <p:cNvGrpSpPr/>
          <p:nvPr/>
        </p:nvGrpSpPr>
        <p:grpSpPr>
          <a:xfrm>
            <a:off x="5744220" y="2524634"/>
            <a:ext cx="839909" cy="819271"/>
            <a:chOff x="6667444" y="903514"/>
            <a:chExt cx="1124857" cy="1124857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9E3892BC-CF35-4782-BC95-A56A275ABD05}"/>
                </a:ext>
              </a:extLst>
            </p:cNvPr>
            <p:cNvGrpSpPr/>
            <p:nvPr/>
          </p:nvGrpSpPr>
          <p:grpSpPr>
            <a:xfrm>
              <a:off x="6667444" y="903514"/>
              <a:ext cx="1124857" cy="1124857"/>
              <a:chOff x="5275943" y="2608943"/>
              <a:chExt cx="1944914" cy="1944914"/>
            </a:xfrm>
            <a:effectLst>
              <a:outerShdw blurRad="889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9540EA91-848D-4340-922D-7E01542E4749}"/>
                  </a:ext>
                </a:extLst>
              </p:cNvPr>
              <p:cNvSpPr/>
              <p:nvPr/>
            </p:nvSpPr>
            <p:spPr>
              <a:xfrm>
                <a:off x="5275943" y="2608943"/>
                <a:ext cx="1944914" cy="1944914"/>
              </a:xfrm>
              <a:prstGeom prst="ellipse">
                <a:avLst/>
              </a:pr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687106F1-3A5C-48FA-B36B-EAB6A9CE9796}"/>
                  </a:ext>
                </a:extLst>
              </p:cNvPr>
              <p:cNvSpPr/>
              <p:nvPr/>
            </p:nvSpPr>
            <p:spPr>
              <a:xfrm>
                <a:off x="5548086" y="2881086"/>
                <a:ext cx="1400628" cy="1400628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DBDBDB"/>
                  </a:gs>
                  <a:gs pos="100000">
                    <a:srgbClr val="FDFDFD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68" name="Graphic 267" descr="Eye">
              <a:extLst>
                <a:ext uri="{FF2B5EF4-FFF2-40B4-BE49-F238E27FC236}">
                  <a16:creationId xmlns:a16="http://schemas.microsoft.com/office/drawing/2014/main" id="{587C5451-59BC-4BC7-8BA1-971838DDF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7024105" y="1261543"/>
              <a:ext cx="457200" cy="457200"/>
            </a:xfrm>
            <a:prstGeom prst="rect">
              <a:avLst/>
            </a:prstGeom>
          </p:spPr>
        </p:pic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5B7B0A5-1748-427F-B817-8BDC967C9869}"/>
              </a:ext>
            </a:extLst>
          </p:cNvPr>
          <p:cNvGrpSpPr/>
          <p:nvPr/>
        </p:nvGrpSpPr>
        <p:grpSpPr>
          <a:xfrm>
            <a:off x="4051112" y="3657510"/>
            <a:ext cx="839909" cy="819271"/>
            <a:chOff x="3173497" y="2866907"/>
            <a:chExt cx="1124857" cy="1124857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6A2261EE-310B-46E9-AF2B-851305F36968}"/>
                </a:ext>
              </a:extLst>
            </p:cNvPr>
            <p:cNvGrpSpPr/>
            <p:nvPr/>
          </p:nvGrpSpPr>
          <p:grpSpPr>
            <a:xfrm>
              <a:off x="3173497" y="2866907"/>
              <a:ext cx="1124857" cy="1124857"/>
              <a:chOff x="5275943" y="2608943"/>
              <a:chExt cx="1944914" cy="1944914"/>
            </a:xfrm>
            <a:effectLst>
              <a:outerShdw blurRad="889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E4AEA085-AABD-416A-8DF3-3D28913B79FB}"/>
                  </a:ext>
                </a:extLst>
              </p:cNvPr>
              <p:cNvSpPr/>
              <p:nvPr/>
            </p:nvSpPr>
            <p:spPr>
              <a:xfrm>
                <a:off x="5275943" y="2608943"/>
                <a:ext cx="1944914" cy="1944914"/>
              </a:xfrm>
              <a:prstGeom prst="ellipse">
                <a:avLst/>
              </a:pr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DD02404E-116E-40C9-A31E-72D94B24167B}"/>
                  </a:ext>
                </a:extLst>
              </p:cNvPr>
              <p:cNvSpPr/>
              <p:nvPr/>
            </p:nvSpPr>
            <p:spPr>
              <a:xfrm>
                <a:off x="5548086" y="2881086"/>
                <a:ext cx="1400628" cy="1400628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DBDBDB"/>
                  </a:gs>
                  <a:gs pos="100000">
                    <a:srgbClr val="FDFDFD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60" name="Graphic 259" descr="Magnifying glass">
              <a:extLst>
                <a:ext uri="{FF2B5EF4-FFF2-40B4-BE49-F238E27FC236}">
                  <a16:creationId xmlns:a16="http://schemas.microsoft.com/office/drawing/2014/main" id="{3299183B-DD39-4042-8BD0-B090E135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3524811" y="3215247"/>
              <a:ext cx="457200" cy="457200"/>
            </a:xfrm>
            <a:prstGeom prst="rect">
              <a:avLst/>
            </a:prstGeom>
          </p:spPr>
        </p:pic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C3704EF-E1E9-4C87-8164-4F16B136B53E}"/>
              </a:ext>
            </a:extLst>
          </p:cNvPr>
          <p:cNvGrpSpPr/>
          <p:nvPr/>
        </p:nvGrpSpPr>
        <p:grpSpPr>
          <a:xfrm>
            <a:off x="4640809" y="5333771"/>
            <a:ext cx="839909" cy="819271"/>
            <a:chOff x="4399700" y="4826336"/>
            <a:chExt cx="1124857" cy="1124857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88C5BEAE-B779-4D2E-B7AF-91A3C5874D2E}"/>
                </a:ext>
              </a:extLst>
            </p:cNvPr>
            <p:cNvGrpSpPr/>
            <p:nvPr/>
          </p:nvGrpSpPr>
          <p:grpSpPr>
            <a:xfrm>
              <a:off x="4399700" y="4826336"/>
              <a:ext cx="1124857" cy="1124857"/>
              <a:chOff x="5275943" y="2608943"/>
              <a:chExt cx="1944914" cy="1944914"/>
            </a:xfrm>
            <a:effectLst>
              <a:outerShdw blurRad="889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78C81B4-8B22-4B40-9E4D-3C7D00ED738C}"/>
                  </a:ext>
                </a:extLst>
              </p:cNvPr>
              <p:cNvSpPr/>
              <p:nvPr/>
            </p:nvSpPr>
            <p:spPr>
              <a:xfrm>
                <a:off x="5275943" y="2608943"/>
                <a:ext cx="1944914" cy="1944914"/>
              </a:xfrm>
              <a:prstGeom prst="ellipse">
                <a:avLst/>
              </a:pr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5F8FC06A-9A08-4CFF-ABC2-D2A04CC7AB21}"/>
                  </a:ext>
                </a:extLst>
              </p:cNvPr>
              <p:cNvSpPr/>
              <p:nvPr/>
            </p:nvSpPr>
            <p:spPr>
              <a:xfrm>
                <a:off x="5548086" y="2881086"/>
                <a:ext cx="1400628" cy="1400628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DBDBDB"/>
                  </a:gs>
                  <a:gs pos="100000">
                    <a:srgbClr val="FDFDFD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56" name="Graphic 255" descr="Money">
              <a:extLst>
                <a:ext uri="{FF2B5EF4-FFF2-40B4-BE49-F238E27FC236}">
                  <a16:creationId xmlns:a16="http://schemas.microsoft.com/office/drawing/2014/main" id="{BF76BCDC-524D-46D8-9B06-32018311E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4736435" y="5154109"/>
              <a:ext cx="457200" cy="457200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3C1E642-652E-4482-9DDA-E786862061ED}"/>
              </a:ext>
            </a:extLst>
          </p:cNvPr>
          <p:cNvGrpSpPr/>
          <p:nvPr/>
        </p:nvGrpSpPr>
        <p:grpSpPr>
          <a:xfrm>
            <a:off x="5388671" y="3775229"/>
            <a:ext cx="1452230" cy="1416547"/>
            <a:chOff x="5123543" y="2456543"/>
            <a:chExt cx="1944914" cy="1944914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6F81A08-3F4F-4439-8D63-07442F096D86}"/>
                </a:ext>
              </a:extLst>
            </p:cNvPr>
            <p:cNvSpPr/>
            <p:nvPr/>
          </p:nvSpPr>
          <p:spPr>
            <a:xfrm>
              <a:off x="5123543" y="2456543"/>
              <a:ext cx="1944914" cy="1944914"/>
            </a:xfrm>
            <a:prstGeom prst="ellipse">
              <a:avLst/>
            </a:prstGeom>
            <a:gradFill flip="none" rotWithShape="1">
              <a:gsLst>
                <a:gs pos="0">
                  <a:srgbClr val="EBEBEB"/>
                </a:gs>
                <a:gs pos="100000">
                  <a:srgbClr val="FDFDFD"/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12CBAB7-5AEA-4E7E-A546-87671F4BD9D3}"/>
                </a:ext>
              </a:extLst>
            </p:cNvPr>
            <p:cNvSpPr/>
            <p:nvPr/>
          </p:nvSpPr>
          <p:spPr>
            <a:xfrm>
              <a:off x="5395686" y="2728686"/>
              <a:ext cx="1400628" cy="1400628"/>
            </a:xfrm>
            <a:prstGeom prst="ellipse">
              <a:avLst/>
            </a:prstGeom>
            <a:gradFill flip="none" rotWithShape="1">
              <a:gsLst>
                <a:gs pos="20000">
                  <a:srgbClr val="DBDBDB"/>
                </a:gs>
                <a:gs pos="100000">
                  <a:srgbClr val="FDFDFD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12DB52C-56F0-4500-8C54-B6B9633E825E}"/>
                </a:ext>
              </a:extLst>
            </p:cNvPr>
            <p:cNvSpPr txBox="1"/>
            <p:nvPr/>
          </p:nvSpPr>
          <p:spPr>
            <a:xfrm>
              <a:off x="5369475" y="3084061"/>
              <a:ext cx="1426839" cy="887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EDITING TYPES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344AFF-31DF-4B7A-87E8-1709BEE95286}"/>
              </a:ext>
            </a:extLst>
          </p:cNvPr>
          <p:cNvGrpSpPr/>
          <p:nvPr/>
        </p:nvGrpSpPr>
        <p:grpSpPr>
          <a:xfrm>
            <a:off x="6833099" y="2253821"/>
            <a:ext cx="4502984" cy="1017851"/>
            <a:chOff x="6685666" y="2250742"/>
            <a:chExt cx="4502984" cy="1017851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FAF163C5-5031-4F56-B72B-81C67528D2C6}"/>
                </a:ext>
              </a:extLst>
            </p:cNvPr>
            <p:cNvGrpSpPr/>
            <p:nvPr/>
          </p:nvGrpSpPr>
          <p:grpSpPr>
            <a:xfrm>
              <a:off x="6685666" y="2250742"/>
              <a:ext cx="4502984" cy="980174"/>
              <a:chOff x="7937747" y="783910"/>
              <a:chExt cx="1793270" cy="1345778"/>
            </a:xfrm>
          </p:grpSpPr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991B4BE-AFCA-44EE-87F7-C295524BE8E6}"/>
                  </a:ext>
                </a:extLst>
              </p:cNvPr>
              <p:cNvSpPr txBox="1"/>
              <p:nvPr/>
            </p:nvSpPr>
            <p:spPr>
              <a:xfrm>
                <a:off x="7937747" y="783910"/>
                <a:ext cx="1538514" cy="422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latin typeface="Century Gothic" panose="020B0502020202020204" pitchFamily="34" charset="0"/>
                  </a:rPr>
                  <a:t>Block edited</a:t>
                </a:r>
                <a:endParaRPr lang="en-US" sz="1400" b="1" dirty="0">
                  <a:solidFill>
                    <a:srgbClr val="0A7192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612E9D6A-5E15-45D2-892A-8502F7DA136E}"/>
                  </a:ext>
                </a:extLst>
              </p:cNvPr>
              <p:cNvSpPr txBox="1"/>
              <p:nvPr/>
            </p:nvSpPr>
            <p:spPr>
              <a:xfrm>
                <a:off x="7946454" y="1242276"/>
                <a:ext cx="1784563" cy="887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number of paragraphs    </a:t>
                </a:r>
                <a:r>
                  <a:rPr lang="en-GB" sz="1400" b="1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=</a:t>
                </a:r>
              </a:p>
              <a:p>
                <a:endParaRPr lang="en-GB" sz="1400" b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number of characters      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2F87A6D-B16A-4129-8118-ED496BDB8B21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03" y="3015463"/>
              <a:ext cx="0" cy="2531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5DF91AD-3B4D-4DBF-9E6A-629342FFF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1006" y="3002072"/>
              <a:ext cx="0" cy="2326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FF9133-C86C-48AD-A9AE-1D764B589F0D}"/>
              </a:ext>
            </a:extLst>
          </p:cNvPr>
          <p:cNvGrpSpPr/>
          <p:nvPr/>
        </p:nvGrpSpPr>
        <p:grpSpPr>
          <a:xfrm>
            <a:off x="8414561" y="3827240"/>
            <a:ext cx="3771535" cy="1087523"/>
            <a:chOff x="8287196" y="3894670"/>
            <a:chExt cx="3771535" cy="1087523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0CAA4AB-1E8D-4078-B93F-126E91895004}"/>
                </a:ext>
              </a:extLst>
            </p:cNvPr>
            <p:cNvGrpSpPr/>
            <p:nvPr/>
          </p:nvGrpSpPr>
          <p:grpSpPr>
            <a:xfrm>
              <a:off x="8287196" y="3894670"/>
              <a:ext cx="3771535" cy="1087523"/>
              <a:chOff x="8855698" y="2901991"/>
              <a:chExt cx="1893295" cy="1493168"/>
            </a:xfrm>
          </p:grpSpPr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A7AF0C2A-E3A4-4DFA-9AD6-6253F6466F5A}"/>
                  </a:ext>
                </a:extLst>
              </p:cNvPr>
              <p:cNvSpPr txBox="1"/>
              <p:nvPr/>
            </p:nvSpPr>
            <p:spPr>
              <a:xfrm>
                <a:off x="8855698" y="2901991"/>
                <a:ext cx="1538514" cy="422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</a:rPr>
                  <a:t>Block merged</a:t>
                </a:r>
                <a:endParaRPr lang="en-US" sz="1400" b="1" dirty="0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8ED5594-FDE5-4992-B5ED-E45084302378}"/>
                  </a:ext>
                </a:extLst>
              </p:cNvPr>
              <p:cNvSpPr txBox="1"/>
              <p:nvPr/>
            </p:nvSpPr>
            <p:spPr>
              <a:xfrm>
                <a:off x="8860618" y="3296459"/>
                <a:ext cx="1888375" cy="109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number of paragraphs   </a:t>
                </a:r>
              </a:p>
              <a:p>
                <a:endParaRPr lang="en-GB" sz="140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number of characters     </a:t>
                </a:r>
                <a:r>
                  <a:rPr lang="en-GB" b="1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=</a:t>
                </a:r>
                <a:endParaRPr lang="en-US" b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917762D-C34E-44B7-9587-82710B61F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32381" y="4209644"/>
              <a:ext cx="0" cy="2531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3F8A9D-2AE6-4768-BD8E-393D8136EEC6}"/>
              </a:ext>
            </a:extLst>
          </p:cNvPr>
          <p:cNvGrpSpPr/>
          <p:nvPr/>
        </p:nvGrpSpPr>
        <p:grpSpPr>
          <a:xfrm>
            <a:off x="7844138" y="5300637"/>
            <a:ext cx="4328643" cy="1026604"/>
            <a:chOff x="7758788" y="5298924"/>
            <a:chExt cx="4328643" cy="1026604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0156EA08-2360-4C4D-9765-6DBB3A7991F2}"/>
                </a:ext>
              </a:extLst>
            </p:cNvPr>
            <p:cNvGrpSpPr/>
            <p:nvPr/>
          </p:nvGrpSpPr>
          <p:grpSpPr>
            <a:xfrm>
              <a:off x="7758788" y="5298924"/>
              <a:ext cx="4328643" cy="1026604"/>
              <a:chOff x="7924872" y="4990989"/>
              <a:chExt cx="1784563" cy="1645999"/>
            </a:xfrm>
          </p:grpSpPr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9D8B904D-872D-4DC4-90DA-D84CE5642E91}"/>
                  </a:ext>
                </a:extLst>
              </p:cNvPr>
              <p:cNvSpPr txBox="1"/>
              <p:nvPr/>
            </p:nvSpPr>
            <p:spPr>
              <a:xfrm>
                <a:off x="7949697" y="4990989"/>
                <a:ext cx="1538514" cy="422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</a:rPr>
                  <a:t>Block split</a:t>
                </a:r>
                <a:endParaRPr lang="en-US" sz="1400" b="1" dirty="0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F6AECEB-2A64-44C1-A97E-D30E5B3AB5C0}"/>
                  </a:ext>
                </a:extLst>
              </p:cNvPr>
              <p:cNvSpPr txBox="1"/>
              <p:nvPr/>
            </p:nvSpPr>
            <p:spPr>
              <a:xfrm>
                <a:off x="7924872" y="5353962"/>
                <a:ext cx="1784563" cy="1283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number of paragraphs</a:t>
                </a:r>
              </a:p>
              <a:p>
                <a:endParaRPr lang="en-GB" sz="140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number of characters  </a:t>
                </a:r>
                <a:r>
                  <a:rPr lang="en-GB" b="1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=</a:t>
                </a:r>
                <a:endParaRPr lang="en-US" b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368CC96-B90D-423A-8DAA-3C9E13C0C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0388" y="5527445"/>
              <a:ext cx="0" cy="2326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6B45D9-C97F-4F90-88E1-8301A546F1F6}"/>
              </a:ext>
            </a:extLst>
          </p:cNvPr>
          <p:cNvGrpSpPr/>
          <p:nvPr/>
        </p:nvGrpSpPr>
        <p:grpSpPr>
          <a:xfrm>
            <a:off x="1507450" y="4993565"/>
            <a:ext cx="3132712" cy="1093242"/>
            <a:chOff x="1507450" y="4962606"/>
            <a:chExt cx="3132712" cy="1093242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6871313-3ADF-44A2-9D6B-5E45767B39B7}"/>
                </a:ext>
              </a:extLst>
            </p:cNvPr>
            <p:cNvGrpSpPr/>
            <p:nvPr/>
          </p:nvGrpSpPr>
          <p:grpSpPr>
            <a:xfrm>
              <a:off x="1507450" y="4962606"/>
              <a:ext cx="3132712" cy="1093242"/>
              <a:chOff x="2650965" y="5053371"/>
              <a:chExt cx="1784563" cy="1501019"/>
            </a:xfrm>
          </p:grpSpPr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9EDA1DB-6328-47BA-A8CB-6B2A1105F610}"/>
                  </a:ext>
                </a:extLst>
              </p:cNvPr>
              <p:cNvSpPr txBox="1"/>
              <p:nvPr/>
            </p:nvSpPr>
            <p:spPr>
              <a:xfrm>
                <a:off x="2858925" y="5053371"/>
                <a:ext cx="1538514" cy="422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b="1" dirty="0">
                    <a:latin typeface="Century Gothic" panose="020B0502020202020204" pitchFamily="34" charset="0"/>
                  </a:rPr>
                  <a:t>Block insertion</a:t>
                </a:r>
                <a:endParaRPr lang="en-US" sz="14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6D7F37B1-B785-4324-B03C-6C1E91B6B32F}"/>
                  </a:ext>
                </a:extLst>
              </p:cNvPr>
              <p:cNvSpPr txBox="1"/>
              <p:nvPr/>
            </p:nvSpPr>
            <p:spPr>
              <a:xfrm>
                <a:off x="2650965" y="5540205"/>
                <a:ext cx="1784563" cy="1014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number of paragraphs </a:t>
                </a:r>
              </a:p>
              <a:p>
                <a:endParaRPr lang="en-GB" sz="140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number of characters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5B71B2E-D020-42CC-AF7D-657ABC29A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1119" y="5365355"/>
              <a:ext cx="0" cy="2326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B5407CA-7AC2-4D2B-828C-D80FAFE8D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1829" y="5760086"/>
              <a:ext cx="0" cy="2326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DA0222-E572-40F9-AFFD-3F0BDEAD195C}"/>
              </a:ext>
            </a:extLst>
          </p:cNvPr>
          <p:cNvGrpSpPr/>
          <p:nvPr/>
        </p:nvGrpSpPr>
        <p:grpSpPr>
          <a:xfrm>
            <a:off x="1713688" y="2879006"/>
            <a:ext cx="3084712" cy="1208177"/>
            <a:chOff x="1630980" y="2694027"/>
            <a:chExt cx="3084712" cy="1208177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6148124B-A675-4D14-A206-E8ED7B9AC70B}"/>
                </a:ext>
              </a:extLst>
            </p:cNvPr>
            <p:cNvGrpSpPr/>
            <p:nvPr/>
          </p:nvGrpSpPr>
          <p:grpSpPr>
            <a:xfrm>
              <a:off x="1630980" y="2694027"/>
              <a:ext cx="3084712" cy="1208177"/>
              <a:chOff x="1400764" y="2962616"/>
              <a:chExt cx="1792243" cy="1658825"/>
            </a:xfrm>
          </p:grpSpPr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BB56AF10-48F1-4476-B21B-8DEEF8D09840}"/>
                  </a:ext>
                </a:extLst>
              </p:cNvPr>
              <p:cNvSpPr txBox="1"/>
              <p:nvPr/>
            </p:nvSpPr>
            <p:spPr>
              <a:xfrm>
                <a:off x="1654493" y="2962616"/>
                <a:ext cx="1538514" cy="422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b="1" dirty="0">
                    <a:latin typeface="Century Gothic" panose="020B0502020202020204" pitchFamily="34" charset="0"/>
                  </a:rPr>
                  <a:t>Block deletion</a:t>
                </a:r>
                <a:endParaRPr lang="en-US" sz="1400" b="1" dirty="0">
                  <a:solidFill>
                    <a:srgbClr val="893895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6BE845DC-3ED4-4C36-92BC-0D351042E64E}"/>
                  </a:ext>
                </a:extLst>
              </p:cNvPr>
              <p:cNvSpPr txBox="1"/>
              <p:nvPr/>
            </p:nvSpPr>
            <p:spPr>
              <a:xfrm>
                <a:off x="1400764" y="3311454"/>
                <a:ext cx="1784563" cy="130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number of paragraphs</a:t>
                </a:r>
              </a:p>
              <a:p>
                <a:endParaRPr lang="en-GB" sz="140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number of characters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 algn="r"/>
                <a:endParaRPr lang="en-US" sz="140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C6C1E28-15BC-44E2-AB6B-583FF93E0F34}"/>
                </a:ext>
              </a:extLst>
            </p:cNvPr>
            <p:cNvCxnSpPr>
              <a:cxnSpLocks/>
            </p:cNvCxnSpPr>
            <p:nvPr/>
          </p:nvCxnSpPr>
          <p:spPr>
            <a:xfrm>
              <a:off x="3835151" y="2991828"/>
              <a:ext cx="0" cy="2531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C6152698-3CBF-4911-9459-FDB76F31DDD8}"/>
                </a:ext>
              </a:extLst>
            </p:cNvPr>
            <p:cNvCxnSpPr>
              <a:cxnSpLocks/>
            </p:cNvCxnSpPr>
            <p:nvPr/>
          </p:nvCxnSpPr>
          <p:spPr>
            <a:xfrm>
              <a:off x="3835151" y="3408340"/>
              <a:ext cx="0" cy="2531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C7218D-BC1B-4CE5-9941-687E78649F6E}"/>
              </a:ext>
            </a:extLst>
          </p:cNvPr>
          <p:cNvGrpSpPr/>
          <p:nvPr/>
        </p:nvGrpSpPr>
        <p:grpSpPr>
          <a:xfrm>
            <a:off x="8849360" y="445842"/>
            <a:ext cx="3171470" cy="1584865"/>
            <a:chOff x="8849360" y="445842"/>
            <a:chExt cx="3171470" cy="15848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5FFC6C0-256E-4994-8A8B-96A65A4FD85D}"/>
                </a:ext>
              </a:extLst>
            </p:cNvPr>
            <p:cNvSpPr/>
            <p:nvPr/>
          </p:nvSpPr>
          <p:spPr>
            <a:xfrm>
              <a:off x="8849360" y="445842"/>
              <a:ext cx="3171470" cy="1584865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BB5363-1156-4DE8-81AB-B3C05440EA3D}"/>
                </a:ext>
              </a:extLst>
            </p:cNvPr>
            <p:cNvSpPr txBox="1"/>
            <p:nvPr/>
          </p:nvSpPr>
          <p:spPr>
            <a:xfrm>
              <a:off x="9774952" y="521022"/>
              <a:ext cx="170440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LEGENDS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22B45C9-10AC-410B-97FE-FE0432EA100D}"/>
                </a:ext>
              </a:extLst>
            </p:cNvPr>
            <p:cNvSpPr txBox="1"/>
            <p:nvPr/>
          </p:nvSpPr>
          <p:spPr>
            <a:xfrm>
              <a:off x="10038220" y="858108"/>
              <a:ext cx="170440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No Changes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5817CC6-59A1-45D0-BB68-530E73264B60}"/>
                </a:ext>
              </a:extLst>
            </p:cNvPr>
            <p:cNvSpPr txBox="1"/>
            <p:nvPr/>
          </p:nvSpPr>
          <p:spPr>
            <a:xfrm>
              <a:off x="10023491" y="1132109"/>
              <a:ext cx="170440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Changes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F3F8572-3E58-4042-BC99-EA7FC2A2ABC0}"/>
                </a:ext>
              </a:extLst>
            </p:cNvPr>
            <p:cNvSpPr txBox="1"/>
            <p:nvPr/>
          </p:nvSpPr>
          <p:spPr>
            <a:xfrm>
              <a:off x="10008459" y="1405894"/>
              <a:ext cx="170440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Decrease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828B893-3891-4C57-ACD0-D776C515EF29}"/>
                </a:ext>
              </a:extLst>
            </p:cNvPr>
            <p:cNvSpPr txBox="1"/>
            <p:nvPr/>
          </p:nvSpPr>
          <p:spPr>
            <a:xfrm>
              <a:off x="10002791" y="1651574"/>
              <a:ext cx="170440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/>
                <a:t>Increase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65F7B5-26F2-4BFD-9E6E-889B0E828646}"/>
                </a:ext>
              </a:extLst>
            </p:cNvPr>
            <p:cNvSpPr txBox="1"/>
            <p:nvPr/>
          </p:nvSpPr>
          <p:spPr>
            <a:xfrm>
              <a:off x="9324191" y="844968"/>
              <a:ext cx="33860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b="1" dirty="0"/>
                <a:t>=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981D89-3CDD-420A-B0C9-53673B9F8E67}"/>
                </a:ext>
              </a:extLst>
            </p:cNvPr>
            <p:cNvGrpSpPr/>
            <p:nvPr/>
          </p:nvGrpSpPr>
          <p:grpSpPr>
            <a:xfrm>
              <a:off x="9275841" y="1122285"/>
              <a:ext cx="321169" cy="208038"/>
              <a:chOff x="10478725" y="3029753"/>
              <a:chExt cx="321169" cy="208038"/>
            </a:xfrm>
          </p:grpSpPr>
          <p:pic>
            <p:nvPicPr>
              <p:cNvPr id="7" name="Graphic 6" descr="Arrow Up with solid fill">
                <a:extLst>
                  <a:ext uri="{FF2B5EF4-FFF2-40B4-BE49-F238E27FC236}">
                    <a16:creationId xmlns:a16="http://schemas.microsoft.com/office/drawing/2014/main" id="{8EE1784E-311F-469E-BEAD-F6686CCC62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10478725" y="3030760"/>
                <a:ext cx="207031" cy="207031"/>
              </a:xfrm>
              <a:prstGeom prst="rect">
                <a:avLst/>
              </a:prstGeom>
            </p:spPr>
          </p:pic>
          <p:pic>
            <p:nvPicPr>
              <p:cNvPr id="14" name="Graphic 13" descr="Arrow Down with solid fill">
                <a:extLst>
                  <a:ext uri="{FF2B5EF4-FFF2-40B4-BE49-F238E27FC236}">
                    <a16:creationId xmlns:a16="http://schemas.microsoft.com/office/drawing/2014/main" id="{034415EB-E541-4BB6-AFA9-13B2EC91D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10592863" y="3029753"/>
                <a:ext cx="207031" cy="207031"/>
              </a:xfrm>
              <a:prstGeom prst="rect">
                <a:avLst/>
              </a:prstGeom>
            </p:spPr>
          </p:pic>
        </p:grpSp>
        <p:pic>
          <p:nvPicPr>
            <p:cNvPr id="127" name="Graphic 126" descr="Arrow Down with solid fill">
              <a:extLst>
                <a:ext uri="{FF2B5EF4-FFF2-40B4-BE49-F238E27FC236}">
                  <a16:creationId xmlns:a16="http://schemas.microsoft.com/office/drawing/2014/main" id="{2EEEE4DD-D197-4987-BFA9-089D572CD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9279834" y="1372023"/>
              <a:ext cx="246222" cy="246222"/>
            </a:xfrm>
            <a:prstGeom prst="rect">
              <a:avLst/>
            </a:prstGeom>
          </p:spPr>
        </p:pic>
        <p:pic>
          <p:nvPicPr>
            <p:cNvPr id="128" name="Graphic 127" descr="Arrow Up with solid fill">
              <a:extLst>
                <a:ext uri="{FF2B5EF4-FFF2-40B4-BE49-F238E27FC236}">
                  <a16:creationId xmlns:a16="http://schemas.microsoft.com/office/drawing/2014/main" id="{D64AA3F3-6B0E-41BF-8F6F-D16E7F4EE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9279834" y="1708605"/>
              <a:ext cx="246222" cy="246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59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73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31" tmFilter="0, 0; 0.125,0.2665; 0.25,0.4; 0.375,0.465; 0.5,0.5;  0.625,0.535; 0.75,0.6; 0.875,0.7335; 1,1">
                                          <p:stCondLst>
                                            <p:cond delay="63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15" tmFilter="0, 0; 0.125,0.2665; 0.25,0.4; 0.375,0.465; 0.5,0.5;  0.625,0.535; 0.75,0.6; 0.875,0.7335; 1,1">
                                          <p:stCondLst>
                                            <p:cond delay="1258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56" tmFilter="0, 0; 0.125,0.2665; 0.25,0.4; 0.375,0.465; 0.5,0.5;  0.625,0.535; 0.75,0.6; 0.875,0.7335; 1,1">
                                          <p:stCondLst>
                                            <p:cond delay="1573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5">
                                          <p:stCondLst>
                                            <p:cond delay="618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58" decel="50000">
                                          <p:stCondLst>
                                            <p:cond delay="642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5">
                                          <p:stCondLst>
                                            <p:cond delay="1246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58" decel="50000">
                                          <p:stCondLst>
                                            <p:cond delay="127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5">
                                          <p:stCondLst>
                                            <p:cond delay="156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58" decel="50000">
                                          <p:stCondLst>
                                            <p:cond delay="1585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5">
                                          <p:stCondLst>
                                            <p:cond delay="1718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58" decel="50000">
                                          <p:stCondLst>
                                            <p:cond delay="1742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73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31" tmFilter="0, 0; 0.125,0.2665; 0.25,0.4; 0.375,0.465; 0.5,0.5;  0.625,0.535; 0.75,0.6; 0.875,0.7335; 1,1">
                                          <p:stCondLst>
                                            <p:cond delay="6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15" tmFilter="0, 0; 0.125,0.2665; 0.25,0.4; 0.375,0.465; 0.5,0.5;  0.625,0.535; 0.75,0.6; 0.875,0.7335; 1,1">
                                          <p:stCondLst>
                                            <p:cond delay="125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56" tmFilter="0, 0; 0.125,0.2665; 0.25,0.4; 0.375,0.465; 0.5,0.5;  0.625,0.535; 0.75,0.6; 0.875,0.7335; 1,1">
                                          <p:stCondLst>
                                            <p:cond delay="157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5">
                                          <p:stCondLst>
                                            <p:cond delay="6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58" decel="50000">
                                          <p:stCondLst>
                                            <p:cond delay="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5">
                                          <p:stCondLst>
                                            <p:cond delay="12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58" decel="50000">
                                          <p:stCondLst>
                                            <p:cond delay="127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5">
                                          <p:stCondLst>
                                            <p:cond delay="15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58" decel="50000">
                                          <p:stCondLst>
                                            <p:cond delay="15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5">
                                          <p:stCondLst>
                                            <p:cond delay="171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58" decel="50000">
                                          <p:stCondLst>
                                            <p:cond delay="17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croll: Horizontal 157">
            <a:extLst>
              <a:ext uri="{FF2B5EF4-FFF2-40B4-BE49-F238E27FC236}">
                <a16:creationId xmlns:a16="http://schemas.microsoft.com/office/drawing/2014/main" id="{7A4038D7-473C-445A-A585-DB901B127241}"/>
              </a:ext>
            </a:extLst>
          </p:cNvPr>
          <p:cNvSpPr/>
          <p:nvPr/>
        </p:nvSpPr>
        <p:spPr>
          <a:xfrm>
            <a:off x="1229359" y="6383193"/>
            <a:ext cx="1086466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C3A9E0-F42F-4764-BB19-A93CC74C4A09}"/>
              </a:ext>
            </a:extLst>
          </p:cNvPr>
          <p:cNvGrpSpPr/>
          <p:nvPr/>
        </p:nvGrpSpPr>
        <p:grpSpPr>
          <a:xfrm>
            <a:off x="757146" y="399205"/>
            <a:ext cx="786770" cy="756510"/>
            <a:chOff x="-1410414" y="60254"/>
            <a:chExt cx="786770" cy="756510"/>
          </a:xfrm>
        </p:grpSpPr>
        <p:sp>
          <p:nvSpPr>
            <p:cNvPr id="61" name="Oval 60">
              <a:hlinkClick r:id="rId2" action="ppaction://hlinksldjump"/>
              <a:extLst>
                <a:ext uri="{FF2B5EF4-FFF2-40B4-BE49-F238E27FC236}">
                  <a16:creationId xmlns:a16="http://schemas.microsoft.com/office/drawing/2014/main" id="{B7EF657A-5921-4236-9A9B-402B3D27698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2" name="Graphic 61" descr="Lightbulb with solid fill">
              <a:extLst>
                <a:ext uri="{FF2B5EF4-FFF2-40B4-BE49-F238E27FC236}">
                  <a16:creationId xmlns:a16="http://schemas.microsoft.com/office/drawing/2014/main" id="{FE667670-71F3-4191-B08E-168632C7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D7F0F3-0642-4A7B-B59F-5B1A8B700B0E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9B62C9-0E99-4274-8B90-F2E9E9E6FB83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5E8682F7-24C6-4DA2-9C48-406A48CA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6B5BE-F138-4476-BA46-F6604CAEF21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9122A3-7CF3-4573-8661-989D39B6A96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8" name="Graphic 67" descr="Clipboard Badge with solid fill">
              <a:extLst>
                <a:ext uri="{FF2B5EF4-FFF2-40B4-BE49-F238E27FC236}">
                  <a16:creationId xmlns:a16="http://schemas.microsoft.com/office/drawing/2014/main" id="{11C8DBB7-83B7-49C0-8BA0-87421B6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99E723-5D6A-451F-8510-5A1AE0CF46F9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8446B8-4AF7-4D5A-A8F0-DFA5AA68780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74DE1C7C-E87C-4972-A85E-8F48F27C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0191F-17F7-45D5-A3CD-351514672182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DA5F9A8-6A5E-467D-A261-4F19BB335872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54114F93-5ECC-422D-B7D5-52D7CA3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EAAB10-2492-4B97-AC75-71225C634EF7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ACB22-8ABC-4199-B2A5-0D2E87349CF4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AD15E8A-E5E8-4B14-9C6B-6DEC56F9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A31876-15AB-45FE-842E-530D9B26F9A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88402B6-EEE8-4600-A602-D4A55894261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55380C5E-B21E-4B6B-BE40-74FEAD3E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4B8512B-8A04-4A32-8A36-2688CECB1694}"/>
              </a:ext>
            </a:extLst>
          </p:cNvPr>
          <p:cNvSpPr/>
          <p:nvPr/>
        </p:nvSpPr>
        <p:spPr>
          <a:xfrm>
            <a:off x="-16435" y="-976290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2" name="Graphic 81" descr="Lightbulb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9D62853-E3D4-4CD0-9DF2-378A1FCB2F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83" name="Graphic 82" descr="Bar 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EFA6229F-8A36-4BFD-B4B0-8D3CF3A0FA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84" name="Graphic 83" descr="Clipboard Badg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C853301E-C8EC-4AA0-A282-9D55B56725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85" name="Graphic 84" descr="Internet Of Thing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E0D02BB1-0312-48A3-A0BF-696C029832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86" name="Graphic 85" descr="Presentation with pie chart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EBC48B03-8A13-443D-ADC8-7A042002A95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87" name="Graphic 86" descr="Research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BDC5D1FB-4208-4183-A81D-DD04C40680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88" name="Graphic 87" descr="Pencil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64A3ED9F-72EB-4C4A-A8FA-A6F34F3CBF7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grpSp>
        <p:nvGrpSpPr>
          <p:cNvPr id="89" name="!!lamp">
            <a:extLst>
              <a:ext uri="{FF2B5EF4-FFF2-40B4-BE49-F238E27FC236}">
                <a16:creationId xmlns:a16="http://schemas.microsoft.com/office/drawing/2014/main" id="{D00EB74B-95E1-4512-9179-F8359CE04C1F}"/>
              </a:ext>
            </a:extLst>
          </p:cNvPr>
          <p:cNvGrpSpPr/>
          <p:nvPr/>
        </p:nvGrpSpPr>
        <p:grpSpPr>
          <a:xfrm>
            <a:off x="4906122" y="1883265"/>
            <a:ext cx="3022850" cy="3794966"/>
            <a:chOff x="5651500" y="2863849"/>
            <a:chExt cx="887355" cy="111401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9F0FE6BF-F2AF-43E9-B997-A23776AB260A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83">
              <a:extLst>
                <a:ext uri="{FF2B5EF4-FFF2-40B4-BE49-F238E27FC236}">
                  <a16:creationId xmlns:a16="http://schemas.microsoft.com/office/drawing/2014/main" id="{D69FAB0D-CEC8-4DC5-8B2B-75F9B43B1FC8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6E3CFA5B-027F-4405-B38D-D902DB032765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C15B3505-4B5B-4FD5-A3FE-B29AEB876D7B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321C8FA2-73ED-4563-AABC-7B1CECA775E9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87">
              <a:extLst>
                <a:ext uri="{FF2B5EF4-FFF2-40B4-BE49-F238E27FC236}">
                  <a16:creationId xmlns:a16="http://schemas.microsoft.com/office/drawing/2014/main" id="{BA26E8F2-575B-44A0-889E-851078E9538C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23F758A8-E7BF-4CB6-A57B-16F20354B1D3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A4AD5A3C-ED53-4AB7-8602-482C0B43051E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CD262C9E-20C9-4C14-A5A5-C2F684B7A315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E186D15A-BF2C-4820-A323-9775A8A0A5A0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378AB994-EA8E-47A2-A018-5BBB14749404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49734E1D-4139-4970-9CDD-35A56138AB1C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D4455B38-EE54-471D-8EDC-9F2A6CA09EBD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50AB0AB2-8AAF-4F75-85AD-B7DFAD403CA3}"/>
              </a:ext>
            </a:extLst>
          </p:cNvPr>
          <p:cNvSpPr txBox="1"/>
          <p:nvPr/>
        </p:nvSpPr>
        <p:spPr>
          <a:xfrm>
            <a:off x="4320806" y="131906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21161A-40B4-48A6-9096-5A9C6070A3C9}"/>
              </a:ext>
            </a:extLst>
          </p:cNvPr>
          <p:cNvGrpSpPr/>
          <p:nvPr/>
        </p:nvGrpSpPr>
        <p:grpSpPr>
          <a:xfrm>
            <a:off x="7472552" y="602134"/>
            <a:ext cx="4198526" cy="2097322"/>
            <a:chOff x="7472552" y="602134"/>
            <a:chExt cx="4198526" cy="209732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8AA828D-44D6-460F-AC13-C569B0F193A9}"/>
                </a:ext>
              </a:extLst>
            </p:cNvPr>
            <p:cNvGrpSpPr/>
            <p:nvPr/>
          </p:nvGrpSpPr>
          <p:grpSpPr>
            <a:xfrm>
              <a:off x="8407043" y="602134"/>
              <a:ext cx="3264035" cy="1581121"/>
              <a:chOff x="1615074" y="1452566"/>
              <a:chExt cx="3264035" cy="1581121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39" name="Graphic 4">
                <a:extLst>
                  <a:ext uri="{FF2B5EF4-FFF2-40B4-BE49-F238E27FC236}">
                    <a16:creationId xmlns:a16="http://schemas.microsoft.com/office/drawing/2014/main" id="{2545834F-87B4-4CEF-B432-4ABB0B19C2A3}"/>
                  </a:ext>
                </a:extLst>
              </p:cNvPr>
              <p:cNvGrpSpPr/>
              <p:nvPr/>
            </p:nvGrpSpPr>
            <p:grpSpPr>
              <a:xfrm>
                <a:off x="2791854" y="1452566"/>
                <a:ext cx="910470" cy="1143028"/>
                <a:chOff x="5651500" y="2863849"/>
                <a:chExt cx="887355" cy="1114011"/>
              </a:xfrm>
              <a:grpFill/>
            </p:grpSpPr>
            <p:sp>
              <p:nvSpPr>
                <p:cNvPr id="142" name="Freeform 134">
                  <a:extLst>
                    <a:ext uri="{FF2B5EF4-FFF2-40B4-BE49-F238E27FC236}">
                      <a16:creationId xmlns:a16="http://schemas.microsoft.com/office/drawing/2014/main" id="{6B9DDC47-27F1-4DF5-9EC6-210FDEF7AC36}"/>
                    </a:ext>
                  </a:extLst>
                </p:cNvPr>
                <p:cNvSpPr/>
                <p:nvPr/>
              </p:nvSpPr>
              <p:spPr>
                <a:xfrm>
                  <a:off x="5818376" y="3028309"/>
                  <a:ext cx="555527" cy="949552"/>
                </a:xfrm>
                <a:custGeom>
                  <a:avLst/>
                  <a:gdLst>
                    <a:gd name="connsiteX0" fmla="*/ 152752 w 555527"/>
                    <a:gd name="connsiteY0" fmla="*/ 394768 h 949552"/>
                    <a:gd name="connsiteX1" fmla="*/ 134073 w 555527"/>
                    <a:gd name="connsiteY1" fmla="*/ 390120 h 949552"/>
                    <a:gd name="connsiteX2" fmla="*/ 119257 w 555527"/>
                    <a:gd name="connsiteY2" fmla="*/ 362955 h 949552"/>
                    <a:gd name="connsiteX3" fmla="*/ 123008 w 555527"/>
                    <a:gd name="connsiteY3" fmla="*/ 353111 h 949552"/>
                    <a:gd name="connsiteX4" fmla="*/ 124061 w 555527"/>
                    <a:gd name="connsiteY4" fmla="*/ 352935 h 949552"/>
                    <a:gd name="connsiteX5" fmla="*/ 133081 w 555527"/>
                    <a:gd name="connsiteY5" fmla="*/ 358019 h 949552"/>
                    <a:gd name="connsiteX6" fmla="*/ 147746 w 555527"/>
                    <a:gd name="connsiteY6" fmla="*/ 382616 h 949552"/>
                    <a:gd name="connsiteX7" fmla="*/ 152751 w 555527"/>
                    <a:gd name="connsiteY7" fmla="*/ 394778 h 949552"/>
                    <a:gd name="connsiteX8" fmla="*/ 385106 w 555527"/>
                    <a:gd name="connsiteY8" fmla="*/ 380488 h 949552"/>
                    <a:gd name="connsiteX9" fmla="*/ 405128 w 555527"/>
                    <a:gd name="connsiteY9" fmla="*/ 352177 h 949552"/>
                    <a:gd name="connsiteX10" fmla="*/ 426291 w 555527"/>
                    <a:gd name="connsiteY10" fmla="*/ 346420 h 949552"/>
                    <a:gd name="connsiteX11" fmla="*/ 433190 w 555527"/>
                    <a:gd name="connsiteY11" fmla="*/ 351479 h 949552"/>
                    <a:gd name="connsiteX12" fmla="*/ 419015 w 555527"/>
                    <a:gd name="connsiteY12" fmla="*/ 373971 h 949552"/>
                    <a:gd name="connsiteX13" fmla="*/ 385106 w 555527"/>
                    <a:gd name="connsiteY13" fmla="*/ 380488 h 949552"/>
                    <a:gd name="connsiteX14" fmla="*/ 139693 w 555527"/>
                    <a:gd name="connsiteY14" fmla="*/ 51424 h 949552"/>
                    <a:gd name="connsiteX15" fmla="*/ 498185 w 555527"/>
                    <a:gd name="connsiteY15" fmla="*/ 104344 h 949552"/>
                    <a:gd name="connsiteX16" fmla="*/ 502375 w 555527"/>
                    <a:gd name="connsiteY16" fmla="*/ 409696 h 949552"/>
                    <a:gd name="connsiteX17" fmla="*/ 457653 w 555527"/>
                    <a:gd name="connsiteY17" fmla="*/ 470093 h 949552"/>
                    <a:gd name="connsiteX18" fmla="*/ 441482 w 555527"/>
                    <a:gd name="connsiteY18" fmla="*/ 489183 h 949552"/>
                    <a:gd name="connsiteX19" fmla="*/ 399784 w 555527"/>
                    <a:gd name="connsiteY19" fmla="*/ 587536 h 949552"/>
                    <a:gd name="connsiteX20" fmla="*/ 392595 w 555527"/>
                    <a:gd name="connsiteY20" fmla="*/ 625566 h 949552"/>
                    <a:gd name="connsiteX21" fmla="*/ 331377 w 555527"/>
                    <a:gd name="connsiteY21" fmla="*/ 772753 h 949552"/>
                    <a:gd name="connsiteX22" fmla="*/ 330172 w 555527"/>
                    <a:gd name="connsiteY22" fmla="*/ 774409 h 949552"/>
                    <a:gd name="connsiteX23" fmla="*/ 304856 w 555527"/>
                    <a:gd name="connsiteY23" fmla="*/ 780453 h 949552"/>
                    <a:gd name="connsiteX24" fmla="*/ 374981 w 555527"/>
                    <a:gd name="connsiteY24" fmla="*/ 411689 h 949552"/>
                    <a:gd name="connsiteX25" fmla="*/ 380990 w 555527"/>
                    <a:gd name="connsiteY25" fmla="*/ 391415 h 949552"/>
                    <a:gd name="connsiteX26" fmla="*/ 424094 w 555527"/>
                    <a:gd name="connsiteY26" fmla="*/ 384076 h 949552"/>
                    <a:gd name="connsiteX27" fmla="*/ 443413 w 555527"/>
                    <a:gd name="connsiteY27" fmla="*/ 346556 h 949552"/>
                    <a:gd name="connsiteX28" fmla="*/ 428761 w 555527"/>
                    <a:gd name="connsiteY28" fmla="*/ 335391 h 949552"/>
                    <a:gd name="connsiteX29" fmla="*/ 398014 w 555527"/>
                    <a:gd name="connsiteY29" fmla="*/ 343391 h 949552"/>
                    <a:gd name="connsiteX30" fmla="*/ 373526 w 555527"/>
                    <a:gd name="connsiteY30" fmla="*/ 378780 h 949552"/>
                    <a:gd name="connsiteX31" fmla="*/ 346856 w 555527"/>
                    <a:gd name="connsiteY31" fmla="*/ 365833 h 949552"/>
                    <a:gd name="connsiteX32" fmla="*/ 333320 w 555527"/>
                    <a:gd name="connsiteY32" fmla="*/ 350382 h 949552"/>
                    <a:gd name="connsiteX33" fmla="*/ 357670 w 555527"/>
                    <a:gd name="connsiteY33" fmla="*/ 305722 h 949552"/>
                    <a:gd name="connsiteX34" fmla="*/ 353154 w 555527"/>
                    <a:gd name="connsiteY34" fmla="*/ 278832 h 949552"/>
                    <a:gd name="connsiteX35" fmla="*/ 340810 w 555527"/>
                    <a:gd name="connsiteY35" fmla="*/ 271057 h 949552"/>
                    <a:gd name="connsiteX36" fmla="*/ 314102 w 555527"/>
                    <a:gd name="connsiteY36" fmla="*/ 293984 h 949552"/>
                    <a:gd name="connsiteX37" fmla="*/ 319120 w 555527"/>
                    <a:gd name="connsiteY37" fmla="*/ 347890 h 949552"/>
                    <a:gd name="connsiteX38" fmla="*/ 279930 w 555527"/>
                    <a:gd name="connsiteY38" fmla="*/ 362157 h 949552"/>
                    <a:gd name="connsiteX39" fmla="*/ 279574 w 555527"/>
                    <a:gd name="connsiteY39" fmla="*/ 362157 h 949552"/>
                    <a:gd name="connsiteX40" fmla="*/ 238804 w 555527"/>
                    <a:gd name="connsiteY40" fmla="*/ 344737 h 949552"/>
                    <a:gd name="connsiteX41" fmla="*/ 249090 w 555527"/>
                    <a:gd name="connsiteY41" fmla="*/ 318843 h 949552"/>
                    <a:gd name="connsiteX42" fmla="*/ 245051 w 555527"/>
                    <a:gd name="connsiteY42" fmla="*/ 287430 h 949552"/>
                    <a:gd name="connsiteX43" fmla="*/ 225745 w 555527"/>
                    <a:gd name="connsiteY43" fmla="*/ 281723 h 949552"/>
                    <a:gd name="connsiteX44" fmla="*/ 209072 w 555527"/>
                    <a:gd name="connsiteY44" fmla="*/ 292900 h 949552"/>
                    <a:gd name="connsiteX45" fmla="*/ 214065 w 555527"/>
                    <a:gd name="connsiteY45" fmla="*/ 327616 h 949552"/>
                    <a:gd name="connsiteX46" fmla="*/ 224954 w 555527"/>
                    <a:gd name="connsiteY46" fmla="*/ 346444 h 949552"/>
                    <a:gd name="connsiteX47" fmla="*/ 183908 w 555527"/>
                    <a:gd name="connsiteY47" fmla="*/ 387752 h 949552"/>
                    <a:gd name="connsiteX48" fmla="*/ 164702 w 555527"/>
                    <a:gd name="connsiteY48" fmla="*/ 394069 h 949552"/>
                    <a:gd name="connsiteX49" fmla="*/ 158242 w 555527"/>
                    <a:gd name="connsiteY49" fmla="*/ 378281 h 949552"/>
                    <a:gd name="connsiteX50" fmla="*/ 140767 w 555527"/>
                    <a:gd name="connsiteY50" fmla="*/ 349696 h 949552"/>
                    <a:gd name="connsiteX51" fmla="*/ 118613 w 555527"/>
                    <a:gd name="connsiteY51" fmla="*/ 342706 h 949552"/>
                    <a:gd name="connsiteX52" fmla="*/ 107887 w 555527"/>
                    <a:gd name="connsiteY52" fmla="*/ 362618 h 949552"/>
                    <a:gd name="connsiteX53" fmla="*/ 129063 w 555527"/>
                    <a:gd name="connsiteY53" fmla="*/ 400237 h 949552"/>
                    <a:gd name="connsiteX54" fmla="*/ 157288 w 555527"/>
                    <a:gd name="connsiteY54" fmla="*/ 406081 h 949552"/>
                    <a:gd name="connsiteX55" fmla="*/ 252491 w 555527"/>
                    <a:gd name="connsiteY55" fmla="*/ 779768 h 949552"/>
                    <a:gd name="connsiteX56" fmla="*/ 221957 w 555527"/>
                    <a:gd name="connsiteY56" fmla="*/ 775120 h 949552"/>
                    <a:gd name="connsiteX57" fmla="*/ 220751 w 555527"/>
                    <a:gd name="connsiteY57" fmla="*/ 772803 h 949552"/>
                    <a:gd name="connsiteX58" fmla="*/ 162632 w 555527"/>
                    <a:gd name="connsiteY58" fmla="*/ 632008 h 949552"/>
                    <a:gd name="connsiteX59" fmla="*/ 147929 w 555527"/>
                    <a:gd name="connsiteY59" fmla="*/ 567275 h 949552"/>
                    <a:gd name="connsiteX60" fmla="*/ 86974 w 555527"/>
                    <a:gd name="connsiteY60" fmla="*/ 467676 h 949552"/>
                    <a:gd name="connsiteX61" fmla="*/ 35064 w 555527"/>
                    <a:gd name="connsiteY61" fmla="*/ 391466 h 949552"/>
                    <a:gd name="connsiteX62" fmla="*/ 139687 w 555527"/>
                    <a:gd name="connsiteY62" fmla="*/ 51424 h 949552"/>
                    <a:gd name="connsiteX63" fmla="*/ 325055 w 555527"/>
                    <a:gd name="connsiteY63" fmla="*/ 297026 h 949552"/>
                    <a:gd name="connsiteX64" fmla="*/ 338051 w 555527"/>
                    <a:gd name="connsiteY64" fmla="*/ 282135 h 949552"/>
                    <a:gd name="connsiteX65" fmla="*/ 339068 w 555527"/>
                    <a:gd name="connsiteY65" fmla="*/ 282241 h 949552"/>
                    <a:gd name="connsiteX66" fmla="*/ 343885 w 555527"/>
                    <a:gd name="connsiteY66" fmla="*/ 285367 h 949552"/>
                    <a:gd name="connsiteX67" fmla="*/ 346506 w 555527"/>
                    <a:gd name="connsiteY67" fmla="*/ 303647 h 949552"/>
                    <a:gd name="connsiteX68" fmla="*/ 327915 w 555527"/>
                    <a:gd name="connsiteY68" fmla="*/ 339858 h 949552"/>
                    <a:gd name="connsiteX69" fmla="*/ 325056 w 555527"/>
                    <a:gd name="connsiteY69" fmla="*/ 297042 h 949552"/>
                    <a:gd name="connsiteX70" fmla="*/ 230831 w 555527"/>
                    <a:gd name="connsiteY70" fmla="*/ 335255 h 949552"/>
                    <a:gd name="connsiteX71" fmla="*/ 224683 w 555527"/>
                    <a:gd name="connsiteY71" fmla="*/ 323580 h 949552"/>
                    <a:gd name="connsiteX72" fmla="*/ 219239 w 555527"/>
                    <a:gd name="connsiteY72" fmla="*/ 297960 h 949552"/>
                    <a:gd name="connsiteX73" fmla="*/ 227469 w 555527"/>
                    <a:gd name="connsiteY73" fmla="*/ 292876 h 949552"/>
                    <a:gd name="connsiteX74" fmla="*/ 229688 w 555527"/>
                    <a:gd name="connsiteY74" fmla="*/ 292699 h 949552"/>
                    <a:gd name="connsiteX75" fmla="*/ 236876 w 555527"/>
                    <a:gd name="connsiteY75" fmla="*/ 295278 h 949552"/>
                    <a:gd name="connsiteX76" fmla="*/ 238181 w 555527"/>
                    <a:gd name="connsiteY76" fmla="*/ 315726 h 949552"/>
                    <a:gd name="connsiteX77" fmla="*/ 230829 w 555527"/>
                    <a:gd name="connsiteY77" fmla="*/ 335252 h 949552"/>
                    <a:gd name="connsiteX78" fmla="*/ 233078 w 555527"/>
                    <a:gd name="connsiteY78" fmla="*/ 355030 h 949552"/>
                    <a:gd name="connsiteX79" fmla="*/ 280033 w 555527"/>
                    <a:gd name="connsiteY79" fmla="*/ 373435 h 949552"/>
                    <a:gd name="connsiteX80" fmla="*/ 324642 w 555527"/>
                    <a:gd name="connsiteY80" fmla="*/ 357797 h 949552"/>
                    <a:gd name="connsiteX81" fmla="*/ 339621 w 555527"/>
                    <a:gd name="connsiteY81" fmla="*/ 374544 h 949552"/>
                    <a:gd name="connsiteX82" fmla="*/ 369640 w 555527"/>
                    <a:gd name="connsiteY82" fmla="*/ 389397 h 949552"/>
                    <a:gd name="connsiteX83" fmla="*/ 364020 w 555527"/>
                    <a:gd name="connsiteY83" fmla="*/ 408749 h 949552"/>
                    <a:gd name="connsiteX84" fmla="*/ 293456 w 555527"/>
                    <a:gd name="connsiteY84" fmla="*/ 781301 h 949552"/>
                    <a:gd name="connsiteX85" fmla="*/ 286368 w 555527"/>
                    <a:gd name="connsiteY85" fmla="*/ 781823 h 949552"/>
                    <a:gd name="connsiteX86" fmla="*/ 264152 w 555527"/>
                    <a:gd name="connsiteY86" fmla="*/ 780926 h 949552"/>
                    <a:gd name="connsiteX87" fmla="*/ 168974 w 555527"/>
                    <a:gd name="connsiteY87" fmla="*/ 404761 h 949552"/>
                    <a:gd name="connsiteX88" fmla="*/ 189071 w 555527"/>
                    <a:gd name="connsiteY88" fmla="*/ 397808 h 949552"/>
                    <a:gd name="connsiteX89" fmla="*/ 233078 w 555527"/>
                    <a:gd name="connsiteY89" fmla="*/ 355030 h 949552"/>
                    <a:gd name="connsiteX90" fmla="*/ 356932 w 555527"/>
                    <a:gd name="connsiteY90" fmla="*/ 775893 h 949552"/>
                    <a:gd name="connsiteX91" fmla="*/ 291587 w 555527"/>
                    <a:gd name="connsiteY91" fmla="*/ 799033 h 949552"/>
                    <a:gd name="connsiteX92" fmla="*/ 286193 w 555527"/>
                    <a:gd name="connsiteY92" fmla="*/ 804964 h 949552"/>
                    <a:gd name="connsiteX93" fmla="*/ 291863 w 555527"/>
                    <a:gd name="connsiteY93" fmla="*/ 810310 h 949552"/>
                    <a:gd name="connsiteX94" fmla="*/ 292147 w 555527"/>
                    <a:gd name="connsiteY94" fmla="*/ 810310 h 949552"/>
                    <a:gd name="connsiteX95" fmla="*/ 353291 w 555527"/>
                    <a:gd name="connsiteY95" fmla="*/ 791731 h 949552"/>
                    <a:gd name="connsiteX96" fmla="*/ 346818 w 555527"/>
                    <a:gd name="connsiteY96" fmla="*/ 799593 h 949552"/>
                    <a:gd name="connsiteX97" fmla="*/ 310663 w 555527"/>
                    <a:gd name="connsiteY97" fmla="*/ 812316 h 949552"/>
                    <a:gd name="connsiteX98" fmla="*/ 240036 w 555527"/>
                    <a:gd name="connsiteY98" fmla="*/ 812976 h 949552"/>
                    <a:gd name="connsiteX99" fmla="*/ 209703 w 555527"/>
                    <a:gd name="connsiteY99" fmla="*/ 801974 h 949552"/>
                    <a:gd name="connsiteX100" fmla="*/ 204510 w 555527"/>
                    <a:gd name="connsiteY100" fmla="*/ 786983 h 949552"/>
                    <a:gd name="connsiteX101" fmla="*/ 205552 w 555527"/>
                    <a:gd name="connsiteY101" fmla="*/ 783033 h 949552"/>
                    <a:gd name="connsiteX102" fmla="*/ 212275 w 555527"/>
                    <a:gd name="connsiteY102" fmla="*/ 784902 h 949552"/>
                    <a:gd name="connsiteX103" fmla="*/ 283329 w 555527"/>
                    <a:gd name="connsiteY103" fmla="*/ 793126 h 949552"/>
                    <a:gd name="connsiteX104" fmla="*/ 286540 w 555527"/>
                    <a:gd name="connsiteY104" fmla="*/ 793100 h 949552"/>
                    <a:gd name="connsiteX105" fmla="*/ 356703 w 555527"/>
                    <a:gd name="connsiteY105" fmla="*/ 774559 h 949552"/>
                    <a:gd name="connsiteX106" fmla="*/ 356916 w 555527"/>
                    <a:gd name="connsiteY106" fmla="*/ 775891 h 949552"/>
                    <a:gd name="connsiteX107" fmla="*/ 359290 w 555527"/>
                    <a:gd name="connsiteY107" fmla="*/ 802908 h 949552"/>
                    <a:gd name="connsiteX108" fmla="*/ 359667 w 555527"/>
                    <a:gd name="connsiteY108" fmla="*/ 810908 h 949552"/>
                    <a:gd name="connsiteX109" fmla="*/ 356442 w 555527"/>
                    <a:gd name="connsiteY109" fmla="*/ 812116 h 949552"/>
                    <a:gd name="connsiteX110" fmla="*/ 284096 w 555527"/>
                    <a:gd name="connsiteY110" fmla="*/ 832975 h 949552"/>
                    <a:gd name="connsiteX111" fmla="*/ 277698 w 555527"/>
                    <a:gd name="connsiteY111" fmla="*/ 837810 h 949552"/>
                    <a:gd name="connsiteX112" fmla="*/ 282566 w 555527"/>
                    <a:gd name="connsiteY112" fmla="*/ 844165 h 949552"/>
                    <a:gd name="connsiteX113" fmla="*/ 296089 w 555527"/>
                    <a:gd name="connsiteY113" fmla="*/ 845062 h 949552"/>
                    <a:gd name="connsiteX114" fmla="*/ 352729 w 555527"/>
                    <a:gd name="connsiteY114" fmla="*/ 828639 h 949552"/>
                    <a:gd name="connsiteX115" fmla="*/ 347573 w 555527"/>
                    <a:gd name="connsiteY115" fmla="*/ 834445 h 949552"/>
                    <a:gd name="connsiteX116" fmla="*/ 306689 w 555527"/>
                    <a:gd name="connsiteY116" fmla="*/ 849336 h 949552"/>
                    <a:gd name="connsiteX117" fmla="*/ 249723 w 555527"/>
                    <a:gd name="connsiteY117" fmla="*/ 846793 h 949552"/>
                    <a:gd name="connsiteX118" fmla="*/ 218826 w 555527"/>
                    <a:gd name="connsiteY118" fmla="*/ 836974 h 949552"/>
                    <a:gd name="connsiteX119" fmla="*/ 210772 w 555527"/>
                    <a:gd name="connsiteY119" fmla="*/ 816613 h 949552"/>
                    <a:gd name="connsiteX120" fmla="*/ 238734 w 555527"/>
                    <a:gd name="connsiteY120" fmla="*/ 824177 h 949552"/>
                    <a:gd name="connsiteX121" fmla="*/ 272730 w 555527"/>
                    <a:gd name="connsiteY121" fmla="*/ 826119 h 949552"/>
                    <a:gd name="connsiteX122" fmla="*/ 312172 w 555527"/>
                    <a:gd name="connsiteY122" fmla="*/ 823502 h 949552"/>
                    <a:gd name="connsiteX123" fmla="*/ 354146 w 555527"/>
                    <a:gd name="connsiteY123" fmla="*/ 808238 h 949552"/>
                    <a:gd name="connsiteX124" fmla="*/ 359290 w 555527"/>
                    <a:gd name="connsiteY124" fmla="*/ 802904 h 949552"/>
                    <a:gd name="connsiteX125" fmla="*/ 345717 w 555527"/>
                    <a:gd name="connsiteY125" fmla="*/ 866047 h 949552"/>
                    <a:gd name="connsiteX126" fmla="*/ 285590 w 555527"/>
                    <a:gd name="connsiteY126" fmla="*/ 875367 h 949552"/>
                    <a:gd name="connsiteX127" fmla="*/ 279129 w 555527"/>
                    <a:gd name="connsiteY127" fmla="*/ 880115 h 949552"/>
                    <a:gd name="connsiteX128" fmla="*/ 283909 w 555527"/>
                    <a:gd name="connsiteY128" fmla="*/ 886532 h 949552"/>
                    <a:gd name="connsiteX129" fmla="*/ 300543 w 555527"/>
                    <a:gd name="connsiteY129" fmla="*/ 887740 h 949552"/>
                    <a:gd name="connsiteX130" fmla="*/ 335769 w 555527"/>
                    <a:gd name="connsiteY130" fmla="*/ 882008 h 949552"/>
                    <a:gd name="connsiteX131" fmla="*/ 311081 w 555527"/>
                    <a:gd name="connsiteY131" fmla="*/ 895341 h 949552"/>
                    <a:gd name="connsiteX132" fmla="*/ 269884 w 555527"/>
                    <a:gd name="connsiteY132" fmla="*/ 900862 h 949552"/>
                    <a:gd name="connsiteX133" fmla="*/ 229389 w 555527"/>
                    <a:gd name="connsiteY133" fmla="*/ 886133 h 949552"/>
                    <a:gd name="connsiteX134" fmla="*/ 223355 w 555527"/>
                    <a:gd name="connsiteY134" fmla="*/ 852152 h 949552"/>
                    <a:gd name="connsiteX135" fmla="*/ 248231 w 555527"/>
                    <a:gd name="connsiteY135" fmla="*/ 857984 h 949552"/>
                    <a:gd name="connsiteX136" fmla="*/ 290808 w 555527"/>
                    <a:gd name="connsiteY136" fmla="*/ 861325 h 949552"/>
                    <a:gd name="connsiteX137" fmla="*/ 307756 w 555527"/>
                    <a:gd name="connsiteY137" fmla="*/ 860577 h 949552"/>
                    <a:gd name="connsiteX138" fmla="*/ 345127 w 555527"/>
                    <a:gd name="connsiteY138" fmla="*/ 849885 h 949552"/>
                    <a:gd name="connsiteX139" fmla="*/ 345717 w 555527"/>
                    <a:gd name="connsiteY139" fmla="*/ 866047 h 949552"/>
                    <a:gd name="connsiteX140" fmla="*/ 298636 w 555527"/>
                    <a:gd name="connsiteY140" fmla="*/ 935204 h 949552"/>
                    <a:gd name="connsiteX141" fmla="*/ 258468 w 555527"/>
                    <a:gd name="connsiteY141" fmla="*/ 929273 h 949552"/>
                    <a:gd name="connsiteX142" fmla="*/ 249059 w 555527"/>
                    <a:gd name="connsiteY142" fmla="*/ 908899 h 949552"/>
                    <a:gd name="connsiteX143" fmla="*/ 269394 w 555527"/>
                    <a:gd name="connsiteY143" fmla="*/ 912138 h 949552"/>
                    <a:gd name="connsiteX144" fmla="*/ 275027 w 555527"/>
                    <a:gd name="connsiteY144" fmla="*/ 912244 h 949552"/>
                    <a:gd name="connsiteX145" fmla="*/ 314581 w 555527"/>
                    <a:gd name="connsiteY145" fmla="*/ 906076 h 949552"/>
                    <a:gd name="connsiteX146" fmla="*/ 321782 w 555527"/>
                    <a:gd name="connsiteY146" fmla="*/ 903321 h 949552"/>
                    <a:gd name="connsiteX147" fmla="*/ 298636 w 555527"/>
                    <a:gd name="connsiteY147" fmla="*/ 935196 h 949552"/>
                    <a:gd name="connsiteX148" fmla="*/ 24683 w 555527"/>
                    <a:gd name="connsiteY148" fmla="*/ 396064 h 949552"/>
                    <a:gd name="connsiteX149" fmla="*/ 78149 w 555527"/>
                    <a:gd name="connsiteY149" fmla="*/ 474791 h 949552"/>
                    <a:gd name="connsiteX150" fmla="*/ 137009 w 555527"/>
                    <a:gd name="connsiteY150" fmla="*/ 570415 h 949552"/>
                    <a:gd name="connsiteX151" fmla="*/ 151499 w 555527"/>
                    <a:gd name="connsiteY151" fmla="*/ 634139 h 949552"/>
                    <a:gd name="connsiteX152" fmla="*/ 200047 w 555527"/>
                    <a:gd name="connsiteY152" fmla="*/ 765426 h 949552"/>
                    <a:gd name="connsiteX153" fmla="*/ 198653 w 555527"/>
                    <a:gd name="connsiteY153" fmla="*/ 767644 h 949552"/>
                    <a:gd name="connsiteX154" fmla="*/ 197899 w 555527"/>
                    <a:gd name="connsiteY154" fmla="*/ 774049 h 949552"/>
                    <a:gd name="connsiteX155" fmla="*/ 193207 w 555527"/>
                    <a:gd name="connsiteY155" fmla="*/ 785775 h 949552"/>
                    <a:gd name="connsiteX156" fmla="*/ 201436 w 555527"/>
                    <a:gd name="connsiteY156" fmla="*/ 809662 h 949552"/>
                    <a:gd name="connsiteX157" fmla="*/ 211811 w 555527"/>
                    <a:gd name="connsiteY157" fmla="*/ 845873 h 949552"/>
                    <a:gd name="connsiteX158" fmla="*/ 213379 w 555527"/>
                    <a:gd name="connsiteY158" fmla="*/ 846833 h 949552"/>
                    <a:gd name="connsiteX159" fmla="*/ 221307 w 555527"/>
                    <a:gd name="connsiteY159" fmla="*/ 894085 h 949552"/>
                    <a:gd name="connsiteX160" fmla="*/ 238143 w 555527"/>
                    <a:gd name="connsiteY160" fmla="*/ 905113 h 949552"/>
                    <a:gd name="connsiteX161" fmla="*/ 251139 w 555527"/>
                    <a:gd name="connsiteY161" fmla="*/ 937897 h 949552"/>
                    <a:gd name="connsiteX162" fmla="*/ 283718 w 555527"/>
                    <a:gd name="connsiteY162" fmla="*/ 949460 h 949552"/>
                    <a:gd name="connsiteX163" fmla="*/ 303124 w 555527"/>
                    <a:gd name="connsiteY163" fmla="*/ 945573 h 949552"/>
                    <a:gd name="connsiteX164" fmla="*/ 333282 w 555527"/>
                    <a:gd name="connsiteY164" fmla="*/ 902820 h 949552"/>
                    <a:gd name="connsiteX165" fmla="*/ 331675 w 555527"/>
                    <a:gd name="connsiteY165" fmla="*/ 898596 h 949552"/>
                    <a:gd name="connsiteX166" fmla="*/ 349978 w 555527"/>
                    <a:gd name="connsiteY166" fmla="*/ 883294 h 949552"/>
                    <a:gd name="connsiteX167" fmla="*/ 358107 w 555527"/>
                    <a:gd name="connsiteY167" fmla="*/ 862297 h 949552"/>
                    <a:gd name="connsiteX168" fmla="*/ 354732 w 555527"/>
                    <a:gd name="connsiteY168" fmla="*/ 843170 h 949552"/>
                    <a:gd name="connsiteX169" fmla="*/ 355120 w 555527"/>
                    <a:gd name="connsiteY169" fmla="*/ 842888 h 949552"/>
                    <a:gd name="connsiteX170" fmla="*/ 367978 w 555527"/>
                    <a:gd name="connsiteY170" fmla="*/ 793406 h 949552"/>
                    <a:gd name="connsiteX171" fmla="*/ 366008 w 555527"/>
                    <a:gd name="connsiteY171" fmla="*/ 791213 h 949552"/>
                    <a:gd name="connsiteX172" fmla="*/ 364579 w 555527"/>
                    <a:gd name="connsiteY172" fmla="*/ 763712 h 949552"/>
                    <a:gd name="connsiteX173" fmla="*/ 356813 w 555527"/>
                    <a:gd name="connsiteY173" fmla="*/ 761730 h 949552"/>
                    <a:gd name="connsiteX174" fmla="*/ 403781 w 555527"/>
                    <a:gd name="connsiteY174" fmla="*/ 627502 h 949552"/>
                    <a:gd name="connsiteX175" fmla="*/ 410881 w 555527"/>
                    <a:gd name="connsiteY175" fmla="*/ 589871 h 949552"/>
                    <a:gd name="connsiteX176" fmla="*/ 450285 w 555527"/>
                    <a:gd name="connsiteY176" fmla="*/ 496328 h 949552"/>
                    <a:gd name="connsiteX177" fmla="*/ 466279 w 555527"/>
                    <a:gd name="connsiteY177" fmla="*/ 477413 h 949552"/>
                    <a:gd name="connsiteX178" fmla="*/ 512381 w 555527"/>
                    <a:gd name="connsiteY178" fmla="*/ 415034 h 949552"/>
                    <a:gd name="connsiteX179" fmla="*/ 507189 w 555527"/>
                    <a:gd name="connsiteY179" fmla="*/ 97472 h 949552"/>
                    <a:gd name="connsiteX180" fmla="*/ 133781 w 555527"/>
                    <a:gd name="connsiteY180" fmla="*/ 41773 h 949552"/>
                    <a:gd name="connsiteX181" fmla="*/ 24679 w 555527"/>
                    <a:gd name="connsiteY181" fmla="*/ 396057 h 94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</a:cxnLst>
                  <a:rect l="l" t="t" r="r" b="b"/>
                  <a:pathLst>
                    <a:path w="555527" h="949552">
                      <a:moveTo>
                        <a:pt x="152752" y="394768"/>
                      </a:moveTo>
                      <a:cubicBezTo>
                        <a:pt x="146116" y="394450"/>
                        <a:pt x="139756" y="392899"/>
                        <a:pt x="134073" y="390120"/>
                      </a:cubicBezTo>
                      <a:cubicBezTo>
                        <a:pt x="123485" y="384936"/>
                        <a:pt x="118969" y="372401"/>
                        <a:pt x="119257" y="362955"/>
                      </a:cubicBezTo>
                      <a:cubicBezTo>
                        <a:pt x="119435" y="357199"/>
                        <a:pt x="121316" y="353822"/>
                        <a:pt x="123008" y="353111"/>
                      </a:cubicBezTo>
                      <a:cubicBezTo>
                        <a:pt x="123293" y="352970"/>
                        <a:pt x="123648" y="352935"/>
                        <a:pt x="124061" y="352935"/>
                      </a:cubicBezTo>
                      <a:cubicBezTo>
                        <a:pt x="125917" y="352935"/>
                        <a:pt x="128978" y="354256"/>
                        <a:pt x="133081" y="358019"/>
                      </a:cubicBezTo>
                      <a:cubicBezTo>
                        <a:pt x="139667" y="364038"/>
                        <a:pt x="143618" y="372710"/>
                        <a:pt x="147746" y="382616"/>
                      </a:cubicBezTo>
                      <a:cubicBezTo>
                        <a:pt x="149438" y="386654"/>
                        <a:pt x="151095" y="390716"/>
                        <a:pt x="152751" y="394778"/>
                      </a:cubicBezTo>
                      <a:close/>
                      <a:moveTo>
                        <a:pt x="385106" y="380488"/>
                      </a:moveTo>
                      <a:cubicBezTo>
                        <a:pt x="389911" y="369149"/>
                        <a:pt x="396083" y="359429"/>
                        <a:pt x="405128" y="352177"/>
                      </a:cubicBezTo>
                      <a:cubicBezTo>
                        <a:pt x="411074" y="347429"/>
                        <a:pt x="419955" y="345012"/>
                        <a:pt x="426291" y="346420"/>
                      </a:cubicBezTo>
                      <a:cubicBezTo>
                        <a:pt x="429616" y="347155"/>
                        <a:pt x="431886" y="348825"/>
                        <a:pt x="433190" y="351479"/>
                      </a:cubicBezTo>
                      <a:cubicBezTo>
                        <a:pt x="437155" y="359603"/>
                        <a:pt x="427508" y="369759"/>
                        <a:pt x="419015" y="373971"/>
                      </a:cubicBezTo>
                      <a:cubicBezTo>
                        <a:pt x="408615" y="379142"/>
                        <a:pt x="396685" y="381248"/>
                        <a:pt x="385106" y="380488"/>
                      </a:cubicBezTo>
                      <a:close/>
                      <a:moveTo>
                        <a:pt x="139693" y="51424"/>
                      </a:moveTo>
                      <a:cubicBezTo>
                        <a:pt x="244354" y="-11740"/>
                        <a:pt x="413357" y="-5547"/>
                        <a:pt x="498185" y="104344"/>
                      </a:cubicBezTo>
                      <a:cubicBezTo>
                        <a:pt x="567143" y="193700"/>
                        <a:pt x="549982" y="322084"/>
                        <a:pt x="502375" y="409696"/>
                      </a:cubicBezTo>
                      <a:cubicBezTo>
                        <a:pt x="490031" y="432424"/>
                        <a:pt x="474300" y="450717"/>
                        <a:pt x="457653" y="470093"/>
                      </a:cubicBezTo>
                      <a:cubicBezTo>
                        <a:pt x="452271" y="476348"/>
                        <a:pt x="446864" y="482654"/>
                        <a:pt x="441482" y="489183"/>
                      </a:cubicBezTo>
                      <a:cubicBezTo>
                        <a:pt x="416807" y="519188"/>
                        <a:pt x="406558" y="555736"/>
                        <a:pt x="399784" y="587536"/>
                      </a:cubicBezTo>
                      <a:cubicBezTo>
                        <a:pt x="397113" y="600009"/>
                        <a:pt x="394853" y="612756"/>
                        <a:pt x="392595" y="625566"/>
                      </a:cubicBezTo>
                      <a:cubicBezTo>
                        <a:pt x="383137" y="679110"/>
                        <a:pt x="373352" y="734461"/>
                        <a:pt x="331377" y="772753"/>
                      </a:cubicBezTo>
                      <a:cubicBezTo>
                        <a:pt x="330851" y="773226"/>
                        <a:pt x="330474" y="773813"/>
                        <a:pt x="330172" y="774409"/>
                      </a:cubicBezTo>
                      <a:cubicBezTo>
                        <a:pt x="322268" y="777101"/>
                        <a:pt x="313914" y="779281"/>
                        <a:pt x="304856" y="780453"/>
                      </a:cubicBezTo>
                      <a:cubicBezTo>
                        <a:pt x="309272" y="654736"/>
                        <a:pt x="342641" y="531188"/>
                        <a:pt x="374981" y="411689"/>
                      </a:cubicBezTo>
                      <a:cubicBezTo>
                        <a:pt x="376902" y="404623"/>
                        <a:pt x="378820" y="397820"/>
                        <a:pt x="380990" y="391415"/>
                      </a:cubicBezTo>
                      <a:cubicBezTo>
                        <a:pt x="395693" y="392948"/>
                        <a:pt x="410885" y="390631"/>
                        <a:pt x="424094" y="384076"/>
                      </a:cubicBezTo>
                      <a:cubicBezTo>
                        <a:pt x="438998" y="376687"/>
                        <a:pt x="450288" y="360625"/>
                        <a:pt x="443413" y="346556"/>
                      </a:cubicBezTo>
                      <a:cubicBezTo>
                        <a:pt x="440579" y="340762"/>
                        <a:pt x="435510" y="336899"/>
                        <a:pt x="428761" y="335391"/>
                      </a:cubicBezTo>
                      <a:cubicBezTo>
                        <a:pt x="419001" y="333247"/>
                        <a:pt x="406644" y="336462"/>
                        <a:pt x="398014" y="343391"/>
                      </a:cubicBezTo>
                      <a:cubicBezTo>
                        <a:pt x="386359" y="352712"/>
                        <a:pt x="378858" y="365609"/>
                        <a:pt x="373526" y="378780"/>
                      </a:cubicBezTo>
                      <a:cubicBezTo>
                        <a:pt x="363767" y="376487"/>
                        <a:pt x="354533" y="372138"/>
                        <a:pt x="346856" y="365833"/>
                      </a:cubicBezTo>
                      <a:cubicBezTo>
                        <a:pt x="341524" y="361472"/>
                        <a:pt x="336971" y="356213"/>
                        <a:pt x="333320" y="350382"/>
                      </a:cubicBezTo>
                      <a:cubicBezTo>
                        <a:pt x="345489" y="338532"/>
                        <a:pt x="354408" y="322968"/>
                        <a:pt x="357670" y="305722"/>
                      </a:cubicBezTo>
                      <a:cubicBezTo>
                        <a:pt x="359149" y="297872"/>
                        <a:pt x="358747" y="286682"/>
                        <a:pt x="353154" y="278832"/>
                      </a:cubicBezTo>
                      <a:cubicBezTo>
                        <a:pt x="350092" y="274520"/>
                        <a:pt x="345828" y="271842"/>
                        <a:pt x="340810" y="271057"/>
                      </a:cubicBezTo>
                      <a:cubicBezTo>
                        <a:pt x="327399" y="269050"/>
                        <a:pt x="317614" y="281499"/>
                        <a:pt x="314102" y="293984"/>
                      </a:cubicBezTo>
                      <a:cubicBezTo>
                        <a:pt x="309134" y="311691"/>
                        <a:pt x="311292" y="331167"/>
                        <a:pt x="319120" y="347890"/>
                      </a:cubicBezTo>
                      <a:cubicBezTo>
                        <a:pt x="307754" y="356712"/>
                        <a:pt x="294055" y="362045"/>
                        <a:pt x="279930" y="362157"/>
                      </a:cubicBezTo>
                      <a:cubicBezTo>
                        <a:pt x="279823" y="362157"/>
                        <a:pt x="279681" y="362157"/>
                        <a:pt x="279574" y="362157"/>
                      </a:cubicBezTo>
                      <a:cubicBezTo>
                        <a:pt x="264658" y="362157"/>
                        <a:pt x="249805" y="355466"/>
                        <a:pt x="238804" y="344737"/>
                      </a:cubicBezTo>
                      <a:cubicBezTo>
                        <a:pt x="243295" y="335903"/>
                        <a:pt x="246719" y="327030"/>
                        <a:pt x="249090" y="318843"/>
                      </a:cubicBezTo>
                      <a:cubicBezTo>
                        <a:pt x="253117" y="304888"/>
                        <a:pt x="251761" y="294321"/>
                        <a:pt x="245051" y="287430"/>
                      </a:cubicBezTo>
                      <a:cubicBezTo>
                        <a:pt x="240459" y="282720"/>
                        <a:pt x="233246" y="280564"/>
                        <a:pt x="225745" y="281723"/>
                      </a:cubicBezTo>
                      <a:cubicBezTo>
                        <a:pt x="218268" y="282857"/>
                        <a:pt x="212045" y="287031"/>
                        <a:pt x="209072" y="292900"/>
                      </a:cubicBezTo>
                      <a:cubicBezTo>
                        <a:pt x="204883" y="301212"/>
                        <a:pt x="209250" y="315118"/>
                        <a:pt x="214065" y="327616"/>
                      </a:cubicBezTo>
                      <a:cubicBezTo>
                        <a:pt x="216725" y="334482"/>
                        <a:pt x="220438" y="340812"/>
                        <a:pt x="224954" y="346444"/>
                      </a:cubicBezTo>
                      <a:cubicBezTo>
                        <a:pt x="214203" y="364824"/>
                        <a:pt x="199601" y="379814"/>
                        <a:pt x="183908" y="387752"/>
                      </a:cubicBezTo>
                      <a:cubicBezTo>
                        <a:pt x="177648" y="390917"/>
                        <a:pt x="171150" y="393023"/>
                        <a:pt x="164702" y="394069"/>
                      </a:cubicBezTo>
                      <a:cubicBezTo>
                        <a:pt x="162568" y="388798"/>
                        <a:pt x="160425" y="383528"/>
                        <a:pt x="158242" y="378281"/>
                      </a:cubicBezTo>
                      <a:cubicBezTo>
                        <a:pt x="153601" y="367129"/>
                        <a:pt x="149059" y="357285"/>
                        <a:pt x="140767" y="349696"/>
                      </a:cubicBezTo>
                      <a:cubicBezTo>
                        <a:pt x="130669" y="340463"/>
                        <a:pt x="123129" y="340812"/>
                        <a:pt x="118613" y="342706"/>
                      </a:cubicBezTo>
                      <a:cubicBezTo>
                        <a:pt x="112190" y="345383"/>
                        <a:pt x="108188" y="352836"/>
                        <a:pt x="107887" y="362618"/>
                      </a:cubicBezTo>
                      <a:cubicBezTo>
                        <a:pt x="107499" y="375989"/>
                        <a:pt x="113883" y="392811"/>
                        <a:pt x="129063" y="400237"/>
                      </a:cubicBezTo>
                      <a:cubicBezTo>
                        <a:pt x="137581" y="404424"/>
                        <a:pt x="147391" y="406430"/>
                        <a:pt x="157288" y="406081"/>
                      </a:cubicBezTo>
                      <a:cubicBezTo>
                        <a:pt x="203340" y="522378"/>
                        <a:pt x="235292" y="647958"/>
                        <a:pt x="252491" y="779768"/>
                      </a:cubicBezTo>
                      <a:cubicBezTo>
                        <a:pt x="242242" y="778521"/>
                        <a:pt x="232043" y="776864"/>
                        <a:pt x="221957" y="775120"/>
                      </a:cubicBezTo>
                      <a:cubicBezTo>
                        <a:pt x="221743" y="774286"/>
                        <a:pt x="221381" y="773474"/>
                        <a:pt x="220751" y="772803"/>
                      </a:cubicBezTo>
                      <a:cubicBezTo>
                        <a:pt x="181486" y="729477"/>
                        <a:pt x="172341" y="682138"/>
                        <a:pt x="162632" y="632008"/>
                      </a:cubicBezTo>
                      <a:cubicBezTo>
                        <a:pt x="158592" y="611087"/>
                        <a:pt x="154415" y="589455"/>
                        <a:pt x="147929" y="567275"/>
                      </a:cubicBezTo>
                      <a:cubicBezTo>
                        <a:pt x="136601" y="528472"/>
                        <a:pt x="111361" y="497569"/>
                        <a:pt x="86974" y="467676"/>
                      </a:cubicBezTo>
                      <a:cubicBezTo>
                        <a:pt x="67630" y="444000"/>
                        <a:pt x="47646" y="419490"/>
                        <a:pt x="35064" y="391466"/>
                      </a:cubicBezTo>
                      <a:cubicBezTo>
                        <a:pt x="-20635" y="267257"/>
                        <a:pt x="24338" y="121067"/>
                        <a:pt x="139687" y="51424"/>
                      </a:cubicBezTo>
                      <a:close/>
                      <a:moveTo>
                        <a:pt x="325055" y="297026"/>
                      </a:moveTo>
                      <a:cubicBezTo>
                        <a:pt x="327149" y="289574"/>
                        <a:pt x="332318" y="282135"/>
                        <a:pt x="338051" y="282135"/>
                      </a:cubicBezTo>
                      <a:cubicBezTo>
                        <a:pt x="338407" y="282135"/>
                        <a:pt x="338730" y="282160"/>
                        <a:pt x="339068" y="282241"/>
                      </a:cubicBezTo>
                      <a:cubicBezTo>
                        <a:pt x="341049" y="282523"/>
                        <a:pt x="342581" y="283537"/>
                        <a:pt x="343885" y="285367"/>
                      </a:cubicBezTo>
                      <a:cubicBezTo>
                        <a:pt x="346708" y="289342"/>
                        <a:pt x="347799" y="296868"/>
                        <a:pt x="346506" y="303647"/>
                      </a:cubicBezTo>
                      <a:cubicBezTo>
                        <a:pt x="343896" y="317416"/>
                        <a:pt x="337173" y="329952"/>
                        <a:pt x="327915" y="339858"/>
                      </a:cubicBezTo>
                      <a:cubicBezTo>
                        <a:pt x="322407" y="326325"/>
                        <a:pt x="321115" y="311036"/>
                        <a:pt x="325056" y="297042"/>
                      </a:cubicBezTo>
                      <a:close/>
                      <a:moveTo>
                        <a:pt x="230831" y="335255"/>
                      </a:moveTo>
                      <a:cubicBezTo>
                        <a:pt x="228359" y="331617"/>
                        <a:pt x="226290" y="327704"/>
                        <a:pt x="224683" y="323580"/>
                      </a:cubicBezTo>
                      <a:cubicBezTo>
                        <a:pt x="217495" y="304950"/>
                        <a:pt x="218486" y="299455"/>
                        <a:pt x="219239" y="297960"/>
                      </a:cubicBezTo>
                      <a:cubicBezTo>
                        <a:pt x="220544" y="295406"/>
                        <a:pt x="223680" y="293461"/>
                        <a:pt x="227469" y="292876"/>
                      </a:cubicBezTo>
                      <a:cubicBezTo>
                        <a:pt x="228223" y="292770"/>
                        <a:pt x="228962" y="292699"/>
                        <a:pt x="229688" y="292699"/>
                      </a:cubicBezTo>
                      <a:cubicBezTo>
                        <a:pt x="232621" y="292699"/>
                        <a:pt x="235257" y="293621"/>
                        <a:pt x="236876" y="295278"/>
                      </a:cubicBezTo>
                      <a:cubicBezTo>
                        <a:pt x="241467" y="299988"/>
                        <a:pt x="240111" y="308997"/>
                        <a:pt x="238181" y="315726"/>
                      </a:cubicBezTo>
                      <a:cubicBezTo>
                        <a:pt x="236225" y="322430"/>
                        <a:pt x="233752" y="328972"/>
                        <a:pt x="230829" y="335252"/>
                      </a:cubicBezTo>
                      <a:close/>
                      <a:moveTo>
                        <a:pt x="233078" y="355030"/>
                      </a:moveTo>
                      <a:cubicBezTo>
                        <a:pt x="245962" y="366631"/>
                        <a:pt x="262483" y="373772"/>
                        <a:pt x="280033" y="373435"/>
                      </a:cubicBezTo>
                      <a:cubicBezTo>
                        <a:pt x="296040" y="373294"/>
                        <a:pt x="311621" y="367491"/>
                        <a:pt x="324642" y="357797"/>
                      </a:cubicBezTo>
                      <a:cubicBezTo>
                        <a:pt x="328757" y="364089"/>
                        <a:pt x="333800" y="369771"/>
                        <a:pt x="339621" y="374544"/>
                      </a:cubicBezTo>
                      <a:cubicBezTo>
                        <a:pt x="348314" y="381659"/>
                        <a:pt x="358676" y="386656"/>
                        <a:pt x="369640" y="389397"/>
                      </a:cubicBezTo>
                      <a:cubicBezTo>
                        <a:pt x="367421" y="396176"/>
                        <a:pt x="365626" y="402793"/>
                        <a:pt x="364020" y="408749"/>
                      </a:cubicBezTo>
                      <a:cubicBezTo>
                        <a:pt x="331404" y="529269"/>
                        <a:pt x="297734" y="653852"/>
                        <a:pt x="293456" y="781301"/>
                      </a:cubicBezTo>
                      <a:cubicBezTo>
                        <a:pt x="291073" y="781442"/>
                        <a:pt x="288802" y="781788"/>
                        <a:pt x="286368" y="781823"/>
                      </a:cubicBezTo>
                      <a:cubicBezTo>
                        <a:pt x="278967" y="781965"/>
                        <a:pt x="271553" y="781541"/>
                        <a:pt x="264152" y="780926"/>
                      </a:cubicBezTo>
                      <a:cubicBezTo>
                        <a:pt x="247053" y="648294"/>
                        <a:pt x="215101" y="521917"/>
                        <a:pt x="168974" y="404761"/>
                      </a:cubicBezTo>
                      <a:cubicBezTo>
                        <a:pt x="175761" y="403426"/>
                        <a:pt x="182535" y="401109"/>
                        <a:pt x="189071" y="397808"/>
                      </a:cubicBezTo>
                      <a:cubicBezTo>
                        <a:pt x="207926" y="388275"/>
                        <a:pt x="222578" y="372213"/>
                        <a:pt x="233078" y="355030"/>
                      </a:cubicBezTo>
                      <a:close/>
                      <a:moveTo>
                        <a:pt x="356932" y="775893"/>
                      </a:moveTo>
                      <a:cubicBezTo>
                        <a:pt x="338078" y="789612"/>
                        <a:pt x="314933" y="797837"/>
                        <a:pt x="291587" y="799033"/>
                      </a:cubicBezTo>
                      <a:cubicBezTo>
                        <a:pt x="288440" y="799209"/>
                        <a:pt x="286030" y="801848"/>
                        <a:pt x="286193" y="804964"/>
                      </a:cubicBezTo>
                      <a:cubicBezTo>
                        <a:pt x="286371" y="807980"/>
                        <a:pt x="288863" y="810310"/>
                        <a:pt x="291863" y="810310"/>
                      </a:cubicBezTo>
                      <a:cubicBezTo>
                        <a:pt x="291969" y="810310"/>
                        <a:pt x="292076" y="810310"/>
                        <a:pt x="292147" y="810310"/>
                      </a:cubicBezTo>
                      <a:cubicBezTo>
                        <a:pt x="313574" y="809215"/>
                        <a:pt x="334812" y="802659"/>
                        <a:pt x="353291" y="791731"/>
                      </a:cubicBezTo>
                      <a:cubicBezTo>
                        <a:pt x="351534" y="794747"/>
                        <a:pt x="349339" y="797488"/>
                        <a:pt x="346818" y="799593"/>
                      </a:cubicBezTo>
                      <a:cubicBezTo>
                        <a:pt x="336920" y="807868"/>
                        <a:pt x="322982" y="810671"/>
                        <a:pt x="310663" y="812316"/>
                      </a:cubicBezTo>
                      <a:cubicBezTo>
                        <a:pt x="287280" y="815442"/>
                        <a:pt x="263507" y="815668"/>
                        <a:pt x="240036" y="812976"/>
                      </a:cubicBezTo>
                      <a:cubicBezTo>
                        <a:pt x="229223" y="811719"/>
                        <a:pt x="217142" y="809451"/>
                        <a:pt x="209703" y="801974"/>
                      </a:cubicBezTo>
                      <a:cubicBezTo>
                        <a:pt x="206027" y="798285"/>
                        <a:pt x="203932" y="792267"/>
                        <a:pt x="204510" y="786983"/>
                      </a:cubicBezTo>
                      <a:cubicBezTo>
                        <a:pt x="204652" y="785786"/>
                        <a:pt x="204947" y="784390"/>
                        <a:pt x="205552" y="783033"/>
                      </a:cubicBezTo>
                      <a:cubicBezTo>
                        <a:pt x="207998" y="784079"/>
                        <a:pt x="210469" y="784580"/>
                        <a:pt x="212275" y="784902"/>
                      </a:cubicBezTo>
                      <a:cubicBezTo>
                        <a:pt x="235383" y="788952"/>
                        <a:pt x="259218" y="793126"/>
                        <a:pt x="283329" y="793126"/>
                      </a:cubicBezTo>
                      <a:cubicBezTo>
                        <a:pt x="284396" y="793126"/>
                        <a:pt x="285473" y="793126"/>
                        <a:pt x="286540" y="793100"/>
                      </a:cubicBezTo>
                      <a:cubicBezTo>
                        <a:pt x="313700" y="792677"/>
                        <a:pt x="337773" y="786160"/>
                        <a:pt x="356703" y="774559"/>
                      </a:cubicBezTo>
                      <a:cubicBezTo>
                        <a:pt x="356810" y="774993"/>
                        <a:pt x="356881" y="775442"/>
                        <a:pt x="356916" y="775891"/>
                      </a:cubicBezTo>
                      <a:close/>
                      <a:moveTo>
                        <a:pt x="359290" y="802908"/>
                      </a:moveTo>
                      <a:cubicBezTo>
                        <a:pt x="359880" y="805536"/>
                        <a:pt x="359916" y="808229"/>
                        <a:pt x="359667" y="810908"/>
                      </a:cubicBezTo>
                      <a:cubicBezTo>
                        <a:pt x="358536" y="810978"/>
                        <a:pt x="357395" y="811317"/>
                        <a:pt x="356442" y="812116"/>
                      </a:cubicBezTo>
                      <a:cubicBezTo>
                        <a:pt x="336696" y="828626"/>
                        <a:pt x="309600" y="836414"/>
                        <a:pt x="284096" y="832975"/>
                      </a:cubicBezTo>
                      <a:cubicBezTo>
                        <a:pt x="281024" y="832590"/>
                        <a:pt x="278125" y="834720"/>
                        <a:pt x="277698" y="837810"/>
                      </a:cubicBezTo>
                      <a:cubicBezTo>
                        <a:pt x="277286" y="840900"/>
                        <a:pt x="279465" y="843741"/>
                        <a:pt x="282566" y="844165"/>
                      </a:cubicBezTo>
                      <a:cubicBezTo>
                        <a:pt x="287044" y="844762"/>
                        <a:pt x="291573" y="845062"/>
                        <a:pt x="296089" y="845062"/>
                      </a:cubicBezTo>
                      <a:cubicBezTo>
                        <a:pt x="315997" y="845062"/>
                        <a:pt x="335906" y="839230"/>
                        <a:pt x="352729" y="828639"/>
                      </a:cubicBezTo>
                      <a:cubicBezTo>
                        <a:pt x="351161" y="830793"/>
                        <a:pt x="349443" y="832801"/>
                        <a:pt x="347573" y="834445"/>
                      </a:cubicBezTo>
                      <a:cubicBezTo>
                        <a:pt x="338265" y="842657"/>
                        <a:pt x="324503" y="847679"/>
                        <a:pt x="306689" y="849336"/>
                      </a:cubicBezTo>
                      <a:cubicBezTo>
                        <a:pt x="287270" y="851141"/>
                        <a:pt x="267850" y="849159"/>
                        <a:pt x="249723" y="846793"/>
                      </a:cubicBezTo>
                      <a:cubicBezTo>
                        <a:pt x="238120" y="845249"/>
                        <a:pt x="227030" y="843352"/>
                        <a:pt x="218826" y="836974"/>
                      </a:cubicBezTo>
                      <a:cubicBezTo>
                        <a:pt x="212817" y="832313"/>
                        <a:pt x="208790" y="823566"/>
                        <a:pt x="210772" y="816613"/>
                      </a:cubicBezTo>
                      <a:cubicBezTo>
                        <a:pt x="219403" y="821285"/>
                        <a:pt x="229476" y="823117"/>
                        <a:pt x="238734" y="824177"/>
                      </a:cubicBezTo>
                      <a:cubicBezTo>
                        <a:pt x="250025" y="825473"/>
                        <a:pt x="261377" y="826119"/>
                        <a:pt x="272730" y="826119"/>
                      </a:cubicBezTo>
                      <a:cubicBezTo>
                        <a:pt x="285915" y="826119"/>
                        <a:pt x="299099" y="825247"/>
                        <a:pt x="312172" y="823502"/>
                      </a:cubicBezTo>
                      <a:cubicBezTo>
                        <a:pt x="326121" y="821644"/>
                        <a:pt x="342016" y="818368"/>
                        <a:pt x="354146" y="808238"/>
                      </a:cubicBezTo>
                      <a:cubicBezTo>
                        <a:pt x="356002" y="806680"/>
                        <a:pt x="357695" y="804847"/>
                        <a:pt x="359290" y="802904"/>
                      </a:cubicBezTo>
                      <a:close/>
                      <a:moveTo>
                        <a:pt x="345717" y="866047"/>
                      </a:moveTo>
                      <a:cubicBezTo>
                        <a:pt x="327150" y="875043"/>
                        <a:pt x="306000" y="878383"/>
                        <a:pt x="285590" y="875367"/>
                      </a:cubicBezTo>
                      <a:cubicBezTo>
                        <a:pt x="282517" y="874943"/>
                        <a:pt x="279593" y="877013"/>
                        <a:pt x="279129" y="880115"/>
                      </a:cubicBezTo>
                      <a:cubicBezTo>
                        <a:pt x="278663" y="883191"/>
                        <a:pt x="280811" y="886059"/>
                        <a:pt x="283909" y="886532"/>
                      </a:cubicBezTo>
                      <a:cubicBezTo>
                        <a:pt x="289428" y="887341"/>
                        <a:pt x="294998" y="887740"/>
                        <a:pt x="300543" y="887740"/>
                      </a:cubicBezTo>
                      <a:cubicBezTo>
                        <a:pt x="312511" y="887740"/>
                        <a:pt x="324390" y="885660"/>
                        <a:pt x="335769" y="882008"/>
                      </a:cubicBezTo>
                      <a:cubicBezTo>
                        <a:pt x="329735" y="887503"/>
                        <a:pt x="321505" y="892002"/>
                        <a:pt x="311081" y="895341"/>
                      </a:cubicBezTo>
                      <a:cubicBezTo>
                        <a:pt x="297745" y="899603"/>
                        <a:pt x="283946" y="901447"/>
                        <a:pt x="269884" y="900862"/>
                      </a:cubicBezTo>
                      <a:cubicBezTo>
                        <a:pt x="257590" y="900325"/>
                        <a:pt x="240566" y="897347"/>
                        <a:pt x="229389" y="886133"/>
                      </a:cubicBezTo>
                      <a:cubicBezTo>
                        <a:pt x="220947" y="877684"/>
                        <a:pt x="217007" y="862619"/>
                        <a:pt x="223355" y="852152"/>
                      </a:cubicBezTo>
                      <a:cubicBezTo>
                        <a:pt x="231271" y="855317"/>
                        <a:pt x="239839" y="856875"/>
                        <a:pt x="248231" y="857984"/>
                      </a:cubicBezTo>
                      <a:cubicBezTo>
                        <a:pt x="261817" y="859768"/>
                        <a:pt x="276156" y="861325"/>
                        <a:pt x="290808" y="861325"/>
                      </a:cubicBezTo>
                      <a:cubicBezTo>
                        <a:pt x="296416" y="861325"/>
                        <a:pt x="302086" y="861113"/>
                        <a:pt x="307756" y="860577"/>
                      </a:cubicBezTo>
                      <a:cubicBezTo>
                        <a:pt x="322622" y="859192"/>
                        <a:pt x="335091" y="855567"/>
                        <a:pt x="345127" y="849885"/>
                      </a:cubicBezTo>
                      <a:cubicBezTo>
                        <a:pt x="347133" y="854733"/>
                        <a:pt x="347271" y="860390"/>
                        <a:pt x="345717" y="866047"/>
                      </a:cubicBezTo>
                      <a:close/>
                      <a:moveTo>
                        <a:pt x="298636" y="935204"/>
                      </a:moveTo>
                      <a:cubicBezTo>
                        <a:pt x="285502" y="940799"/>
                        <a:pt x="269394" y="938432"/>
                        <a:pt x="258468" y="929273"/>
                      </a:cubicBezTo>
                      <a:cubicBezTo>
                        <a:pt x="252647" y="924400"/>
                        <a:pt x="248093" y="916201"/>
                        <a:pt x="249059" y="908899"/>
                      </a:cubicBezTo>
                      <a:cubicBezTo>
                        <a:pt x="255344" y="910581"/>
                        <a:pt x="262006" y="911813"/>
                        <a:pt x="269394" y="912138"/>
                      </a:cubicBezTo>
                      <a:cubicBezTo>
                        <a:pt x="271265" y="912209"/>
                        <a:pt x="273158" y="912244"/>
                        <a:pt x="275027" y="912244"/>
                      </a:cubicBezTo>
                      <a:cubicBezTo>
                        <a:pt x="288450" y="912244"/>
                        <a:pt x="301722" y="910174"/>
                        <a:pt x="314581" y="906076"/>
                      </a:cubicBezTo>
                      <a:cubicBezTo>
                        <a:pt x="317141" y="905267"/>
                        <a:pt x="319423" y="904268"/>
                        <a:pt x="321782" y="903321"/>
                      </a:cubicBezTo>
                      <a:cubicBezTo>
                        <a:pt x="320526" y="917028"/>
                        <a:pt x="311395" y="929750"/>
                        <a:pt x="298636" y="935196"/>
                      </a:cubicBezTo>
                      <a:close/>
                      <a:moveTo>
                        <a:pt x="24683" y="396064"/>
                      </a:moveTo>
                      <a:cubicBezTo>
                        <a:pt x="37881" y="425446"/>
                        <a:pt x="58353" y="450530"/>
                        <a:pt x="78149" y="474791"/>
                      </a:cubicBezTo>
                      <a:cubicBezTo>
                        <a:pt x="102938" y="505145"/>
                        <a:pt x="126334" y="533805"/>
                        <a:pt x="137009" y="570415"/>
                      </a:cubicBezTo>
                      <a:cubicBezTo>
                        <a:pt x="143344" y="592097"/>
                        <a:pt x="147484" y="613467"/>
                        <a:pt x="151499" y="634139"/>
                      </a:cubicBezTo>
                      <a:cubicBezTo>
                        <a:pt x="160405" y="680269"/>
                        <a:pt x="168948" y="724093"/>
                        <a:pt x="200047" y="765426"/>
                      </a:cubicBezTo>
                      <a:cubicBezTo>
                        <a:pt x="199506" y="766086"/>
                        <a:pt x="199044" y="766821"/>
                        <a:pt x="198653" y="767644"/>
                      </a:cubicBezTo>
                      <a:cubicBezTo>
                        <a:pt x="197750" y="769661"/>
                        <a:pt x="197547" y="771906"/>
                        <a:pt x="197899" y="774049"/>
                      </a:cubicBezTo>
                      <a:cubicBezTo>
                        <a:pt x="195389" y="777302"/>
                        <a:pt x="193696" y="781251"/>
                        <a:pt x="193207" y="785775"/>
                      </a:cubicBezTo>
                      <a:cubicBezTo>
                        <a:pt x="192279" y="794410"/>
                        <a:pt x="195451" y="803519"/>
                        <a:pt x="201436" y="809662"/>
                      </a:cubicBezTo>
                      <a:cubicBezTo>
                        <a:pt x="195164" y="822222"/>
                        <a:pt x="201411" y="837786"/>
                        <a:pt x="211811" y="845873"/>
                      </a:cubicBezTo>
                      <a:cubicBezTo>
                        <a:pt x="212313" y="846258"/>
                        <a:pt x="212878" y="846470"/>
                        <a:pt x="213379" y="846833"/>
                      </a:cubicBezTo>
                      <a:cubicBezTo>
                        <a:pt x="204385" y="862198"/>
                        <a:pt x="209880" y="882634"/>
                        <a:pt x="221307" y="894085"/>
                      </a:cubicBezTo>
                      <a:cubicBezTo>
                        <a:pt x="225887" y="898670"/>
                        <a:pt x="231670" y="902222"/>
                        <a:pt x="238143" y="905113"/>
                      </a:cubicBezTo>
                      <a:cubicBezTo>
                        <a:pt x="235369" y="917200"/>
                        <a:pt x="242019" y="930259"/>
                        <a:pt x="251139" y="937897"/>
                      </a:cubicBezTo>
                      <a:cubicBezTo>
                        <a:pt x="260159" y="945461"/>
                        <a:pt x="271951" y="949460"/>
                        <a:pt x="283718" y="949460"/>
                      </a:cubicBezTo>
                      <a:cubicBezTo>
                        <a:pt x="290367" y="949460"/>
                        <a:pt x="297003" y="948189"/>
                        <a:pt x="303124" y="945573"/>
                      </a:cubicBezTo>
                      <a:cubicBezTo>
                        <a:pt x="320098" y="938321"/>
                        <a:pt x="332216" y="921137"/>
                        <a:pt x="333282" y="902820"/>
                      </a:cubicBezTo>
                      <a:cubicBezTo>
                        <a:pt x="333389" y="901174"/>
                        <a:pt x="332731" y="899694"/>
                        <a:pt x="331675" y="898596"/>
                      </a:cubicBezTo>
                      <a:cubicBezTo>
                        <a:pt x="333481" y="900478"/>
                        <a:pt x="348623" y="885263"/>
                        <a:pt x="349978" y="883294"/>
                      </a:cubicBezTo>
                      <a:cubicBezTo>
                        <a:pt x="353929" y="877487"/>
                        <a:pt x="356965" y="869238"/>
                        <a:pt x="358107" y="862297"/>
                      </a:cubicBezTo>
                      <a:cubicBezTo>
                        <a:pt x="358462" y="860252"/>
                        <a:pt x="355386" y="842609"/>
                        <a:pt x="354732" y="843170"/>
                      </a:cubicBezTo>
                      <a:cubicBezTo>
                        <a:pt x="354874" y="843064"/>
                        <a:pt x="354981" y="842994"/>
                        <a:pt x="355120" y="842888"/>
                      </a:cubicBezTo>
                      <a:cubicBezTo>
                        <a:pt x="367778" y="831698"/>
                        <a:pt x="376271" y="811112"/>
                        <a:pt x="367978" y="793406"/>
                      </a:cubicBezTo>
                      <a:cubicBezTo>
                        <a:pt x="367527" y="792445"/>
                        <a:pt x="366822" y="791760"/>
                        <a:pt x="366008" y="791213"/>
                      </a:cubicBezTo>
                      <a:cubicBezTo>
                        <a:pt x="369394" y="782291"/>
                        <a:pt x="369696" y="772285"/>
                        <a:pt x="364579" y="763712"/>
                      </a:cubicBezTo>
                      <a:cubicBezTo>
                        <a:pt x="363000" y="761020"/>
                        <a:pt x="359498" y="760147"/>
                        <a:pt x="356813" y="761730"/>
                      </a:cubicBezTo>
                      <a:cubicBezTo>
                        <a:pt x="386795" y="723127"/>
                        <a:pt x="395464" y="674654"/>
                        <a:pt x="403781" y="627502"/>
                      </a:cubicBezTo>
                      <a:cubicBezTo>
                        <a:pt x="406039" y="614830"/>
                        <a:pt x="408247" y="602220"/>
                        <a:pt x="410881" y="589871"/>
                      </a:cubicBezTo>
                      <a:cubicBezTo>
                        <a:pt x="417379" y="559404"/>
                        <a:pt x="427139" y="524452"/>
                        <a:pt x="450285" y="496328"/>
                      </a:cubicBezTo>
                      <a:cubicBezTo>
                        <a:pt x="455604" y="489848"/>
                        <a:pt x="460973" y="483606"/>
                        <a:pt x="466279" y="477413"/>
                      </a:cubicBezTo>
                      <a:cubicBezTo>
                        <a:pt x="483340" y="457575"/>
                        <a:pt x="499460" y="438834"/>
                        <a:pt x="512381" y="415034"/>
                      </a:cubicBezTo>
                      <a:cubicBezTo>
                        <a:pt x="561720" y="324246"/>
                        <a:pt x="579258" y="190841"/>
                        <a:pt x="507189" y="97472"/>
                      </a:cubicBezTo>
                      <a:cubicBezTo>
                        <a:pt x="418673" y="-17242"/>
                        <a:pt x="242644" y="-23958"/>
                        <a:pt x="133781" y="41773"/>
                      </a:cubicBezTo>
                      <a:cubicBezTo>
                        <a:pt x="13564" y="114357"/>
                        <a:pt x="-33341" y="266665"/>
                        <a:pt x="24679" y="39605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3" name="Freeform 135">
                  <a:extLst>
                    <a:ext uri="{FF2B5EF4-FFF2-40B4-BE49-F238E27FC236}">
                      <a16:creationId xmlns:a16="http://schemas.microsoft.com/office/drawing/2014/main" id="{2612A845-ADA8-4D4C-A95D-48755A810543}"/>
                    </a:ext>
                  </a:extLst>
                </p:cNvPr>
                <p:cNvSpPr/>
                <p:nvPr/>
              </p:nvSpPr>
              <p:spPr>
                <a:xfrm>
                  <a:off x="5859545" y="3128279"/>
                  <a:ext cx="142589" cy="204679"/>
                </a:xfrm>
                <a:custGeom>
                  <a:avLst/>
                  <a:gdLst>
                    <a:gd name="connsiteX0" fmla="*/ 69207 w 142589"/>
                    <a:gd name="connsiteY0" fmla="*/ 32523 h 204679"/>
                    <a:gd name="connsiteX1" fmla="*/ 97684 w 142589"/>
                    <a:gd name="connsiteY1" fmla="*/ 11352 h 204679"/>
                    <a:gd name="connsiteX2" fmla="*/ 127753 w 142589"/>
                    <a:gd name="connsiteY2" fmla="*/ 23626 h 204679"/>
                    <a:gd name="connsiteX3" fmla="*/ 33065 w 142589"/>
                    <a:gd name="connsiteY3" fmla="*/ 192233 h 204679"/>
                    <a:gd name="connsiteX4" fmla="*/ 11501 w 142589"/>
                    <a:gd name="connsiteY4" fmla="*/ 187959 h 204679"/>
                    <a:gd name="connsiteX5" fmla="*/ 69207 w 142589"/>
                    <a:gd name="connsiteY5" fmla="*/ 32523 h 204679"/>
                    <a:gd name="connsiteX6" fmla="*/ 4488 w 142589"/>
                    <a:gd name="connsiteY6" fmla="*/ 198077 h 204679"/>
                    <a:gd name="connsiteX7" fmla="*/ 36816 w 142589"/>
                    <a:gd name="connsiteY7" fmla="*/ 204482 h 204679"/>
                    <a:gd name="connsiteX8" fmla="*/ 37933 w 142589"/>
                    <a:gd name="connsiteY8" fmla="*/ 204588 h 204679"/>
                    <a:gd name="connsiteX9" fmla="*/ 41268 w 142589"/>
                    <a:gd name="connsiteY9" fmla="*/ 203503 h 204679"/>
                    <a:gd name="connsiteX10" fmla="*/ 43576 w 142589"/>
                    <a:gd name="connsiteY10" fmla="*/ 199591 h 204679"/>
                    <a:gd name="connsiteX11" fmla="*/ 140309 w 142589"/>
                    <a:gd name="connsiteY11" fmla="*/ 28067 h 204679"/>
                    <a:gd name="connsiteX12" fmla="*/ 142492 w 142589"/>
                    <a:gd name="connsiteY12" fmla="*/ 23706 h 204679"/>
                    <a:gd name="connsiteX13" fmla="*/ 140433 w 142589"/>
                    <a:gd name="connsiteY13" fmla="*/ 19282 h 204679"/>
                    <a:gd name="connsiteX14" fmla="*/ 96401 w 142589"/>
                    <a:gd name="connsiteY14" fmla="*/ 130 h 204679"/>
                    <a:gd name="connsiteX15" fmla="*/ 60185 w 142589"/>
                    <a:gd name="connsiteY15" fmla="*/ 25675 h 204679"/>
                    <a:gd name="connsiteX16" fmla="*/ -93 w 142589"/>
                    <a:gd name="connsiteY16" fmla="*/ 192312 h 204679"/>
                    <a:gd name="connsiteX17" fmla="*/ 4486 w 142589"/>
                    <a:gd name="connsiteY17" fmla="*/ 198070 h 20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589" h="204679">
                      <a:moveTo>
                        <a:pt x="69207" y="32523"/>
                      </a:moveTo>
                      <a:cubicBezTo>
                        <a:pt x="76244" y="23364"/>
                        <a:pt x="85804" y="12686"/>
                        <a:pt x="97684" y="11352"/>
                      </a:cubicBezTo>
                      <a:cubicBezTo>
                        <a:pt x="108221" y="10131"/>
                        <a:pt x="118232" y="16262"/>
                        <a:pt x="127753" y="23626"/>
                      </a:cubicBezTo>
                      <a:cubicBezTo>
                        <a:pt x="76445" y="65868"/>
                        <a:pt x="42298" y="126664"/>
                        <a:pt x="33065" y="192233"/>
                      </a:cubicBezTo>
                      <a:lnTo>
                        <a:pt x="11501" y="187959"/>
                      </a:lnTo>
                      <a:cubicBezTo>
                        <a:pt x="14687" y="132060"/>
                        <a:pt x="35098" y="77046"/>
                        <a:pt x="69207" y="32523"/>
                      </a:cubicBezTo>
                      <a:close/>
                      <a:moveTo>
                        <a:pt x="4488" y="198077"/>
                      </a:moveTo>
                      <a:lnTo>
                        <a:pt x="36816" y="204482"/>
                      </a:lnTo>
                      <a:cubicBezTo>
                        <a:pt x="37193" y="204552"/>
                        <a:pt x="37570" y="204588"/>
                        <a:pt x="37933" y="204588"/>
                      </a:cubicBezTo>
                      <a:cubicBezTo>
                        <a:pt x="39124" y="204588"/>
                        <a:pt x="40305" y="204213"/>
                        <a:pt x="41268" y="203503"/>
                      </a:cubicBezTo>
                      <a:cubicBezTo>
                        <a:pt x="42548" y="202581"/>
                        <a:pt x="43388" y="201161"/>
                        <a:pt x="43576" y="199591"/>
                      </a:cubicBezTo>
                      <a:cubicBezTo>
                        <a:pt x="51404" y="132364"/>
                        <a:pt x="86680" y="69836"/>
                        <a:pt x="140309" y="28067"/>
                      </a:cubicBezTo>
                      <a:cubicBezTo>
                        <a:pt x="141664" y="27022"/>
                        <a:pt x="142467" y="25414"/>
                        <a:pt x="142492" y="23706"/>
                      </a:cubicBezTo>
                      <a:cubicBezTo>
                        <a:pt x="142504" y="21999"/>
                        <a:pt x="141753" y="20366"/>
                        <a:pt x="140433" y="19282"/>
                      </a:cubicBezTo>
                      <a:cubicBezTo>
                        <a:pt x="127525" y="8653"/>
                        <a:pt x="113261" y="-1752"/>
                        <a:pt x="96401" y="130"/>
                      </a:cubicBezTo>
                      <a:cubicBezTo>
                        <a:pt x="80256" y="1950"/>
                        <a:pt x="68564" y="14734"/>
                        <a:pt x="60185" y="25675"/>
                      </a:cubicBezTo>
                      <a:cubicBezTo>
                        <a:pt x="23667" y="73312"/>
                        <a:pt x="2253" y="132488"/>
                        <a:pt x="-93" y="192312"/>
                      </a:cubicBezTo>
                      <a:cubicBezTo>
                        <a:pt x="-200" y="195078"/>
                        <a:pt x="1738" y="197521"/>
                        <a:pt x="4486" y="19807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4" name="Freeform 136">
                  <a:extLst>
                    <a:ext uri="{FF2B5EF4-FFF2-40B4-BE49-F238E27FC236}">
                      <a16:creationId xmlns:a16="http://schemas.microsoft.com/office/drawing/2014/main" id="{64517C9C-5DE7-48D1-A1C0-4785AD9EA5AC}"/>
                    </a:ext>
                  </a:extLst>
                </p:cNvPr>
                <p:cNvSpPr/>
                <p:nvPr/>
              </p:nvSpPr>
              <p:spPr>
                <a:xfrm>
                  <a:off x="5651500" y="3281988"/>
                  <a:ext cx="127873" cy="59002"/>
                </a:xfrm>
                <a:custGeom>
                  <a:avLst/>
                  <a:gdLst>
                    <a:gd name="connsiteX0" fmla="*/ 12156 w 127873"/>
                    <a:gd name="connsiteY0" fmla="*/ 29839 h 59002"/>
                    <a:gd name="connsiteX1" fmla="*/ 33545 w 127873"/>
                    <a:gd name="connsiteY1" fmla="*/ 12493 h 59002"/>
                    <a:gd name="connsiteX2" fmla="*/ 45613 w 127873"/>
                    <a:gd name="connsiteY2" fmla="*/ 11197 h 59002"/>
                    <a:gd name="connsiteX3" fmla="*/ 89507 w 127873"/>
                    <a:gd name="connsiteY3" fmla="*/ 22399 h 59002"/>
                    <a:gd name="connsiteX4" fmla="*/ 103632 w 127873"/>
                    <a:gd name="connsiteY4" fmla="*/ 27658 h 59002"/>
                    <a:gd name="connsiteX5" fmla="*/ 45061 w 127873"/>
                    <a:gd name="connsiteY5" fmla="*/ 44418 h 59002"/>
                    <a:gd name="connsiteX6" fmla="*/ 28025 w 127873"/>
                    <a:gd name="connsiteY6" fmla="*/ 47621 h 59002"/>
                    <a:gd name="connsiteX7" fmla="*/ 28025 w 127873"/>
                    <a:gd name="connsiteY7" fmla="*/ 53266 h 59002"/>
                    <a:gd name="connsiteX8" fmla="*/ 27197 w 127873"/>
                    <a:gd name="connsiteY8" fmla="*/ 47609 h 59002"/>
                    <a:gd name="connsiteX9" fmla="*/ 14025 w 127873"/>
                    <a:gd name="connsiteY9" fmla="*/ 41889 h 59002"/>
                    <a:gd name="connsiteX10" fmla="*/ 12156 w 127873"/>
                    <a:gd name="connsiteY10" fmla="*/ 29840 h 59002"/>
                    <a:gd name="connsiteX11" fmla="*/ 26858 w 127873"/>
                    <a:gd name="connsiteY11" fmla="*/ 58885 h 59002"/>
                    <a:gd name="connsiteX12" fmla="*/ 28025 w 127873"/>
                    <a:gd name="connsiteY12" fmla="*/ 58910 h 59002"/>
                    <a:gd name="connsiteX13" fmla="*/ 48009 w 127873"/>
                    <a:gd name="connsiteY13" fmla="*/ 55321 h 59002"/>
                    <a:gd name="connsiteX14" fmla="*/ 108011 w 127873"/>
                    <a:gd name="connsiteY14" fmla="*/ 38101 h 59002"/>
                    <a:gd name="connsiteX15" fmla="*/ 124143 w 127873"/>
                    <a:gd name="connsiteY15" fmla="*/ 32306 h 59002"/>
                    <a:gd name="connsiteX16" fmla="*/ 127756 w 127873"/>
                    <a:gd name="connsiteY16" fmla="*/ 26562 h 59002"/>
                    <a:gd name="connsiteX17" fmla="*/ 123240 w 127873"/>
                    <a:gd name="connsiteY17" fmla="*/ 21503 h 59002"/>
                    <a:gd name="connsiteX18" fmla="*/ 93634 w 127873"/>
                    <a:gd name="connsiteY18" fmla="*/ 11883 h 59002"/>
                    <a:gd name="connsiteX19" fmla="*/ 45613 w 127873"/>
                    <a:gd name="connsiteY19" fmla="*/ -92 h 59002"/>
                    <a:gd name="connsiteX20" fmla="*/ 31086 w 127873"/>
                    <a:gd name="connsiteY20" fmla="*/ 1466 h 59002"/>
                    <a:gd name="connsiteX21" fmla="*/ 1505 w 127873"/>
                    <a:gd name="connsiteY21" fmla="*/ 25926 h 59002"/>
                    <a:gd name="connsiteX22" fmla="*/ 4917 w 127873"/>
                    <a:gd name="connsiteY22" fmla="*/ 48655 h 59002"/>
                    <a:gd name="connsiteX23" fmla="*/ 26858 w 127873"/>
                    <a:gd name="connsiteY23" fmla="*/ 58885 h 59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7873" h="59002">
                      <a:moveTo>
                        <a:pt x="12156" y="29839"/>
                      </a:moveTo>
                      <a:cubicBezTo>
                        <a:pt x="15242" y="21614"/>
                        <a:pt x="25704" y="14226"/>
                        <a:pt x="33545" y="12493"/>
                      </a:cubicBezTo>
                      <a:cubicBezTo>
                        <a:pt x="37509" y="11621"/>
                        <a:pt x="41448" y="11197"/>
                        <a:pt x="45613" y="11197"/>
                      </a:cubicBezTo>
                      <a:cubicBezTo>
                        <a:pt x="60453" y="11197"/>
                        <a:pt x="74566" y="16642"/>
                        <a:pt x="89507" y="22399"/>
                      </a:cubicBezTo>
                      <a:cubicBezTo>
                        <a:pt x="94161" y="24194"/>
                        <a:pt x="98865" y="26000"/>
                        <a:pt x="103632" y="27658"/>
                      </a:cubicBezTo>
                      <a:cubicBezTo>
                        <a:pt x="86985" y="33290"/>
                        <a:pt x="67880" y="38748"/>
                        <a:pt x="45061" y="44418"/>
                      </a:cubicBezTo>
                      <a:cubicBezTo>
                        <a:pt x="39754" y="45926"/>
                        <a:pt x="33695" y="47621"/>
                        <a:pt x="28025" y="47621"/>
                      </a:cubicBezTo>
                      <a:lnTo>
                        <a:pt x="28025" y="53266"/>
                      </a:lnTo>
                      <a:lnTo>
                        <a:pt x="27197" y="47609"/>
                      </a:lnTo>
                      <a:cubicBezTo>
                        <a:pt x="21527" y="47432"/>
                        <a:pt x="16597" y="45302"/>
                        <a:pt x="14025" y="41889"/>
                      </a:cubicBezTo>
                      <a:cubicBezTo>
                        <a:pt x="11152" y="38101"/>
                        <a:pt x="10550" y="34151"/>
                        <a:pt x="12156" y="29840"/>
                      </a:cubicBezTo>
                      <a:close/>
                      <a:moveTo>
                        <a:pt x="26858" y="58885"/>
                      </a:moveTo>
                      <a:cubicBezTo>
                        <a:pt x="26922" y="58885"/>
                        <a:pt x="27975" y="58910"/>
                        <a:pt x="28025" y="58910"/>
                      </a:cubicBezTo>
                      <a:cubicBezTo>
                        <a:pt x="35288" y="58910"/>
                        <a:pt x="42125" y="56978"/>
                        <a:pt x="48009" y="55321"/>
                      </a:cubicBezTo>
                      <a:cubicBezTo>
                        <a:pt x="71254" y="49540"/>
                        <a:pt x="90899" y="43907"/>
                        <a:pt x="108011" y="38101"/>
                      </a:cubicBezTo>
                      <a:cubicBezTo>
                        <a:pt x="113468" y="36243"/>
                        <a:pt x="118849" y="34312"/>
                        <a:pt x="124143" y="32306"/>
                      </a:cubicBezTo>
                      <a:cubicBezTo>
                        <a:pt x="126501" y="31395"/>
                        <a:pt x="127969" y="29067"/>
                        <a:pt x="127756" y="26562"/>
                      </a:cubicBezTo>
                      <a:cubicBezTo>
                        <a:pt x="127542" y="24072"/>
                        <a:pt x="125697" y="22001"/>
                        <a:pt x="123240" y="21503"/>
                      </a:cubicBezTo>
                      <a:cubicBezTo>
                        <a:pt x="113405" y="19496"/>
                        <a:pt x="103796" y="15796"/>
                        <a:pt x="93634" y="11883"/>
                      </a:cubicBezTo>
                      <a:cubicBezTo>
                        <a:pt x="78367" y="6002"/>
                        <a:pt x="62573" y="-92"/>
                        <a:pt x="45613" y="-92"/>
                      </a:cubicBezTo>
                      <a:cubicBezTo>
                        <a:pt x="40683" y="-92"/>
                        <a:pt x="35790" y="445"/>
                        <a:pt x="31086" y="1466"/>
                      </a:cubicBezTo>
                      <a:cubicBezTo>
                        <a:pt x="20285" y="3871"/>
                        <a:pt x="6235" y="13241"/>
                        <a:pt x="1505" y="25926"/>
                      </a:cubicBezTo>
                      <a:cubicBezTo>
                        <a:pt x="-1468" y="33876"/>
                        <a:pt x="-289" y="41739"/>
                        <a:pt x="4917" y="48655"/>
                      </a:cubicBezTo>
                      <a:cubicBezTo>
                        <a:pt x="9609" y="54885"/>
                        <a:pt x="17613" y="58611"/>
                        <a:pt x="26858" y="588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5" name="Freeform 137">
                  <a:extLst>
                    <a:ext uri="{FF2B5EF4-FFF2-40B4-BE49-F238E27FC236}">
                      <a16:creationId xmlns:a16="http://schemas.microsoft.com/office/drawing/2014/main" id="{726CDB0F-2BE9-4509-B97B-D20701CD224F}"/>
                    </a:ext>
                  </a:extLst>
                </p:cNvPr>
                <p:cNvSpPr/>
                <p:nvPr/>
              </p:nvSpPr>
              <p:spPr>
                <a:xfrm>
                  <a:off x="5764013" y="3003228"/>
                  <a:ext cx="109098" cy="87325"/>
                </a:xfrm>
                <a:custGeom>
                  <a:avLst/>
                  <a:gdLst>
                    <a:gd name="connsiteX0" fmla="*/ 11742 w 109098"/>
                    <a:gd name="connsiteY0" fmla="*/ 17827 h 87325"/>
                    <a:gd name="connsiteX1" fmla="*/ 23848 w 109098"/>
                    <a:gd name="connsiteY1" fmla="*/ 11186 h 87325"/>
                    <a:gd name="connsiteX2" fmla="*/ 29342 w 109098"/>
                    <a:gd name="connsiteY2" fmla="*/ 12083 h 87325"/>
                    <a:gd name="connsiteX3" fmla="*/ 49477 w 109098"/>
                    <a:gd name="connsiteY3" fmla="*/ 28631 h 87325"/>
                    <a:gd name="connsiteX4" fmla="*/ 75369 w 109098"/>
                    <a:gd name="connsiteY4" fmla="*/ 58250 h 87325"/>
                    <a:gd name="connsiteX5" fmla="*/ 38575 w 109098"/>
                    <a:gd name="connsiteY5" fmla="*/ 41403 h 87325"/>
                    <a:gd name="connsiteX6" fmla="*/ 35013 w 109098"/>
                    <a:gd name="connsiteY6" fmla="*/ 40219 h 87325"/>
                    <a:gd name="connsiteX7" fmla="*/ 18027 w 109098"/>
                    <a:gd name="connsiteY7" fmla="*/ 32556 h 87325"/>
                    <a:gd name="connsiteX8" fmla="*/ 11742 w 109098"/>
                    <a:gd name="connsiteY8" fmla="*/ 17827 h 87325"/>
                    <a:gd name="connsiteX9" fmla="*/ 11102 w 109098"/>
                    <a:gd name="connsiteY9" fmla="*/ 41503 h 87325"/>
                    <a:gd name="connsiteX10" fmla="*/ 31412 w 109098"/>
                    <a:gd name="connsiteY10" fmla="*/ 50923 h 87325"/>
                    <a:gd name="connsiteX11" fmla="*/ 34851 w 109098"/>
                    <a:gd name="connsiteY11" fmla="*/ 52082 h 87325"/>
                    <a:gd name="connsiteX12" fmla="*/ 100309 w 109098"/>
                    <a:gd name="connsiteY12" fmla="*/ 86374 h 87325"/>
                    <a:gd name="connsiteX13" fmla="*/ 103321 w 109098"/>
                    <a:gd name="connsiteY13" fmla="*/ 87234 h 87325"/>
                    <a:gd name="connsiteX14" fmla="*/ 107636 w 109098"/>
                    <a:gd name="connsiteY14" fmla="*/ 85265 h 87325"/>
                    <a:gd name="connsiteX15" fmla="*/ 107611 w 109098"/>
                    <a:gd name="connsiteY15" fmla="*/ 77888 h 87325"/>
                    <a:gd name="connsiteX16" fmla="*/ 58047 w 109098"/>
                    <a:gd name="connsiteY16" fmla="*/ 21229 h 87325"/>
                    <a:gd name="connsiteX17" fmla="*/ 33070 w 109098"/>
                    <a:gd name="connsiteY17" fmla="*/ 1416 h 87325"/>
                    <a:gd name="connsiteX18" fmla="*/ 23850 w 109098"/>
                    <a:gd name="connsiteY18" fmla="*/ -92 h 87325"/>
                    <a:gd name="connsiteX19" fmla="*/ 1043 w 109098"/>
                    <a:gd name="connsiteY19" fmla="*/ 14051 h 87325"/>
                    <a:gd name="connsiteX20" fmla="*/ 11104 w 109098"/>
                    <a:gd name="connsiteY20" fmla="*/ 41502 h 8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098" h="87325">
                      <a:moveTo>
                        <a:pt x="11742" y="17827"/>
                      </a:moveTo>
                      <a:cubicBezTo>
                        <a:pt x="13399" y="13241"/>
                        <a:pt x="19005" y="11186"/>
                        <a:pt x="23848" y="11186"/>
                      </a:cubicBezTo>
                      <a:cubicBezTo>
                        <a:pt x="25754" y="11186"/>
                        <a:pt x="27661" y="11496"/>
                        <a:pt x="29342" y="12083"/>
                      </a:cubicBezTo>
                      <a:cubicBezTo>
                        <a:pt x="37434" y="14874"/>
                        <a:pt x="43832" y="22176"/>
                        <a:pt x="49477" y="28631"/>
                      </a:cubicBezTo>
                      <a:lnTo>
                        <a:pt x="75369" y="58250"/>
                      </a:lnTo>
                      <a:cubicBezTo>
                        <a:pt x="63615" y="51720"/>
                        <a:pt x="51434" y="45839"/>
                        <a:pt x="38575" y="41403"/>
                      </a:cubicBezTo>
                      <a:lnTo>
                        <a:pt x="35013" y="40219"/>
                      </a:lnTo>
                      <a:cubicBezTo>
                        <a:pt x="28715" y="38126"/>
                        <a:pt x="22731" y="36132"/>
                        <a:pt x="18027" y="32556"/>
                      </a:cubicBezTo>
                      <a:cubicBezTo>
                        <a:pt x="13523" y="29104"/>
                        <a:pt x="9910" y="22961"/>
                        <a:pt x="11742" y="17827"/>
                      </a:cubicBezTo>
                      <a:close/>
                      <a:moveTo>
                        <a:pt x="11102" y="41503"/>
                      </a:moveTo>
                      <a:cubicBezTo>
                        <a:pt x="17312" y="46250"/>
                        <a:pt x="24487" y="48618"/>
                        <a:pt x="31412" y="50923"/>
                      </a:cubicBezTo>
                      <a:lnTo>
                        <a:pt x="34851" y="52082"/>
                      </a:lnTo>
                      <a:cubicBezTo>
                        <a:pt x="58096" y="60069"/>
                        <a:pt x="79548" y="73439"/>
                        <a:pt x="100309" y="86374"/>
                      </a:cubicBezTo>
                      <a:cubicBezTo>
                        <a:pt x="101238" y="86960"/>
                        <a:pt x="102279" y="87234"/>
                        <a:pt x="103321" y="87234"/>
                      </a:cubicBezTo>
                      <a:cubicBezTo>
                        <a:pt x="104939" y="87234"/>
                        <a:pt x="106533" y="86548"/>
                        <a:pt x="107636" y="85265"/>
                      </a:cubicBezTo>
                      <a:cubicBezTo>
                        <a:pt x="109468" y="83134"/>
                        <a:pt x="109454" y="80006"/>
                        <a:pt x="107611" y="77888"/>
                      </a:cubicBezTo>
                      <a:lnTo>
                        <a:pt x="58047" y="21229"/>
                      </a:lnTo>
                      <a:cubicBezTo>
                        <a:pt x="51799" y="14089"/>
                        <a:pt x="44022" y="5192"/>
                        <a:pt x="33070" y="1416"/>
                      </a:cubicBezTo>
                      <a:cubicBezTo>
                        <a:pt x="30161" y="407"/>
                        <a:pt x="27061" y="-92"/>
                        <a:pt x="23850" y="-92"/>
                      </a:cubicBezTo>
                      <a:cubicBezTo>
                        <a:pt x="13061" y="-92"/>
                        <a:pt x="4130" y="5453"/>
                        <a:pt x="1043" y="14051"/>
                      </a:cubicBezTo>
                      <a:cubicBezTo>
                        <a:pt x="-2770" y="24718"/>
                        <a:pt x="3589" y="35758"/>
                        <a:pt x="11104" y="4150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6" name="Freeform 138">
                  <a:extLst>
                    <a:ext uri="{FF2B5EF4-FFF2-40B4-BE49-F238E27FC236}">
                      <a16:creationId xmlns:a16="http://schemas.microsoft.com/office/drawing/2014/main" id="{8577DC3A-E166-423F-ACAB-AB0A8C6102A3}"/>
                    </a:ext>
                  </a:extLst>
                </p:cNvPr>
                <p:cNvSpPr/>
                <p:nvPr/>
              </p:nvSpPr>
              <p:spPr>
                <a:xfrm>
                  <a:off x="6405855" y="3140991"/>
                  <a:ext cx="132999" cy="67590"/>
                </a:xfrm>
                <a:custGeom>
                  <a:avLst/>
                  <a:gdLst>
                    <a:gd name="connsiteX0" fmla="*/ 88554 w 132999"/>
                    <a:gd name="connsiteY0" fmla="*/ 11214 h 67590"/>
                    <a:gd name="connsiteX1" fmla="*/ 109804 w 132999"/>
                    <a:gd name="connsiteY1" fmla="*/ 15849 h 67590"/>
                    <a:gd name="connsiteX2" fmla="*/ 120304 w 132999"/>
                    <a:gd name="connsiteY2" fmla="*/ 25107 h 67590"/>
                    <a:gd name="connsiteX3" fmla="*/ 119703 w 132999"/>
                    <a:gd name="connsiteY3" fmla="*/ 35711 h 67590"/>
                    <a:gd name="connsiteX4" fmla="*/ 107710 w 132999"/>
                    <a:gd name="connsiteY4" fmla="*/ 40310 h 67590"/>
                    <a:gd name="connsiteX5" fmla="*/ 48524 w 132999"/>
                    <a:gd name="connsiteY5" fmla="*/ 50826 h 67590"/>
                    <a:gd name="connsiteX6" fmla="*/ 31062 w 132999"/>
                    <a:gd name="connsiteY6" fmla="*/ 52921 h 67590"/>
                    <a:gd name="connsiteX7" fmla="*/ 20750 w 132999"/>
                    <a:gd name="connsiteY7" fmla="*/ 54094 h 67590"/>
                    <a:gd name="connsiteX8" fmla="*/ 88555 w 132999"/>
                    <a:gd name="connsiteY8" fmla="*/ 11216 h 67590"/>
                    <a:gd name="connsiteX9" fmla="*/ 5595 w 132999"/>
                    <a:gd name="connsiteY9" fmla="*/ 67499 h 67590"/>
                    <a:gd name="connsiteX10" fmla="*/ 7526 w 132999"/>
                    <a:gd name="connsiteY10" fmla="*/ 67146 h 67590"/>
                    <a:gd name="connsiteX11" fmla="*/ 32352 w 132999"/>
                    <a:gd name="connsiteY11" fmla="*/ 64105 h 67590"/>
                    <a:gd name="connsiteX12" fmla="*/ 50529 w 132999"/>
                    <a:gd name="connsiteY12" fmla="*/ 61925 h 67590"/>
                    <a:gd name="connsiteX13" fmla="*/ 109715 w 132999"/>
                    <a:gd name="connsiteY13" fmla="*/ 51408 h 67590"/>
                    <a:gd name="connsiteX14" fmla="*/ 128269 w 132999"/>
                    <a:gd name="connsiteY14" fmla="*/ 43109 h 67590"/>
                    <a:gd name="connsiteX15" fmla="*/ 130488 w 132999"/>
                    <a:gd name="connsiteY15" fmla="*/ 20082 h 67590"/>
                    <a:gd name="connsiteX16" fmla="*/ 114581 w 132999"/>
                    <a:gd name="connsiteY16" fmla="*/ 5590 h 67590"/>
                    <a:gd name="connsiteX17" fmla="*/ 88551 w 132999"/>
                    <a:gd name="connsiteY17" fmla="*/ -92 h 67590"/>
                    <a:gd name="connsiteX18" fmla="*/ 9920 w 132999"/>
                    <a:gd name="connsiteY18" fmla="*/ 49041 h 67590"/>
                    <a:gd name="connsiteX19" fmla="*/ 1490 w 132999"/>
                    <a:gd name="connsiteY19" fmla="*/ 57926 h 67590"/>
                    <a:gd name="connsiteX20" fmla="*/ 1632 w 132999"/>
                    <a:gd name="connsiteY20" fmla="*/ 65900 h 67590"/>
                    <a:gd name="connsiteX21" fmla="*/ 5584 w 132999"/>
                    <a:gd name="connsiteY21" fmla="*/ 67483 h 67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2999" h="67590">
                      <a:moveTo>
                        <a:pt x="88554" y="11214"/>
                      </a:moveTo>
                      <a:cubicBezTo>
                        <a:pt x="95566" y="11214"/>
                        <a:pt x="102792" y="12797"/>
                        <a:pt x="109804" y="15849"/>
                      </a:cubicBezTo>
                      <a:cubicBezTo>
                        <a:pt x="113342" y="17569"/>
                        <a:pt x="118033" y="20572"/>
                        <a:pt x="120304" y="25107"/>
                      </a:cubicBezTo>
                      <a:cubicBezTo>
                        <a:pt x="122150" y="28771"/>
                        <a:pt x="121883" y="33232"/>
                        <a:pt x="119703" y="35711"/>
                      </a:cubicBezTo>
                      <a:cubicBezTo>
                        <a:pt x="117332" y="38417"/>
                        <a:pt x="112879" y="39400"/>
                        <a:pt x="107710" y="40310"/>
                      </a:cubicBezTo>
                      <a:lnTo>
                        <a:pt x="48524" y="50826"/>
                      </a:lnTo>
                      <a:cubicBezTo>
                        <a:pt x="46643" y="51180"/>
                        <a:pt x="39229" y="51985"/>
                        <a:pt x="31062" y="52921"/>
                      </a:cubicBezTo>
                      <a:cubicBezTo>
                        <a:pt x="27085" y="53370"/>
                        <a:pt x="23660" y="53755"/>
                        <a:pt x="20750" y="54094"/>
                      </a:cubicBezTo>
                      <a:cubicBezTo>
                        <a:pt x="40194" y="33446"/>
                        <a:pt x="62173" y="11216"/>
                        <a:pt x="88555" y="11216"/>
                      </a:cubicBezTo>
                      <a:close/>
                      <a:moveTo>
                        <a:pt x="5595" y="67499"/>
                      </a:moveTo>
                      <a:cubicBezTo>
                        <a:pt x="6246" y="67499"/>
                        <a:pt x="6886" y="67393"/>
                        <a:pt x="7526" y="67146"/>
                      </a:cubicBezTo>
                      <a:cubicBezTo>
                        <a:pt x="10186" y="66623"/>
                        <a:pt x="23470" y="65115"/>
                        <a:pt x="32352" y="64105"/>
                      </a:cubicBezTo>
                      <a:cubicBezTo>
                        <a:pt x="40844" y="63144"/>
                        <a:pt x="48585" y="62261"/>
                        <a:pt x="50529" y="61925"/>
                      </a:cubicBezTo>
                      <a:lnTo>
                        <a:pt x="109715" y="51408"/>
                      </a:lnTo>
                      <a:cubicBezTo>
                        <a:pt x="115022" y="50472"/>
                        <a:pt x="123076" y="49042"/>
                        <a:pt x="128269" y="43109"/>
                      </a:cubicBezTo>
                      <a:cubicBezTo>
                        <a:pt x="133500" y="37153"/>
                        <a:pt x="134391" y="27895"/>
                        <a:pt x="130488" y="20082"/>
                      </a:cubicBezTo>
                      <a:cubicBezTo>
                        <a:pt x="127554" y="14238"/>
                        <a:pt x="122146" y="9266"/>
                        <a:pt x="114581" y="5590"/>
                      </a:cubicBezTo>
                      <a:cubicBezTo>
                        <a:pt x="105900" y="1827"/>
                        <a:pt x="97144" y="-92"/>
                        <a:pt x="88551" y="-92"/>
                      </a:cubicBezTo>
                      <a:cubicBezTo>
                        <a:pt x="56085" y="-92"/>
                        <a:pt x="31560" y="26013"/>
                        <a:pt x="9920" y="49041"/>
                      </a:cubicBezTo>
                      <a:cubicBezTo>
                        <a:pt x="7061" y="52093"/>
                        <a:pt x="4237" y="55072"/>
                        <a:pt x="1490" y="57926"/>
                      </a:cubicBezTo>
                      <a:cubicBezTo>
                        <a:pt x="-679" y="60168"/>
                        <a:pt x="-619" y="63745"/>
                        <a:pt x="1632" y="65900"/>
                      </a:cubicBezTo>
                      <a:cubicBezTo>
                        <a:pt x="2735" y="66960"/>
                        <a:pt x="4168" y="67483"/>
                        <a:pt x="5584" y="67483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7" name="Freeform 139">
                  <a:extLst>
                    <a:ext uri="{FF2B5EF4-FFF2-40B4-BE49-F238E27FC236}">
                      <a16:creationId xmlns:a16="http://schemas.microsoft.com/office/drawing/2014/main" id="{37ECC262-84BF-4395-AFEC-CB74C0B00C44}"/>
                    </a:ext>
                  </a:extLst>
                </p:cNvPr>
                <p:cNvSpPr/>
                <p:nvPr/>
              </p:nvSpPr>
              <p:spPr>
                <a:xfrm>
                  <a:off x="6405626" y="3324716"/>
                  <a:ext cx="118720" cy="64683"/>
                </a:xfrm>
                <a:custGeom>
                  <a:avLst/>
                  <a:gdLst>
                    <a:gd name="connsiteX0" fmla="*/ 31051 w 118720"/>
                    <a:gd name="connsiteY0" fmla="*/ 11198 h 64683"/>
                    <a:gd name="connsiteX1" fmla="*/ 102970 w 118720"/>
                    <a:gd name="connsiteY1" fmla="*/ 30375 h 64683"/>
                    <a:gd name="connsiteX2" fmla="*/ 107235 w 118720"/>
                    <a:gd name="connsiteY2" fmla="*/ 39247 h 64683"/>
                    <a:gd name="connsiteX3" fmla="*/ 100110 w 118720"/>
                    <a:gd name="connsiteY3" fmla="*/ 48954 h 64683"/>
                    <a:gd name="connsiteX4" fmla="*/ 87101 w 118720"/>
                    <a:gd name="connsiteY4" fmla="*/ 53303 h 64683"/>
                    <a:gd name="connsiteX5" fmla="*/ 52628 w 118720"/>
                    <a:gd name="connsiteY5" fmla="*/ 36443 h 64683"/>
                    <a:gd name="connsiteX6" fmla="*/ 38967 w 118720"/>
                    <a:gd name="connsiteY6" fmla="*/ 25988 h 64683"/>
                    <a:gd name="connsiteX7" fmla="*/ 20087 w 118720"/>
                    <a:gd name="connsiteY7" fmla="*/ 11359 h 64683"/>
                    <a:gd name="connsiteX8" fmla="*/ 31051 w 118720"/>
                    <a:gd name="connsiteY8" fmla="*/ 11183 h 64683"/>
                    <a:gd name="connsiteX9" fmla="*/ 32104 w 118720"/>
                    <a:gd name="connsiteY9" fmla="*/ 34985 h 64683"/>
                    <a:gd name="connsiteX10" fmla="*/ 45577 w 118720"/>
                    <a:gd name="connsiteY10" fmla="*/ 45290 h 64683"/>
                    <a:gd name="connsiteX11" fmla="*/ 87100 w 118720"/>
                    <a:gd name="connsiteY11" fmla="*/ 64592 h 64683"/>
                    <a:gd name="connsiteX12" fmla="*/ 106820 w 118720"/>
                    <a:gd name="connsiteY12" fmla="*/ 58075 h 64683"/>
                    <a:gd name="connsiteX13" fmla="*/ 118562 w 118720"/>
                    <a:gd name="connsiteY13" fmla="*/ 40194 h 64683"/>
                    <a:gd name="connsiteX14" fmla="*/ 111085 w 118720"/>
                    <a:gd name="connsiteY14" fmla="*/ 22487 h 64683"/>
                    <a:gd name="connsiteX15" fmla="*/ 31050 w 118720"/>
                    <a:gd name="connsiteY15" fmla="*/ -92 h 64683"/>
                    <a:gd name="connsiteX16" fmla="*/ 5320 w 118720"/>
                    <a:gd name="connsiteY16" fmla="*/ 643 h 64683"/>
                    <a:gd name="connsiteX17" fmla="*/ 252 w 118720"/>
                    <a:gd name="connsiteY17" fmla="*/ 4331 h 64683"/>
                    <a:gd name="connsiteX18" fmla="*/ 1696 w 118720"/>
                    <a:gd name="connsiteY18" fmla="*/ 10412 h 64683"/>
                    <a:gd name="connsiteX19" fmla="*/ 32104 w 118720"/>
                    <a:gd name="connsiteY19" fmla="*/ 34985 h 6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8720" h="64683">
                      <a:moveTo>
                        <a:pt x="31051" y="11198"/>
                      </a:moveTo>
                      <a:cubicBezTo>
                        <a:pt x="66741" y="11198"/>
                        <a:pt x="90262" y="17465"/>
                        <a:pt x="102970" y="30375"/>
                      </a:cubicBezTo>
                      <a:cubicBezTo>
                        <a:pt x="106032" y="33490"/>
                        <a:pt x="107461" y="36468"/>
                        <a:pt x="107235" y="39247"/>
                      </a:cubicBezTo>
                      <a:cubicBezTo>
                        <a:pt x="106880" y="43259"/>
                        <a:pt x="103183" y="46736"/>
                        <a:pt x="100110" y="48954"/>
                      </a:cubicBezTo>
                      <a:cubicBezTo>
                        <a:pt x="96083" y="51882"/>
                        <a:pt x="91818" y="53303"/>
                        <a:pt x="87101" y="53303"/>
                      </a:cubicBezTo>
                      <a:cubicBezTo>
                        <a:pt x="75622" y="53303"/>
                        <a:pt x="63241" y="44779"/>
                        <a:pt x="52628" y="36443"/>
                      </a:cubicBezTo>
                      <a:cubicBezTo>
                        <a:pt x="48149" y="32928"/>
                        <a:pt x="43570" y="29465"/>
                        <a:pt x="38967" y="25988"/>
                      </a:cubicBezTo>
                      <a:cubicBezTo>
                        <a:pt x="32669" y="21241"/>
                        <a:pt x="26234" y="16394"/>
                        <a:pt x="20087" y="11359"/>
                      </a:cubicBezTo>
                      <a:cubicBezTo>
                        <a:pt x="23625" y="11253"/>
                        <a:pt x="27300" y="11183"/>
                        <a:pt x="31051" y="11183"/>
                      </a:cubicBezTo>
                      <a:close/>
                      <a:moveTo>
                        <a:pt x="32104" y="34985"/>
                      </a:moveTo>
                      <a:cubicBezTo>
                        <a:pt x="36645" y="38401"/>
                        <a:pt x="41161" y="41826"/>
                        <a:pt x="45577" y="45290"/>
                      </a:cubicBezTo>
                      <a:cubicBezTo>
                        <a:pt x="58322" y="55309"/>
                        <a:pt x="72184" y="64592"/>
                        <a:pt x="87100" y="64592"/>
                      </a:cubicBezTo>
                      <a:cubicBezTo>
                        <a:pt x="94213" y="64592"/>
                        <a:pt x="100849" y="62388"/>
                        <a:pt x="106820" y="58075"/>
                      </a:cubicBezTo>
                      <a:cubicBezTo>
                        <a:pt x="115827" y="51545"/>
                        <a:pt x="118173" y="44742"/>
                        <a:pt x="118562" y="40194"/>
                      </a:cubicBezTo>
                      <a:cubicBezTo>
                        <a:pt x="118918" y="35932"/>
                        <a:pt x="117897" y="29415"/>
                        <a:pt x="111085" y="22487"/>
                      </a:cubicBezTo>
                      <a:cubicBezTo>
                        <a:pt x="91177" y="2251"/>
                        <a:pt x="55876" y="-92"/>
                        <a:pt x="31050" y="-92"/>
                      </a:cubicBezTo>
                      <a:cubicBezTo>
                        <a:pt x="21754" y="-92"/>
                        <a:pt x="12948" y="283"/>
                        <a:pt x="5320" y="643"/>
                      </a:cubicBezTo>
                      <a:cubicBezTo>
                        <a:pt x="3037" y="749"/>
                        <a:pt x="1043" y="2200"/>
                        <a:pt x="252" y="4331"/>
                      </a:cubicBezTo>
                      <a:cubicBezTo>
                        <a:pt x="-537" y="6461"/>
                        <a:pt x="39" y="8855"/>
                        <a:pt x="1696" y="10412"/>
                      </a:cubicBezTo>
                      <a:cubicBezTo>
                        <a:pt x="11205" y="19234"/>
                        <a:pt x="21830" y="27247"/>
                        <a:pt x="32104" y="349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8" name="Freeform 140">
                  <a:extLst>
                    <a:ext uri="{FF2B5EF4-FFF2-40B4-BE49-F238E27FC236}">
                      <a16:creationId xmlns:a16="http://schemas.microsoft.com/office/drawing/2014/main" id="{957F28FE-A3A4-449C-B895-D0632D948EF2}"/>
                    </a:ext>
                  </a:extLst>
                </p:cNvPr>
                <p:cNvSpPr/>
                <p:nvPr/>
              </p:nvSpPr>
              <p:spPr>
                <a:xfrm>
                  <a:off x="6204379" y="3152558"/>
                  <a:ext cx="67985" cy="26103"/>
                </a:xfrm>
                <a:custGeom>
                  <a:avLst/>
                  <a:gdLst>
                    <a:gd name="connsiteX0" fmla="*/ 5576 w 67985"/>
                    <a:gd name="connsiteY0" fmla="*/ 26002 h 26103"/>
                    <a:gd name="connsiteX1" fmla="*/ 7031 w 67985"/>
                    <a:gd name="connsiteY1" fmla="*/ 25825 h 26103"/>
                    <a:gd name="connsiteX2" fmla="*/ 63658 w 67985"/>
                    <a:gd name="connsiteY2" fmla="*/ 10996 h 26103"/>
                    <a:gd name="connsiteX3" fmla="*/ 67697 w 67985"/>
                    <a:gd name="connsiteY3" fmla="*/ 4106 h 26103"/>
                    <a:gd name="connsiteX4" fmla="*/ 60760 w 67985"/>
                    <a:gd name="connsiteY4" fmla="*/ 93 h 26103"/>
                    <a:gd name="connsiteX5" fmla="*/ 4121 w 67985"/>
                    <a:gd name="connsiteY5" fmla="*/ 14909 h 26103"/>
                    <a:gd name="connsiteX6" fmla="*/ 93 w 67985"/>
                    <a:gd name="connsiteY6" fmla="*/ 21812 h 26103"/>
                    <a:gd name="connsiteX7" fmla="*/ 5576 w 67985"/>
                    <a:gd name="connsiteY7" fmla="*/ 26012 h 26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985" h="26103">
                      <a:moveTo>
                        <a:pt x="5576" y="26002"/>
                      </a:moveTo>
                      <a:cubicBezTo>
                        <a:pt x="6053" y="26002"/>
                        <a:pt x="6544" y="25931"/>
                        <a:pt x="7031" y="25825"/>
                      </a:cubicBezTo>
                      <a:lnTo>
                        <a:pt x="63658" y="10996"/>
                      </a:lnTo>
                      <a:cubicBezTo>
                        <a:pt x="66695" y="10212"/>
                        <a:pt x="68500" y="7121"/>
                        <a:pt x="67697" y="4106"/>
                      </a:cubicBezTo>
                      <a:cubicBezTo>
                        <a:pt x="66919" y="1089"/>
                        <a:pt x="63846" y="-692"/>
                        <a:pt x="60760" y="93"/>
                      </a:cubicBezTo>
                      <a:lnTo>
                        <a:pt x="4121" y="14909"/>
                      </a:lnTo>
                      <a:cubicBezTo>
                        <a:pt x="1098" y="15708"/>
                        <a:pt x="-709" y="18797"/>
                        <a:pt x="93" y="21812"/>
                      </a:cubicBezTo>
                      <a:cubicBezTo>
                        <a:pt x="759" y="24341"/>
                        <a:pt x="3066" y="26012"/>
                        <a:pt x="5576" y="2601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49" name="Freeform 141">
                  <a:extLst>
                    <a:ext uri="{FF2B5EF4-FFF2-40B4-BE49-F238E27FC236}">
                      <a16:creationId xmlns:a16="http://schemas.microsoft.com/office/drawing/2014/main" id="{FA779EF9-DE57-48E0-B124-D39477FF01D7}"/>
                    </a:ext>
                  </a:extLst>
                </p:cNvPr>
                <p:cNvSpPr/>
                <p:nvPr/>
              </p:nvSpPr>
              <p:spPr>
                <a:xfrm>
                  <a:off x="6215395" y="3174516"/>
                  <a:ext cx="65344" cy="31037"/>
                </a:xfrm>
                <a:custGeom>
                  <a:avLst/>
                  <a:gdLst>
                    <a:gd name="connsiteX0" fmla="*/ 5035 w 65344"/>
                    <a:gd name="connsiteY0" fmla="*/ 19694 h 31037"/>
                    <a:gd name="connsiteX1" fmla="*/ -71 w 65344"/>
                    <a:gd name="connsiteY1" fmla="*/ 25837 h 31037"/>
                    <a:gd name="connsiteX2" fmla="*/ 5575 w 65344"/>
                    <a:gd name="connsiteY2" fmla="*/ 30946 h 31037"/>
                    <a:gd name="connsiteX3" fmla="*/ 6126 w 65344"/>
                    <a:gd name="connsiteY3" fmla="*/ 30920 h 31037"/>
                    <a:gd name="connsiteX4" fmla="*/ 62828 w 65344"/>
                    <a:gd name="connsiteY4" fmla="*/ 10173 h 31037"/>
                    <a:gd name="connsiteX5" fmla="*/ 64208 w 65344"/>
                    <a:gd name="connsiteY5" fmla="*/ 2310 h 31037"/>
                    <a:gd name="connsiteX6" fmla="*/ 56292 w 65344"/>
                    <a:gd name="connsiteY6" fmla="*/ 929 h 31037"/>
                    <a:gd name="connsiteX7" fmla="*/ 5034 w 65344"/>
                    <a:gd name="connsiteY7" fmla="*/ 19695 h 31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4" h="31037">
                      <a:moveTo>
                        <a:pt x="5035" y="19694"/>
                      </a:moveTo>
                      <a:cubicBezTo>
                        <a:pt x="1924" y="19976"/>
                        <a:pt x="-372" y="22735"/>
                        <a:pt x="-71" y="25837"/>
                      </a:cubicBezTo>
                      <a:cubicBezTo>
                        <a:pt x="214" y="28751"/>
                        <a:pt x="2689" y="30946"/>
                        <a:pt x="5575" y="30946"/>
                      </a:cubicBezTo>
                      <a:cubicBezTo>
                        <a:pt x="5752" y="30946"/>
                        <a:pt x="5937" y="30946"/>
                        <a:pt x="6126" y="30920"/>
                      </a:cubicBezTo>
                      <a:cubicBezTo>
                        <a:pt x="26461" y="28988"/>
                        <a:pt x="46081" y="21824"/>
                        <a:pt x="62828" y="10173"/>
                      </a:cubicBezTo>
                      <a:cubicBezTo>
                        <a:pt x="65388" y="8379"/>
                        <a:pt x="66028" y="4865"/>
                        <a:pt x="64208" y="2310"/>
                      </a:cubicBezTo>
                      <a:cubicBezTo>
                        <a:pt x="62401" y="-243"/>
                        <a:pt x="58864" y="-854"/>
                        <a:pt x="56292" y="929"/>
                      </a:cubicBezTo>
                      <a:cubicBezTo>
                        <a:pt x="41163" y="11458"/>
                        <a:pt x="23437" y="17938"/>
                        <a:pt x="5034" y="1969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0" name="Freeform 142">
                  <a:extLst>
                    <a:ext uri="{FF2B5EF4-FFF2-40B4-BE49-F238E27FC236}">
                      <a16:creationId xmlns:a16="http://schemas.microsoft.com/office/drawing/2014/main" id="{3F6D843B-F24C-4A1D-B63B-BA69ABB4E760}"/>
                    </a:ext>
                  </a:extLst>
                </p:cNvPr>
                <p:cNvSpPr/>
                <p:nvPr/>
              </p:nvSpPr>
              <p:spPr>
                <a:xfrm>
                  <a:off x="6223929" y="3199835"/>
                  <a:ext cx="88031" cy="34104"/>
                </a:xfrm>
                <a:custGeom>
                  <a:avLst/>
                  <a:gdLst>
                    <a:gd name="connsiteX0" fmla="*/ -87 w 88031"/>
                    <a:gd name="connsiteY0" fmla="*/ 28730 h 34104"/>
                    <a:gd name="connsiteX1" fmla="*/ 5571 w 88031"/>
                    <a:gd name="connsiteY1" fmla="*/ 34013 h 34104"/>
                    <a:gd name="connsiteX2" fmla="*/ 5948 w 88031"/>
                    <a:gd name="connsiteY2" fmla="*/ 34001 h 34104"/>
                    <a:gd name="connsiteX3" fmla="*/ 85055 w 88031"/>
                    <a:gd name="connsiteY3" fmla="*/ 10462 h 34104"/>
                    <a:gd name="connsiteX4" fmla="*/ 87188 w 88031"/>
                    <a:gd name="connsiteY4" fmla="*/ 2774 h 34104"/>
                    <a:gd name="connsiteX5" fmla="*/ 79449 w 88031"/>
                    <a:gd name="connsiteY5" fmla="*/ 655 h 34104"/>
                    <a:gd name="connsiteX6" fmla="*/ 5221 w 88031"/>
                    <a:gd name="connsiteY6" fmla="*/ 22735 h 34104"/>
                    <a:gd name="connsiteX7" fmla="*/ -85 w 88031"/>
                    <a:gd name="connsiteY7" fmla="*/ 28729 h 3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31" h="34104">
                      <a:moveTo>
                        <a:pt x="-87" y="28730"/>
                      </a:moveTo>
                      <a:cubicBezTo>
                        <a:pt x="126" y="31721"/>
                        <a:pt x="2612" y="34013"/>
                        <a:pt x="5571" y="34013"/>
                      </a:cubicBezTo>
                      <a:cubicBezTo>
                        <a:pt x="5713" y="34013"/>
                        <a:pt x="5820" y="34001"/>
                        <a:pt x="5948" y="34001"/>
                      </a:cubicBezTo>
                      <a:cubicBezTo>
                        <a:pt x="33609" y="32220"/>
                        <a:pt x="60969" y="24082"/>
                        <a:pt x="85055" y="10462"/>
                      </a:cubicBezTo>
                      <a:cubicBezTo>
                        <a:pt x="87789" y="8929"/>
                        <a:pt x="88743" y="5478"/>
                        <a:pt x="87188" y="2774"/>
                      </a:cubicBezTo>
                      <a:cubicBezTo>
                        <a:pt x="85634" y="58"/>
                        <a:pt x="82146" y="-902"/>
                        <a:pt x="79449" y="655"/>
                      </a:cubicBezTo>
                      <a:cubicBezTo>
                        <a:pt x="56843" y="13427"/>
                        <a:pt x="31176" y="21065"/>
                        <a:pt x="5221" y="22735"/>
                      </a:cubicBezTo>
                      <a:cubicBezTo>
                        <a:pt x="2099" y="22947"/>
                        <a:pt x="-286" y="25624"/>
                        <a:pt x="-85" y="2872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1" name="Freeform 143">
                  <a:extLst>
                    <a:ext uri="{FF2B5EF4-FFF2-40B4-BE49-F238E27FC236}">
                      <a16:creationId xmlns:a16="http://schemas.microsoft.com/office/drawing/2014/main" id="{F13C024B-50CF-476A-9FC5-90BF17E2F8F7}"/>
                    </a:ext>
                  </a:extLst>
                </p:cNvPr>
                <p:cNvSpPr/>
                <p:nvPr/>
              </p:nvSpPr>
              <p:spPr>
                <a:xfrm>
                  <a:off x="6240963" y="3245064"/>
                  <a:ext cx="65348" cy="25397"/>
                </a:xfrm>
                <a:custGeom>
                  <a:avLst/>
                  <a:gdLst>
                    <a:gd name="connsiteX0" fmla="*/ 64534 w 65348"/>
                    <a:gd name="connsiteY0" fmla="*/ 2789 h 25397"/>
                    <a:gd name="connsiteX1" fmla="*/ 56794 w 65348"/>
                    <a:gd name="connsiteY1" fmla="*/ 621 h 25397"/>
                    <a:gd name="connsiteX2" fmla="*/ 5548 w 65348"/>
                    <a:gd name="connsiteY2" fmla="*/ 14016 h 25397"/>
                    <a:gd name="connsiteX3" fmla="*/ -97 w 65348"/>
                    <a:gd name="connsiteY3" fmla="*/ 19698 h 25397"/>
                    <a:gd name="connsiteX4" fmla="*/ 5586 w 65348"/>
                    <a:gd name="connsiteY4" fmla="*/ 25306 h 25397"/>
                    <a:gd name="connsiteX5" fmla="*/ 5611 w 65348"/>
                    <a:gd name="connsiteY5" fmla="*/ 25306 h 25397"/>
                    <a:gd name="connsiteX6" fmla="*/ 62326 w 65348"/>
                    <a:gd name="connsiteY6" fmla="*/ 10477 h 25397"/>
                    <a:gd name="connsiteX7" fmla="*/ 64535 w 65348"/>
                    <a:gd name="connsiteY7" fmla="*/ 2789 h 25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8" h="25397">
                      <a:moveTo>
                        <a:pt x="64534" y="2789"/>
                      </a:moveTo>
                      <a:cubicBezTo>
                        <a:pt x="63005" y="73"/>
                        <a:pt x="59529" y="-887"/>
                        <a:pt x="56794" y="621"/>
                      </a:cubicBezTo>
                      <a:cubicBezTo>
                        <a:pt x="41163" y="9281"/>
                        <a:pt x="23450" y="13904"/>
                        <a:pt x="5548" y="14016"/>
                      </a:cubicBezTo>
                      <a:cubicBezTo>
                        <a:pt x="2412" y="14028"/>
                        <a:pt x="-122" y="16584"/>
                        <a:pt x="-97" y="19698"/>
                      </a:cubicBezTo>
                      <a:cubicBezTo>
                        <a:pt x="-71" y="22800"/>
                        <a:pt x="2463" y="25306"/>
                        <a:pt x="5586" y="25306"/>
                      </a:cubicBezTo>
                      <a:cubicBezTo>
                        <a:pt x="5598" y="25306"/>
                        <a:pt x="5598" y="25306"/>
                        <a:pt x="5611" y="25306"/>
                      </a:cubicBezTo>
                      <a:cubicBezTo>
                        <a:pt x="25419" y="25164"/>
                        <a:pt x="45040" y="20047"/>
                        <a:pt x="62326" y="10477"/>
                      </a:cubicBezTo>
                      <a:cubicBezTo>
                        <a:pt x="65061" y="8958"/>
                        <a:pt x="66064" y="5518"/>
                        <a:pt x="64535" y="278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2" name="Freeform 144">
                  <a:extLst>
                    <a:ext uri="{FF2B5EF4-FFF2-40B4-BE49-F238E27FC236}">
                      <a16:creationId xmlns:a16="http://schemas.microsoft.com/office/drawing/2014/main" id="{AC01DFCB-19DC-4E8F-8EB4-A982BEA4E5CB}"/>
                    </a:ext>
                  </a:extLst>
                </p:cNvPr>
                <p:cNvSpPr/>
                <p:nvPr/>
              </p:nvSpPr>
              <p:spPr>
                <a:xfrm>
                  <a:off x="6269374" y="3270448"/>
                  <a:ext cx="45447" cy="22615"/>
                </a:xfrm>
                <a:custGeom>
                  <a:avLst/>
                  <a:gdLst>
                    <a:gd name="connsiteX0" fmla="*/ 36110 w 45447"/>
                    <a:gd name="connsiteY0" fmla="*/ 1168 h 22615"/>
                    <a:gd name="connsiteX1" fmla="*/ 5802 w 45447"/>
                    <a:gd name="connsiteY1" fmla="*/ 11211 h 22615"/>
                    <a:gd name="connsiteX2" fmla="*/ -94 w 45447"/>
                    <a:gd name="connsiteY2" fmla="*/ 16632 h 22615"/>
                    <a:gd name="connsiteX3" fmla="*/ 5363 w 45447"/>
                    <a:gd name="connsiteY3" fmla="*/ 22488 h 22615"/>
                    <a:gd name="connsiteX4" fmla="*/ 7407 w 45447"/>
                    <a:gd name="connsiteY4" fmla="*/ 22524 h 22615"/>
                    <a:gd name="connsiteX5" fmla="*/ 43248 w 45447"/>
                    <a:gd name="connsiteY5" fmla="*/ 9950 h 22615"/>
                    <a:gd name="connsiteX6" fmla="*/ 44087 w 45447"/>
                    <a:gd name="connsiteY6" fmla="*/ 2001 h 22615"/>
                    <a:gd name="connsiteX7" fmla="*/ 36109 w 45447"/>
                    <a:gd name="connsiteY7" fmla="*/ 1167 h 22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447" h="22615">
                      <a:moveTo>
                        <a:pt x="36110" y="1168"/>
                      </a:moveTo>
                      <a:cubicBezTo>
                        <a:pt x="27680" y="7946"/>
                        <a:pt x="16641" y="11548"/>
                        <a:pt x="5802" y="11211"/>
                      </a:cubicBezTo>
                      <a:cubicBezTo>
                        <a:pt x="2765" y="10929"/>
                        <a:pt x="44" y="13517"/>
                        <a:pt x="-94" y="16632"/>
                      </a:cubicBezTo>
                      <a:cubicBezTo>
                        <a:pt x="-201" y="19747"/>
                        <a:pt x="2228" y="22376"/>
                        <a:pt x="5363" y="22488"/>
                      </a:cubicBezTo>
                      <a:cubicBezTo>
                        <a:pt x="6053" y="22513"/>
                        <a:pt x="6728" y="22524"/>
                        <a:pt x="7407" y="22524"/>
                      </a:cubicBezTo>
                      <a:cubicBezTo>
                        <a:pt x="20291" y="22524"/>
                        <a:pt x="33250" y="18000"/>
                        <a:pt x="43248" y="9950"/>
                      </a:cubicBezTo>
                      <a:cubicBezTo>
                        <a:pt x="45680" y="7983"/>
                        <a:pt x="46057" y="4430"/>
                        <a:pt x="44087" y="2001"/>
                      </a:cubicBezTo>
                      <a:cubicBezTo>
                        <a:pt x="42117" y="-430"/>
                        <a:pt x="38492" y="-790"/>
                        <a:pt x="36109" y="116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3" name="Freeform 145">
                  <a:extLst>
                    <a:ext uri="{FF2B5EF4-FFF2-40B4-BE49-F238E27FC236}">
                      <a16:creationId xmlns:a16="http://schemas.microsoft.com/office/drawing/2014/main" id="{3DA4BF90-8C89-45A6-9F89-EA9BF5126369}"/>
                    </a:ext>
                  </a:extLst>
                </p:cNvPr>
                <p:cNvSpPr/>
                <p:nvPr/>
              </p:nvSpPr>
              <p:spPr>
                <a:xfrm>
                  <a:off x="5982469" y="2863849"/>
                  <a:ext cx="64071" cy="123469"/>
                </a:xfrm>
                <a:custGeom>
                  <a:avLst/>
                  <a:gdLst>
                    <a:gd name="connsiteX0" fmla="*/ 26086 w 64071"/>
                    <a:gd name="connsiteY0" fmla="*/ 11368 h 123469"/>
                    <a:gd name="connsiteX1" fmla="*/ 47523 w 64071"/>
                    <a:gd name="connsiteY1" fmla="*/ 28654 h 123469"/>
                    <a:gd name="connsiteX2" fmla="*/ 51248 w 64071"/>
                    <a:gd name="connsiteY2" fmla="*/ 40130 h 123469"/>
                    <a:gd name="connsiteX3" fmla="*/ 49108 w 64071"/>
                    <a:gd name="connsiteY3" fmla="*/ 85096 h 123469"/>
                    <a:gd name="connsiteX4" fmla="*/ 46789 w 64071"/>
                    <a:gd name="connsiteY4" fmla="*/ 99902 h 123469"/>
                    <a:gd name="connsiteX5" fmla="*/ 18389 w 64071"/>
                    <a:gd name="connsiteY5" fmla="*/ 46330 h 123469"/>
                    <a:gd name="connsiteX6" fmla="*/ 11775 w 64071"/>
                    <a:gd name="connsiteY6" fmla="*/ 30409 h 123469"/>
                    <a:gd name="connsiteX7" fmla="*/ 6211 w 64071"/>
                    <a:gd name="connsiteY7" fmla="*/ 31554 h 123469"/>
                    <a:gd name="connsiteX8" fmla="*/ 11620 w 64071"/>
                    <a:gd name="connsiteY8" fmla="*/ 29601 h 123469"/>
                    <a:gd name="connsiteX9" fmla="*/ 14586 w 64071"/>
                    <a:gd name="connsiteY9" fmla="*/ 15629 h 123469"/>
                    <a:gd name="connsiteX10" fmla="*/ 26085 w 64071"/>
                    <a:gd name="connsiteY10" fmla="*/ 11366 h 123469"/>
                    <a:gd name="connsiteX11" fmla="*/ 434 w 64071"/>
                    <a:gd name="connsiteY11" fmla="*/ 31559 h 123469"/>
                    <a:gd name="connsiteX12" fmla="*/ 647 w 64071"/>
                    <a:gd name="connsiteY12" fmla="*/ 32698 h 123469"/>
                    <a:gd name="connsiteX13" fmla="*/ 8238 w 64071"/>
                    <a:gd name="connsiteY13" fmla="*/ 51408 h 123469"/>
                    <a:gd name="connsiteX14" fmla="*/ 37383 w 64071"/>
                    <a:gd name="connsiteY14" fmla="*/ 106277 h 123469"/>
                    <a:gd name="connsiteX15" fmla="*/ 46366 w 64071"/>
                    <a:gd name="connsiteY15" fmla="*/ 120794 h 123469"/>
                    <a:gd name="connsiteX16" fmla="*/ 52762 w 64071"/>
                    <a:gd name="connsiteY16" fmla="*/ 123143 h 123469"/>
                    <a:gd name="connsiteX17" fmla="*/ 56834 w 64071"/>
                    <a:gd name="connsiteY17" fmla="*/ 117724 h 123469"/>
                    <a:gd name="connsiteX18" fmla="*/ 60315 w 64071"/>
                    <a:gd name="connsiteY18" fmla="*/ 86977 h 123469"/>
                    <a:gd name="connsiteX19" fmla="*/ 62381 w 64071"/>
                    <a:gd name="connsiteY19" fmla="*/ 37840 h 123469"/>
                    <a:gd name="connsiteX20" fmla="*/ 57899 w 64071"/>
                    <a:gd name="connsiteY20" fmla="*/ 24026 h 123469"/>
                    <a:gd name="connsiteX21" fmla="*/ 27787 w 64071"/>
                    <a:gd name="connsiteY21" fmla="*/ 215 h 123469"/>
                    <a:gd name="connsiteX22" fmla="*/ 6073 w 64071"/>
                    <a:gd name="connsiteY22" fmla="*/ 8144 h 123469"/>
                    <a:gd name="connsiteX23" fmla="*/ 437 w 64071"/>
                    <a:gd name="connsiteY23" fmla="*/ 31560 h 123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071" h="123469">
                      <a:moveTo>
                        <a:pt x="26086" y="11368"/>
                      </a:moveTo>
                      <a:cubicBezTo>
                        <a:pt x="34820" y="12702"/>
                        <a:pt x="44225" y="21380"/>
                        <a:pt x="47523" y="28654"/>
                      </a:cubicBezTo>
                      <a:cubicBezTo>
                        <a:pt x="49187" y="32333"/>
                        <a:pt x="50403" y="36079"/>
                        <a:pt x="51248" y="40130"/>
                      </a:cubicBezTo>
                      <a:cubicBezTo>
                        <a:pt x="54257" y="54564"/>
                        <a:pt x="51753" y="69396"/>
                        <a:pt x="49108" y="85096"/>
                      </a:cubicBezTo>
                      <a:cubicBezTo>
                        <a:pt x="48283" y="89987"/>
                        <a:pt x="47454" y="94929"/>
                        <a:pt x="46789" y="99902"/>
                      </a:cubicBezTo>
                      <a:cubicBezTo>
                        <a:pt x="37860" y="84852"/>
                        <a:pt x="28606" y="67375"/>
                        <a:pt x="18389" y="46330"/>
                      </a:cubicBezTo>
                      <a:cubicBezTo>
                        <a:pt x="15824" y="41474"/>
                        <a:pt x="12925" y="35925"/>
                        <a:pt x="11775" y="30409"/>
                      </a:cubicBezTo>
                      <a:lnTo>
                        <a:pt x="6211" y="31554"/>
                      </a:lnTo>
                      <a:lnTo>
                        <a:pt x="11620" y="29601"/>
                      </a:lnTo>
                      <a:cubicBezTo>
                        <a:pt x="10646" y="24050"/>
                        <a:pt x="11727" y="18823"/>
                        <a:pt x="14586" y="15629"/>
                      </a:cubicBezTo>
                      <a:cubicBezTo>
                        <a:pt x="17736" y="12066"/>
                        <a:pt x="21510" y="10681"/>
                        <a:pt x="26085" y="11366"/>
                      </a:cubicBezTo>
                      <a:close/>
                      <a:moveTo>
                        <a:pt x="434" y="31559"/>
                      </a:moveTo>
                      <a:cubicBezTo>
                        <a:pt x="448" y="31629"/>
                        <a:pt x="647" y="32650"/>
                        <a:pt x="647" y="32698"/>
                      </a:cubicBezTo>
                      <a:cubicBezTo>
                        <a:pt x="2119" y="39763"/>
                        <a:pt x="5411" y="46022"/>
                        <a:pt x="8238" y="51408"/>
                      </a:cubicBezTo>
                      <a:cubicBezTo>
                        <a:pt x="18652" y="72846"/>
                        <a:pt x="28188" y="90811"/>
                        <a:pt x="37383" y="106277"/>
                      </a:cubicBezTo>
                      <a:cubicBezTo>
                        <a:pt x="40320" y="111208"/>
                        <a:pt x="43315" y="116052"/>
                        <a:pt x="46366" y="120794"/>
                      </a:cubicBezTo>
                      <a:cubicBezTo>
                        <a:pt x="47743" y="122902"/>
                        <a:pt x="50336" y="123859"/>
                        <a:pt x="52762" y="123143"/>
                      </a:cubicBezTo>
                      <a:cubicBezTo>
                        <a:pt x="55173" y="122431"/>
                        <a:pt x="56840" y="120215"/>
                        <a:pt x="56834" y="117724"/>
                      </a:cubicBezTo>
                      <a:cubicBezTo>
                        <a:pt x="56817" y="107751"/>
                        <a:pt x="58515" y="97654"/>
                        <a:pt x="60315" y="86977"/>
                      </a:cubicBezTo>
                      <a:cubicBezTo>
                        <a:pt x="63017" y="70935"/>
                        <a:pt x="65820" y="54337"/>
                        <a:pt x="62381" y="37840"/>
                      </a:cubicBezTo>
                      <a:cubicBezTo>
                        <a:pt x="61382" y="33045"/>
                        <a:pt x="59860" y="28395"/>
                        <a:pt x="57899" y="24026"/>
                      </a:cubicBezTo>
                      <a:cubicBezTo>
                        <a:pt x="53337" y="14008"/>
                        <a:pt x="41251" y="2242"/>
                        <a:pt x="27787" y="215"/>
                      </a:cubicBezTo>
                      <a:cubicBezTo>
                        <a:pt x="19346" y="-1065"/>
                        <a:pt x="11834" y="1678"/>
                        <a:pt x="6073" y="8144"/>
                      </a:cubicBezTo>
                      <a:cubicBezTo>
                        <a:pt x="882" y="13971"/>
                        <a:pt x="-1168" y="22512"/>
                        <a:pt x="437" y="3156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54" name="Freeform 146">
                  <a:extLst>
                    <a:ext uri="{FF2B5EF4-FFF2-40B4-BE49-F238E27FC236}">
                      <a16:creationId xmlns:a16="http://schemas.microsoft.com/office/drawing/2014/main" id="{79F23087-2698-4D65-81F8-F8F59868A71F}"/>
                    </a:ext>
                  </a:extLst>
                </p:cNvPr>
                <p:cNvSpPr/>
                <p:nvPr/>
              </p:nvSpPr>
              <p:spPr>
                <a:xfrm>
                  <a:off x="6269488" y="2922538"/>
                  <a:ext cx="91459" cy="100502"/>
                </a:xfrm>
                <a:custGeom>
                  <a:avLst/>
                  <a:gdLst>
                    <a:gd name="connsiteX0" fmla="*/ 19193 w 91459"/>
                    <a:gd name="connsiteY0" fmla="*/ 72828 h 100502"/>
                    <a:gd name="connsiteX1" fmla="*/ 62616 w 91459"/>
                    <a:gd name="connsiteY1" fmla="*/ 12738 h 100502"/>
                    <a:gd name="connsiteX2" fmla="*/ 72478 w 91459"/>
                    <a:gd name="connsiteY2" fmla="*/ 11902 h 100502"/>
                    <a:gd name="connsiteX3" fmla="*/ 79111 w 91459"/>
                    <a:gd name="connsiteY3" fmla="*/ 21948 h 100502"/>
                    <a:gd name="connsiteX4" fmla="*/ 78620 w 91459"/>
                    <a:gd name="connsiteY4" fmla="*/ 35573 h 100502"/>
                    <a:gd name="connsiteX5" fmla="*/ 50583 w 91459"/>
                    <a:gd name="connsiteY5" fmla="*/ 61672 h 100502"/>
                    <a:gd name="connsiteX6" fmla="*/ 35917 w 91459"/>
                    <a:gd name="connsiteY6" fmla="*/ 70685 h 100502"/>
                    <a:gd name="connsiteX7" fmla="*/ 15479 w 91459"/>
                    <a:gd name="connsiteY7" fmla="*/ 83077 h 100502"/>
                    <a:gd name="connsiteX8" fmla="*/ 19178 w 91459"/>
                    <a:gd name="connsiteY8" fmla="*/ 72823 h 100502"/>
                    <a:gd name="connsiteX9" fmla="*/ 41975 w 91459"/>
                    <a:gd name="connsiteY9" fmla="*/ 80236 h 100502"/>
                    <a:gd name="connsiteX10" fmla="*/ 56433 w 91459"/>
                    <a:gd name="connsiteY10" fmla="*/ 71346 h 100502"/>
                    <a:gd name="connsiteX11" fmla="*/ 89257 w 91459"/>
                    <a:gd name="connsiteY11" fmla="*/ 39554 h 100502"/>
                    <a:gd name="connsiteX12" fmla="*/ 90071 w 91459"/>
                    <a:gd name="connsiteY12" fmla="*/ 18926 h 100502"/>
                    <a:gd name="connsiteX13" fmla="*/ 77365 w 91459"/>
                    <a:gd name="connsiteY13" fmla="*/ 1707 h 100502"/>
                    <a:gd name="connsiteX14" fmla="*/ 58047 w 91459"/>
                    <a:gd name="connsiteY14" fmla="*/ 2414 h 100502"/>
                    <a:gd name="connsiteX15" fmla="*/ 8558 w 91459"/>
                    <a:gd name="connsiteY15" fmla="*/ 68849 h 100502"/>
                    <a:gd name="connsiteX16" fmla="*/ 179 w 91459"/>
                    <a:gd name="connsiteY16" fmla="*/ 93024 h 100502"/>
                    <a:gd name="connsiteX17" fmla="*/ 1868 w 91459"/>
                    <a:gd name="connsiteY17" fmla="*/ 99035 h 100502"/>
                    <a:gd name="connsiteX18" fmla="*/ 8106 w 91459"/>
                    <a:gd name="connsiteY18" fmla="*/ 99837 h 100502"/>
                    <a:gd name="connsiteX19" fmla="*/ 41977 w 91459"/>
                    <a:gd name="connsiteY19" fmla="*/ 80235 h 10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1459" h="100502">
                      <a:moveTo>
                        <a:pt x="19193" y="72828"/>
                      </a:moveTo>
                      <a:cubicBezTo>
                        <a:pt x="31776" y="39653"/>
                        <a:pt x="45974" y="19999"/>
                        <a:pt x="62616" y="12738"/>
                      </a:cubicBezTo>
                      <a:cubicBezTo>
                        <a:pt x="66631" y="10991"/>
                        <a:pt x="69940" y="10712"/>
                        <a:pt x="72478" y="11902"/>
                      </a:cubicBezTo>
                      <a:cubicBezTo>
                        <a:pt x="76133" y="13647"/>
                        <a:pt x="78105" y="18309"/>
                        <a:pt x="79111" y="21948"/>
                      </a:cubicBezTo>
                      <a:cubicBezTo>
                        <a:pt x="80448" y="26723"/>
                        <a:pt x="80284" y="31188"/>
                        <a:pt x="78620" y="35573"/>
                      </a:cubicBezTo>
                      <a:cubicBezTo>
                        <a:pt x="74573" y="46242"/>
                        <a:pt x="62178" y="54746"/>
                        <a:pt x="50583" y="61672"/>
                      </a:cubicBezTo>
                      <a:cubicBezTo>
                        <a:pt x="45693" y="64596"/>
                        <a:pt x="40816" y="67631"/>
                        <a:pt x="35917" y="70685"/>
                      </a:cubicBezTo>
                      <a:cubicBezTo>
                        <a:pt x="29224" y="74865"/>
                        <a:pt x="22389" y="79137"/>
                        <a:pt x="15479" y="83077"/>
                      </a:cubicBezTo>
                      <a:cubicBezTo>
                        <a:pt x="16627" y="79750"/>
                        <a:pt x="17854" y="76309"/>
                        <a:pt x="19178" y="72823"/>
                      </a:cubicBezTo>
                      <a:close/>
                      <a:moveTo>
                        <a:pt x="41975" y="80236"/>
                      </a:moveTo>
                      <a:cubicBezTo>
                        <a:pt x="46794" y="77219"/>
                        <a:pt x="51613" y="74229"/>
                        <a:pt x="56433" y="71346"/>
                      </a:cubicBezTo>
                      <a:cubicBezTo>
                        <a:pt x="70365" y="63030"/>
                        <a:pt x="83998" y="53418"/>
                        <a:pt x="89257" y="39554"/>
                      </a:cubicBezTo>
                      <a:cubicBezTo>
                        <a:pt x="91764" y="32942"/>
                        <a:pt x="92027" y="25997"/>
                        <a:pt x="90071" y="18926"/>
                      </a:cubicBezTo>
                      <a:cubicBezTo>
                        <a:pt x="87095" y="8252"/>
                        <a:pt x="81512" y="3672"/>
                        <a:pt x="77365" y="1707"/>
                      </a:cubicBezTo>
                      <a:cubicBezTo>
                        <a:pt x="73476" y="-126"/>
                        <a:pt x="66976" y="-1475"/>
                        <a:pt x="58047" y="2414"/>
                      </a:cubicBezTo>
                      <a:cubicBezTo>
                        <a:pt x="31964" y="13785"/>
                        <a:pt x="17311" y="45772"/>
                        <a:pt x="8558" y="68849"/>
                      </a:cubicBezTo>
                      <a:cubicBezTo>
                        <a:pt x="5280" y="77489"/>
                        <a:pt x="2529" y="85807"/>
                        <a:pt x="179" y="93024"/>
                      </a:cubicBezTo>
                      <a:cubicBezTo>
                        <a:pt x="-525" y="95183"/>
                        <a:pt x="144" y="97549"/>
                        <a:pt x="1868" y="99035"/>
                      </a:cubicBezTo>
                      <a:cubicBezTo>
                        <a:pt x="3597" y="100520"/>
                        <a:pt x="6055" y="100828"/>
                        <a:pt x="8106" y="99837"/>
                      </a:cubicBezTo>
                      <a:cubicBezTo>
                        <a:pt x="19770" y="94108"/>
                        <a:pt x="31065" y="87057"/>
                        <a:pt x="41977" y="8023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FFB80B8-C301-4786-BD69-9E2F3E94A139}"/>
                  </a:ext>
                </a:extLst>
              </p:cNvPr>
              <p:cNvSpPr txBox="1"/>
              <p:nvPr/>
            </p:nvSpPr>
            <p:spPr>
              <a:xfrm>
                <a:off x="1615074" y="2633577"/>
                <a:ext cx="3264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AREAS OF IMPACT</a:t>
                </a:r>
                <a:endParaRPr lang="en-LT" sz="2000" b="1" spc="300" dirty="0">
                  <a:solidFill>
                    <a:schemeClr val="bg2">
                      <a:lumMod val="2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72" name="Graphic 43">
              <a:extLst>
                <a:ext uri="{FF2B5EF4-FFF2-40B4-BE49-F238E27FC236}">
                  <a16:creationId xmlns:a16="http://schemas.microsoft.com/office/drawing/2014/main" id="{C4514F19-1DC1-4394-B47B-B5B973E1D8BA}"/>
                </a:ext>
              </a:extLst>
            </p:cNvPr>
            <p:cNvGrpSpPr/>
            <p:nvPr/>
          </p:nvGrpSpPr>
          <p:grpSpPr>
            <a:xfrm rot="269299" flipV="1">
              <a:off x="7472552" y="2216626"/>
              <a:ext cx="1458826" cy="482830"/>
              <a:chOff x="5270499" y="2952750"/>
              <a:chExt cx="1652160" cy="94664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73" name="Freeform 165">
                <a:extLst>
                  <a:ext uri="{FF2B5EF4-FFF2-40B4-BE49-F238E27FC236}">
                    <a16:creationId xmlns:a16="http://schemas.microsoft.com/office/drawing/2014/main" id="{C1834EFA-D919-4F1A-84B2-B873AB59988B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4" name="Freeform 166">
                <a:extLst>
                  <a:ext uri="{FF2B5EF4-FFF2-40B4-BE49-F238E27FC236}">
                    <a16:creationId xmlns:a16="http://schemas.microsoft.com/office/drawing/2014/main" id="{6B7FE9EB-4733-410F-88A2-9E10824E4A42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770B-42D3-4F28-856A-9450AAB177E7}"/>
              </a:ext>
            </a:extLst>
          </p:cNvPr>
          <p:cNvGrpSpPr/>
          <p:nvPr/>
        </p:nvGrpSpPr>
        <p:grpSpPr>
          <a:xfrm>
            <a:off x="7406172" y="4110037"/>
            <a:ext cx="4037209" cy="2039648"/>
            <a:chOff x="7406172" y="4110037"/>
            <a:chExt cx="4037209" cy="203964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7CD3E14-B13F-47B3-BBD1-69973A56E98C}"/>
                </a:ext>
              </a:extLst>
            </p:cNvPr>
            <p:cNvGrpSpPr/>
            <p:nvPr/>
          </p:nvGrpSpPr>
          <p:grpSpPr>
            <a:xfrm>
              <a:off x="7435553" y="4568564"/>
              <a:ext cx="4007828" cy="1581121"/>
              <a:chOff x="1243182" y="1452566"/>
              <a:chExt cx="4007828" cy="1581121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56" name="Graphic 4">
                <a:extLst>
                  <a:ext uri="{FF2B5EF4-FFF2-40B4-BE49-F238E27FC236}">
                    <a16:creationId xmlns:a16="http://schemas.microsoft.com/office/drawing/2014/main" id="{FCD774FD-6CE0-45D4-A655-4FAF32147D04}"/>
                  </a:ext>
                </a:extLst>
              </p:cNvPr>
              <p:cNvGrpSpPr/>
              <p:nvPr/>
            </p:nvGrpSpPr>
            <p:grpSpPr>
              <a:xfrm>
                <a:off x="2791854" y="1452566"/>
                <a:ext cx="910470" cy="1143028"/>
                <a:chOff x="5651500" y="2863849"/>
                <a:chExt cx="887355" cy="1114011"/>
              </a:xfrm>
              <a:grpFill/>
            </p:grpSpPr>
            <p:sp>
              <p:nvSpPr>
                <p:cNvPr id="159" name="Freeform 151">
                  <a:extLst>
                    <a:ext uri="{FF2B5EF4-FFF2-40B4-BE49-F238E27FC236}">
                      <a16:creationId xmlns:a16="http://schemas.microsoft.com/office/drawing/2014/main" id="{A47278A3-5C82-4BF4-BEFC-65561BDC1F99}"/>
                    </a:ext>
                  </a:extLst>
                </p:cNvPr>
                <p:cNvSpPr/>
                <p:nvPr/>
              </p:nvSpPr>
              <p:spPr>
                <a:xfrm>
                  <a:off x="5818376" y="3028309"/>
                  <a:ext cx="555527" cy="949552"/>
                </a:xfrm>
                <a:custGeom>
                  <a:avLst/>
                  <a:gdLst>
                    <a:gd name="connsiteX0" fmla="*/ 152752 w 555527"/>
                    <a:gd name="connsiteY0" fmla="*/ 394768 h 949552"/>
                    <a:gd name="connsiteX1" fmla="*/ 134073 w 555527"/>
                    <a:gd name="connsiteY1" fmla="*/ 390120 h 949552"/>
                    <a:gd name="connsiteX2" fmla="*/ 119257 w 555527"/>
                    <a:gd name="connsiteY2" fmla="*/ 362955 h 949552"/>
                    <a:gd name="connsiteX3" fmla="*/ 123008 w 555527"/>
                    <a:gd name="connsiteY3" fmla="*/ 353111 h 949552"/>
                    <a:gd name="connsiteX4" fmla="*/ 124061 w 555527"/>
                    <a:gd name="connsiteY4" fmla="*/ 352935 h 949552"/>
                    <a:gd name="connsiteX5" fmla="*/ 133081 w 555527"/>
                    <a:gd name="connsiteY5" fmla="*/ 358019 h 949552"/>
                    <a:gd name="connsiteX6" fmla="*/ 147746 w 555527"/>
                    <a:gd name="connsiteY6" fmla="*/ 382616 h 949552"/>
                    <a:gd name="connsiteX7" fmla="*/ 152751 w 555527"/>
                    <a:gd name="connsiteY7" fmla="*/ 394778 h 949552"/>
                    <a:gd name="connsiteX8" fmla="*/ 385106 w 555527"/>
                    <a:gd name="connsiteY8" fmla="*/ 380488 h 949552"/>
                    <a:gd name="connsiteX9" fmla="*/ 405128 w 555527"/>
                    <a:gd name="connsiteY9" fmla="*/ 352177 h 949552"/>
                    <a:gd name="connsiteX10" fmla="*/ 426291 w 555527"/>
                    <a:gd name="connsiteY10" fmla="*/ 346420 h 949552"/>
                    <a:gd name="connsiteX11" fmla="*/ 433190 w 555527"/>
                    <a:gd name="connsiteY11" fmla="*/ 351479 h 949552"/>
                    <a:gd name="connsiteX12" fmla="*/ 419015 w 555527"/>
                    <a:gd name="connsiteY12" fmla="*/ 373971 h 949552"/>
                    <a:gd name="connsiteX13" fmla="*/ 385106 w 555527"/>
                    <a:gd name="connsiteY13" fmla="*/ 380488 h 949552"/>
                    <a:gd name="connsiteX14" fmla="*/ 139693 w 555527"/>
                    <a:gd name="connsiteY14" fmla="*/ 51424 h 949552"/>
                    <a:gd name="connsiteX15" fmla="*/ 498185 w 555527"/>
                    <a:gd name="connsiteY15" fmla="*/ 104344 h 949552"/>
                    <a:gd name="connsiteX16" fmla="*/ 502375 w 555527"/>
                    <a:gd name="connsiteY16" fmla="*/ 409696 h 949552"/>
                    <a:gd name="connsiteX17" fmla="*/ 457653 w 555527"/>
                    <a:gd name="connsiteY17" fmla="*/ 470093 h 949552"/>
                    <a:gd name="connsiteX18" fmla="*/ 441482 w 555527"/>
                    <a:gd name="connsiteY18" fmla="*/ 489183 h 949552"/>
                    <a:gd name="connsiteX19" fmla="*/ 399784 w 555527"/>
                    <a:gd name="connsiteY19" fmla="*/ 587536 h 949552"/>
                    <a:gd name="connsiteX20" fmla="*/ 392595 w 555527"/>
                    <a:gd name="connsiteY20" fmla="*/ 625566 h 949552"/>
                    <a:gd name="connsiteX21" fmla="*/ 331377 w 555527"/>
                    <a:gd name="connsiteY21" fmla="*/ 772753 h 949552"/>
                    <a:gd name="connsiteX22" fmla="*/ 330172 w 555527"/>
                    <a:gd name="connsiteY22" fmla="*/ 774409 h 949552"/>
                    <a:gd name="connsiteX23" fmla="*/ 304856 w 555527"/>
                    <a:gd name="connsiteY23" fmla="*/ 780453 h 949552"/>
                    <a:gd name="connsiteX24" fmla="*/ 374981 w 555527"/>
                    <a:gd name="connsiteY24" fmla="*/ 411689 h 949552"/>
                    <a:gd name="connsiteX25" fmla="*/ 380990 w 555527"/>
                    <a:gd name="connsiteY25" fmla="*/ 391415 h 949552"/>
                    <a:gd name="connsiteX26" fmla="*/ 424094 w 555527"/>
                    <a:gd name="connsiteY26" fmla="*/ 384076 h 949552"/>
                    <a:gd name="connsiteX27" fmla="*/ 443413 w 555527"/>
                    <a:gd name="connsiteY27" fmla="*/ 346556 h 949552"/>
                    <a:gd name="connsiteX28" fmla="*/ 428761 w 555527"/>
                    <a:gd name="connsiteY28" fmla="*/ 335391 h 949552"/>
                    <a:gd name="connsiteX29" fmla="*/ 398014 w 555527"/>
                    <a:gd name="connsiteY29" fmla="*/ 343391 h 949552"/>
                    <a:gd name="connsiteX30" fmla="*/ 373526 w 555527"/>
                    <a:gd name="connsiteY30" fmla="*/ 378780 h 949552"/>
                    <a:gd name="connsiteX31" fmla="*/ 346856 w 555527"/>
                    <a:gd name="connsiteY31" fmla="*/ 365833 h 949552"/>
                    <a:gd name="connsiteX32" fmla="*/ 333320 w 555527"/>
                    <a:gd name="connsiteY32" fmla="*/ 350382 h 949552"/>
                    <a:gd name="connsiteX33" fmla="*/ 357670 w 555527"/>
                    <a:gd name="connsiteY33" fmla="*/ 305722 h 949552"/>
                    <a:gd name="connsiteX34" fmla="*/ 353154 w 555527"/>
                    <a:gd name="connsiteY34" fmla="*/ 278832 h 949552"/>
                    <a:gd name="connsiteX35" fmla="*/ 340810 w 555527"/>
                    <a:gd name="connsiteY35" fmla="*/ 271057 h 949552"/>
                    <a:gd name="connsiteX36" fmla="*/ 314102 w 555527"/>
                    <a:gd name="connsiteY36" fmla="*/ 293984 h 949552"/>
                    <a:gd name="connsiteX37" fmla="*/ 319120 w 555527"/>
                    <a:gd name="connsiteY37" fmla="*/ 347890 h 949552"/>
                    <a:gd name="connsiteX38" fmla="*/ 279930 w 555527"/>
                    <a:gd name="connsiteY38" fmla="*/ 362157 h 949552"/>
                    <a:gd name="connsiteX39" fmla="*/ 279574 w 555527"/>
                    <a:gd name="connsiteY39" fmla="*/ 362157 h 949552"/>
                    <a:gd name="connsiteX40" fmla="*/ 238804 w 555527"/>
                    <a:gd name="connsiteY40" fmla="*/ 344737 h 949552"/>
                    <a:gd name="connsiteX41" fmla="*/ 249090 w 555527"/>
                    <a:gd name="connsiteY41" fmla="*/ 318843 h 949552"/>
                    <a:gd name="connsiteX42" fmla="*/ 245051 w 555527"/>
                    <a:gd name="connsiteY42" fmla="*/ 287430 h 949552"/>
                    <a:gd name="connsiteX43" fmla="*/ 225745 w 555527"/>
                    <a:gd name="connsiteY43" fmla="*/ 281723 h 949552"/>
                    <a:gd name="connsiteX44" fmla="*/ 209072 w 555527"/>
                    <a:gd name="connsiteY44" fmla="*/ 292900 h 949552"/>
                    <a:gd name="connsiteX45" fmla="*/ 214065 w 555527"/>
                    <a:gd name="connsiteY45" fmla="*/ 327616 h 949552"/>
                    <a:gd name="connsiteX46" fmla="*/ 224954 w 555527"/>
                    <a:gd name="connsiteY46" fmla="*/ 346444 h 949552"/>
                    <a:gd name="connsiteX47" fmla="*/ 183908 w 555527"/>
                    <a:gd name="connsiteY47" fmla="*/ 387752 h 949552"/>
                    <a:gd name="connsiteX48" fmla="*/ 164702 w 555527"/>
                    <a:gd name="connsiteY48" fmla="*/ 394069 h 949552"/>
                    <a:gd name="connsiteX49" fmla="*/ 158242 w 555527"/>
                    <a:gd name="connsiteY49" fmla="*/ 378281 h 949552"/>
                    <a:gd name="connsiteX50" fmla="*/ 140767 w 555527"/>
                    <a:gd name="connsiteY50" fmla="*/ 349696 h 949552"/>
                    <a:gd name="connsiteX51" fmla="*/ 118613 w 555527"/>
                    <a:gd name="connsiteY51" fmla="*/ 342706 h 949552"/>
                    <a:gd name="connsiteX52" fmla="*/ 107887 w 555527"/>
                    <a:gd name="connsiteY52" fmla="*/ 362618 h 949552"/>
                    <a:gd name="connsiteX53" fmla="*/ 129063 w 555527"/>
                    <a:gd name="connsiteY53" fmla="*/ 400237 h 949552"/>
                    <a:gd name="connsiteX54" fmla="*/ 157288 w 555527"/>
                    <a:gd name="connsiteY54" fmla="*/ 406081 h 949552"/>
                    <a:gd name="connsiteX55" fmla="*/ 252491 w 555527"/>
                    <a:gd name="connsiteY55" fmla="*/ 779768 h 949552"/>
                    <a:gd name="connsiteX56" fmla="*/ 221957 w 555527"/>
                    <a:gd name="connsiteY56" fmla="*/ 775120 h 949552"/>
                    <a:gd name="connsiteX57" fmla="*/ 220751 w 555527"/>
                    <a:gd name="connsiteY57" fmla="*/ 772803 h 949552"/>
                    <a:gd name="connsiteX58" fmla="*/ 162632 w 555527"/>
                    <a:gd name="connsiteY58" fmla="*/ 632008 h 949552"/>
                    <a:gd name="connsiteX59" fmla="*/ 147929 w 555527"/>
                    <a:gd name="connsiteY59" fmla="*/ 567275 h 949552"/>
                    <a:gd name="connsiteX60" fmla="*/ 86974 w 555527"/>
                    <a:gd name="connsiteY60" fmla="*/ 467676 h 949552"/>
                    <a:gd name="connsiteX61" fmla="*/ 35064 w 555527"/>
                    <a:gd name="connsiteY61" fmla="*/ 391466 h 949552"/>
                    <a:gd name="connsiteX62" fmla="*/ 139687 w 555527"/>
                    <a:gd name="connsiteY62" fmla="*/ 51424 h 949552"/>
                    <a:gd name="connsiteX63" fmla="*/ 325055 w 555527"/>
                    <a:gd name="connsiteY63" fmla="*/ 297026 h 949552"/>
                    <a:gd name="connsiteX64" fmla="*/ 338051 w 555527"/>
                    <a:gd name="connsiteY64" fmla="*/ 282135 h 949552"/>
                    <a:gd name="connsiteX65" fmla="*/ 339068 w 555527"/>
                    <a:gd name="connsiteY65" fmla="*/ 282241 h 949552"/>
                    <a:gd name="connsiteX66" fmla="*/ 343885 w 555527"/>
                    <a:gd name="connsiteY66" fmla="*/ 285367 h 949552"/>
                    <a:gd name="connsiteX67" fmla="*/ 346506 w 555527"/>
                    <a:gd name="connsiteY67" fmla="*/ 303647 h 949552"/>
                    <a:gd name="connsiteX68" fmla="*/ 327915 w 555527"/>
                    <a:gd name="connsiteY68" fmla="*/ 339858 h 949552"/>
                    <a:gd name="connsiteX69" fmla="*/ 325056 w 555527"/>
                    <a:gd name="connsiteY69" fmla="*/ 297042 h 949552"/>
                    <a:gd name="connsiteX70" fmla="*/ 230831 w 555527"/>
                    <a:gd name="connsiteY70" fmla="*/ 335255 h 949552"/>
                    <a:gd name="connsiteX71" fmla="*/ 224683 w 555527"/>
                    <a:gd name="connsiteY71" fmla="*/ 323580 h 949552"/>
                    <a:gd name="connsiteX72" fmla="*/ 219239 w 555527"/>
                    <a:gd name="connsiteY72" fmla="*/ 297960 h 949552"/>
                    <a:gd name="connsiteX73" fmla="*/ 227469 w 555527"/>
                    <a:gd name="connsiteY73" fmla="*/ 292876 h 949552"/>
                    <a:gd name="connsiteX74" fmla="*/ 229688 w 555527"/>
                    <a:gd name="connsiteY74" fmla="*/ 292699 h 949552"/>
                    <a:gd name="connsiteX75" fmla="*/ 236876 w 555527"/>
                    <a:gd name="connsiteY75" fmla="*/ 295278 h 949552"/>
                    <a:gd name="connsiteX76" fmla="*/ 238181 w 555527"/>
                    <a:gd name="connsiteY76" fmla="*/ 315726 h 949552"/>
                    <a:gd name="connsiteX77" fmla="*/ 230829 w 555527"/>
                    <a:gd name="connsiteY77" fmla="*/ 335252 h 949552"/>
                    <a:gd name="connsiteX78" fmla="*/ 233078 w 555527"/>
                    <a:gd name="connsiteY78" fmla="*/ 355030 h 949552"/>
                    <a:gd name="connsiteX79" fmla="*/ 280033 w 555527"/>
                    <a:gd name="connsiteY79" fmla="*/ 373435 h 949552"/>
                    <a:gd name="connsiteX80" fmla="*/ 324642 w 555527"/>
                    <a:gd name="connsiteY80" fmla="*/ 357797 h 949552"/>
                    <a:gd name="connsiteX81" fmla="*/ 339621 w 555527"/>
                    <a:gd name="connsiteY81" fmla="*/ 374544 h 949552"/>
                    <a:gd name="connsiteX82" fmla="*/ 369640 w 555527"/>
                    <a:gd name="connsiteY82" fmla="*/ 389397 h 949552"/>
                    <a:gd name="connsiteX83" fmla="*/ 364020 w 555527"/>
                    <a:gd name="connsiteY83" fmla="*/ 408749 h 949552"/>
                    <a:gd name="connsiteX84" fmla="*/ 293456 w 555527"/>
                    <a:gd name="connsiteY84" fmla="*/ 781301 h 949552"/>
                    <a:gd name="connsiteX85" fmla="*/ 286368 w 555527"/>
                    <a:gd name="connsiteY85" fmla="*/ 781823 h 949552"/>
                    <a:gd name="connsiteX86" fmla="*/ 264152 w 555527"/>
                    <a:gd name="connsiteY86" fmla="*/ 780926 h 949552"/>
                    <a:gd name="connsiteX87" fmla="*/ 168974 w 555527"/>
                    <a:gd name="connsiteY87" fmla="*/ 404761 h 949552"/>
                    <a:gd name="connsiteX88" fmla="*/ 189071 w 555527"/>
                    <a:gd name="connsiteY88" fmla="*/ 397808 h 949552"/>
                    <a:gd name="connsiteX89" fmla="*/ 233078 w 555527"/>
                    <a:gd name="connsiteY89" fmla="*/ 355030 h 949552"/>
                    <a:gd name="connsiteX90" fmla="*/ 356932 w 555527"/>
                    <a:gd name="connsiteY90" fmla="*/ 775893 h 949552"/>
                    <a:gd name="connsiteX91" fmla="*/ 291587 w 555527"/>
                    <a:gd name="connsiteY91" fmla="*/ 799033 h 949552"/>
                    <a:gd name="connsiteX92" fmla="*/ 286193 w 555527"/>
                    <a:gd name="connsiteY92" fmla="*/ 804964 h 949552"/>
                    <a:gd name="connsiteX93" fmla="*/ 291863 w 555527"/>
                    <a:gd name="connsiteY93" fmla="*/ 810310 h 949552"/>
                    <a:gd name="connsiteX94" fmla="*/ 292147 w 555527"/>
                    <a:gd name="connsiteY94" fmla="*/ 810310 h 949552"/>
                    <a:gd name="connsiteX95" fmla="*/ 353291 w 555527"/>
                    <a:gd name="connsiteY95" fmla="*/ 791731 h 949552"/>
                    <a:gd name="connsiteX96" fmla="*/ 346818 w 555527"/>
                    <a:gd name="connsiteY96" fmla="*/ 799593 h 949552"/>
                    <a:gd name="connsiteX97" fmla="*/ 310663 w 555527"/>
                    <a:gd name="connsiteY97" fmla="*/ 812316 h 949552"/>
                    <a:gd name="connsiteX98" fmla="*/ 240036 w 555527"/>
                    <a:gd name="connsiteY98" fmla="*/ 812976 h 949552"/>
                    <a:gd name="connsiteX99" fmla="*/ 209703 w 555527"/>
                    <a:gd name="connsiteY99" fmla="*/ 801974 h 949552"/>
                    <a:gd name="connsiteX100" fmla="*/ 204510 w 555527"/>
                    <a:gd name="connsiteY100" fmla="*/ 786983 h 949552"/>
                    <a:gd name="connsiteX101" fmla="*/ 205552 w 555527"/>
                    <a:gd name="connsiteY101" fmla="*/ 783033 h 949552"/>
                    <a:gd name="connsiteX102" fmla="*/ 212275 w 555527"/>
                    <a:gd name="connsiteY102" fmla="*/ 784902 h 949552"/>
                    <a:gd name="connsiteX103" fmla="*/ 283329 w 555527"/>
                    <a:gd name="connsiteY103" fmla="*/ 793126 h 949552"/>
                    <a:gd name="connsiteX104" fmla="*/ 286540 w 555527"/>
                    <a:gd name="connsiteY104" fmla="*/ 793100 h 949552"/>
                    <a:gd name="connsiteX105" fmla="*/ 356703 w 555527"/>
                    <a:gd name="connsiteY105" fmla="*/ 774559 h 949552"/>
                    <a:gd name="connsiteX106" fmla="*/ 356916 w 555527"/>
                    <a:gd name="connsiteY106" fmla="*/ 775891 h 949552"/>
                    <a:gd name="connsiteX107" fmla="*/ 359290 w 555527"/>
                    <a:gd name="connsiteY107" fmla="*/ 802908 h 949552"/>
                    <a:gd name="connsiteX108" fmla="*/ 359667 w 555527"/>
                    <a:gd name="connsiteY108" fmla="*/ 810908 h 949552"/>
                    <a:gd name="connsiteX109" fmla="*/ 356442 w 555527"/>
                    <a:gd name="connsiteY109" fmla="*/ 812116 h 949552"/>
                    <a:gd name="connsiteX110" fmla="*/ 284096 w 555527"/>
                    <a:gd name="connsiteY110" fmla="*/ 832975 h 949552"/>
                    <a:gd name="connsiteX111" fmla="*/ 277698 w 555527"/>
                    <a:gd name="connsiteY111" fmla="*/ 837810 h 949552"/>
                    <a:gd name="connsiteX112" fmla="*/ 282566 w 555527"/>
                    <a:gd name="connsiteY112" fmla="*/ 844165 h 949552"/>
                    <a:gd name="connsiteX113" fmla="*/ 296089 w 555527"/>
                    <a:gd name="connsiteY113" fmla="*/ 845062 h 949552"/>
                    <a:gd name="connsiteX114" fmla="*/ 352729 w 555527"/>
                    <a:gd name="connsiteY114" fmla="*/ 828639 h 949552"/>
                    <a:gd name="connsiteX115" fmla="*/ 347573 w 555527"/>
                    <a:gd name="connsiteY115" fmla="*/ 834445 h 949552"/>
                    <a:gd name="connsiteX116" fmla="*/ 306689 w 555527"/>
                    <a:gd name="connsiteY116" fmla="*/ 849336 h 949552"/>
                    <a:gd name="connsiteX117" fmla="*/ 249723 w 555527"/>
                    <a:gd name="connsiteY117" fmla="*/ 846793 h 949552"/>
                    <a:gd name="connsiteX118" fmla="*/ 218826 w 555527"/>
                    <a:gd name="connsiteY118" fmla="*/ 836974 h 949552"/>
                    <a:gd name="connsiteX119" fmla="*/ 210772 w 555527"/>
                    <a:gd name="connsiteY119" fmla="*/ 816613 h 949552"/>
                    <a:gd name="connsiteX120" fmla="*/ 238734 w 555527"/>
                    <a:gd name="connsiteY120" fmla="*/ 824177 h 949552"/>
                    <a:gd name="connsiteX121" fmla="*/ 272730 w 555527"/>
                    <a:gd name="connsiteY121" fmla="*/ 826119 h 949552"/>
                    <a:gd name="connsiteX122" fmla="*/ 312172 w 555527"/>
                    <a:gd name="connsiteY122" fmla="*/ 823502 h 949552"/>
                    <a:gd name="connsiteX123" fmla="*/ 354146 w 555527"/>
                    <a:gd name="connsiteY123" fmla="*/ 808238 h 949552"/>
                    <a:gd name="connsiteX124" fmla="*/ 359290 w 555527"/>
                    <a:gd name="connsiteY124" fmla="*/ 802904 h 949552"/>
                    <a:gd name="connsiteX125" fmla="*/ 345717 w 555527"/>
                    <a:gd name="connsiteY125" fmla="*/ 866047 h 949552"/>
                    <a:gd name="connsiteX126" fmla="*/ 285590 w 555527"/>
                    <a:gd name="connsiteY126" fmla="*/ 875367 h 949552"/>
                    <a:gd name="connsiteX127" fmla="*/ 279129 w 555527"/>
                    <a:gd name="connsiteY127" fmla="*/ 880115 h 949552"/>
                    <a:gd name="connsiteX128" fmla="*/ 283909 w 555527"/>
                    <a:gd name="connsiteY128" fmla="*/ 886532 h 949552"/>
                    <a:gd name="connsiteX129" fmla="*/ 300543 w 555527"/>
                    <a:gd name="connsiteY129" fmla="*/ 887740 h 949552"/>
                    <a:gd name="connsiteX130" fmla="*/ 335769 w 555527"/>
                    <a:gd name="connsiteY130" fmla="*/ 882008 h 949552"/>
                    <a:gd name="connsiteX131" fmla="*/ 311081 w 555527"/>
                    <a:gd name="connsiteY131" fmla="*/ 895341 h 949552"/>
                    <a:gd name="connsiteX132" fmla="*/ 269884 w 555527"/>
                    <a:gd name="connsiteY132" fmla="*/ 900862 h 949552"/>
                    <a:gd name="connsiteX133" fmla="*/ 229389 w 555527"/>
                    <a:gd name="connsiteY133" fmla="*/ 886133 h 949552"/>
                    <a:gd name="connsiteX134" fmla="*/ 223355 w 555527"/>
                    <a:gd name="connsiteY134" fmla="*/ 852152 h 949552"/>
                    <a:gd name="connsiteX135" fmla="*/ 248231 w 555527"/>
                    <a:gd name="connsiteY135" fmla="*/ 857984 h 949552"/>
                    <a:gd name="connsiteX136" fmla="*/ 290808 w 555527"/>
                    <a:gd name="connsiteY136" fmla="*/ 861325 h 949552"/>
                    <a:gd name="connsiteX137" fmla="*/ 307756 w 555527"/>
                    <a:gd name="connsiteY137" fmla="*/ 860577 h 949552"/>
                    <a:gd name="connsiteX138" fmla="*/ 345127 w 555527"/>
                    <a:gd name="connsiteY138" fmla="*/ 849885 h 949552"/>
                    <a:gd name="connsiteX139" fmla="*/ 345717 w 555527"/>
                    <a:gd name="connsiteY139" fmla="*/ 866047 h 949552"/>
                    <a:gd name="connsiteX140" fmla="*/ 298636 w 555527"/>
                    <a:gd name="connsiteY140" fmla="*/ 935204 h 949552"/>
                    <a:gd name="connsiteX141" fmla="*/ 258468 w 555527"/>
                    <a:gd name="connsiteY141" fmla="*/ 929273 h 949552"/>
                    <a:gd name="connsiteX142" fmla="*/ 249059 w 555527"/>
                    <a:gd name="connsiteY142" fmla="*/ 908899 h 949552"/>
                    <a:gd name="connsiteX143" fmla="*/ 269394 w 555527"/>
                    <a:gd name="connsiteY143" fmla="*/ 912138 h 949552"/>
                    <a:gd name="connsiteX144" fmla="*/ 275027 w 555527"/>
                    <a:gd name="connsiteY144" fmla="*/ 912244 h 949552"/>
                    <a:gd name="connsiteX145" fmla="*/ 314581 w 555527"/>
                    <a:gd name="connsiteY145" fmla="*/ 906076 h 949552"/>
                    <a:gd name="connsiteX146" fmla="*/ 321782 w 555527"/>
                    <a:gd name="connsiteY146" fmla="*/ 903321 h 949552"/>
                    <a:gd name="connsiteX147" fmla="*/ 298636 w 555527"/>
                    <a:gd name="connsiteY147" fmla="*/ 935196 h 949552"/>
                    <a:gd name="connsiteX148" fmla="*/ 24683 w 555527"/>
                    <a:gd name="connsiteY148" fmla="*/ 396064 h 949552"/>
                    <a:gd name="connsiteX149" fmla="*/ 78149 w 555527"/>
                    <a:gd name="connsiteY149" fmla="*/ 474791 h 949552"/>
                    <a:gd name="connsiteX150" fmla="*/ 137009 w 555527"/>
                    <a:gd name="connsiteY150" fmla="*/ 570415 h 949552"/>
                    <a:gd name="connsiteX151" fmla="*/ 151499 w 555527"/>
                    <a:gd name="connsiteY151" fmla="*/ 634139 h 949552"/>
                    <a:gd name="connsiteX152" fmla="*/ 200047 w 555527"/>
                    <a:gd name="connsiteY152" fmla="*/ 765426 h 949552"/>
                    <a:gd name="connsiteX153" fmla="*/ 198653 w 555527"/>
                    <a:gd name="connsiteY153" fmla="*/ 767644 h 949552"/>
                    <a:gd name="connsiteX154" fmla="*/ 197899 w 555527"/>
                    <a:gd name="connsiteY154" fmla="*/ 774049 h 949552"/>
                    <a:gd name="connsiteX155" fmla="*/ 193207 w 555527"/>
                    <a:gd name="connsiteY155" fmla="*/ 785775 h 949552"/>
                    <a:gd name="connsiteX156" fmla="*/ 201436 w 555527"/>
                    <a:gd name="connsiteY156" fmla="*/ 809662 h 949552"/>
                    <a:gd name="connsiteX157" fmla="*/ 211811 w 555527"/>
                    <a:gd name="connsiteY157" fmla="*/ 845873 h 949552"/>
                    <a:gd name="connsiteX158" fmla="*/ 213379 w 555527"/>
                    <a:gd name="connsiteY158" fmla="*/ 846833 h 949552"/>
                    <a:gd name="connsiteX159" fmla="*/ 221307 w 555527"/>
                    <a:gd name="connsiteY159" fmla="*/ 894085 h 949552"/>
                    <a:gd name="connsiteX160" fmla="*/ 238143 w 555527"/>
                    <a:gd name="connsiteY160" fmla="*/ 905113 h 949552"/>
                    <a:gd name="connsiteX161" fmla="*/ 251139 w 555527"/>
                    <a:gd name="connsiteY161" fmla="*/ 937897 h 949552"/>
                    <a:gd name="connsiteX162" fmla="*/ 283718 w 555527"/>
                    <a:gd name="connsiteY162" fmla="*/ 949460 h 949552"/>
                    <a:gd name="connsiteX163" fmla="*/ 303124 w 555527"/>
                    <a:gd name="connsiteY163" fmla="*/ 945573 h 949552"/>
                    <a:gd name="connsiteX164" fmla="*/ 333282 w 555527"/>
                    <a:gd name="connsiteY164" fmla="*/ 902820 h 949552"/>
                    <a:gd name="connsiteX165" fmla="*/ 331675 w 555527"/>
                    <a:gd name="connsiteY165" fmla="*/ 898596 h 949552"/>
                    <a:gd name="connsiteX166" fmla="*/ 349978 w 555527"/>
                    <a:gd name="connsiteY166" fmla="*/ 883294 h 949552"/>
                    <a:gd name="connsiteX167" fmla="*/ 358107 w 555527"/>
                    <a:gd name="connsiteY167" fmla="*/ 862297 h 949552"/>
                    <a:gd name="connsiteX168" fmla="*/ 354732 w 555527"/>
                    <a:gd name="connsiteY168" fmla="*/ 843170 h 949552"/>
                    <a:gd name="connsiteX169" fmla="*/ 355120 w 555527"/>
                    <a:gd name="connsiteY169" fmla="*/ 842888 h 949552"/>
                    <a:gd name="connsiteX170" fmla="*/ 367978 w 555527"/>
                    <a:gd name="connsiteY170" fmla="*/ 793406 h 949552"/>
                    <a:gd name="connsiteX171" fmla="*/ 366008 w 555527"/>
                    <a:gd name="connsiteY171" fmla="*/ 791213 h 949552"/>
                    <a:gd name="connsiteX172" fmla="*/ 364579 w 555527"/>
                    <a:gd name="connsiteY172" fmla="*/ 763712 h 949552"/>
                    <a:gd name="connsiteX173" fmla="*/ 356813 w 555527"/>
                    <a:gd name="connsiteY173" fmla="*/ 761730 h 949552"/>
                    <a:gd name="connsiteX174" fmla="*/ 403781 w 555527"/>
                    <a:gd name="connsiteY174" fmla="*/ 627502 h 949552"/>
                    <a:gd name="connsiteX175" fmla="*/ 410881 w 555527"/>
                    <a:gd name="connsiteY175" fmla="*/ 589871 h 949552"/>
                    <a:gd name="connsiteX176" fmla="*/ 450285 w 555527"/>
                    <a:gd name="connsiteY176" fmla="*/ 496328 h 949552"/>
                    <a:gd name="connsiteX177" fmla="*/ 466279 w 555527"/>
                    <a:gd name="connsiteY177" fmla="*/ 477413 h 949552"/>
                    <a:gd name="connsiteX178" fmla="*/ 512381 w 555527"/>
                    <a:gd name="connsiteY178" fmla="*/ 415034 h 949552"/>
                    <a:gd name="connsiteX179" fmla="*/ 507189 w 555527"/>
                    <a:gd name="connsiteY179" fmla="*/ 97472 h 949552"/>
                    <a:gd name="connsiteX180" fmla="*/ 133781 w 555527"/>
                    <a:gd name="connsiteY180" fmla="*/ 41773 h 949552"/>
                    <a:gd name="connsiteX181" fmla="*/ 24679 w 555527"/>
                    <a:gd name="connsiteY181" fmla="*/ 396057 h 94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</a:cxnLst>
                  <a:rect l="l" t="t" r="r" b="b"/>
                  <a:pathLst>
                    <a:path w="555527" h="949552">
                      <a:moveTo>
                        <a:pt x="152752" y="394768"/>
                      </a:moveTo>
                      <a:cubicBezTo>
                        <a:pt x="146116" y="394450"/>
                        <a:pt x="139756" y="392899"/>
                        <a:pt x="134073" y="390120"/>
                      </a:cubicBezTo>
                      <a:cubicBezTo>
                        <a:pt x="123485" y="384936"/>
                        <a:pt x="118969" y="372401"/>
                        <a:pt x="119257" y="362955"/>
                      </a:cubicBezTo>
                      <a:cubicBezTo>
                        <a:pt x="119435" y="357199"/>
                        <a:pt x="121316" y="353822"/>
                        <a:pt x="123008" y="353111"/>
                      </a:cubicBezTo>
                      <a:cubicBezTo>
                        <a:pt x="123293" y="352970"/>
                        <a:pt x="123648" y="352935"/>
                        <a:pt x="124061" y="352935"/>
                      </a:cubicBezTo>
                      <a:cubicBezTo>
                        <a:pt x="125917" y="352935"/>
                        <a:pt x="128978" y="354256"/>
                        <a:pt x="133081" y="358019"/>
                      </a:cubicBezTo>
                      <a:cubicBezTo>
                        <a:pt x="139667" y="364038"/>
                        <a:pt x="143618" y="372710"/>
                        <a:pt x="147746" y="382616"/>
                      </a:cubicBezTo>
                      <a:cubicBezTo>
                        <a:pt x="149438" y="386654"/>
                        <a:pt x="151095" y="390716"/>
                        <a:pt x="152751" y="394778"/>
                      </a:cubicBezTo>
                      <a:close/>
                      <a:moveTo>
                        <a:pt x="385106" y="380488"/>
                      </a:moveTo>
                      <a:cubicBezTo>
                        <a:pt x="389911" y="369149"/>
                        <a:pt x="396083" y="359429"/>
                        <a:pt x="405128" y="352177"/>
                      </a:cubicBezTo>
                      <a:cubicBezTo>
                        <a:pt x="411074" y="347429"/>
                        <a:pt x="419955" y="345012"/>
                        <a:pt x="426291" y="346420"/>
                      </a:cubicBezTo>
                      <a:cubicBezTo>
                        <a:pt x="429616" y="347155"/>
                        <a:pt x="431886" y="348825"/>
                        <a:pt x="433190" y="351479"/>
                      </a:cubicBezTo>
                      <a:cubicBezTo>
                        <a:pt x="437155" y="359603"/>
                        <a:pt x="427508" y="369759"/>
                        <a:pt x="419015" y="373971"/>
                      </a:cubicBezTo>
                      <a:cubicBezTo>
                        <a:pt x="408615" y="379142"/>
                        <a:pt x="396685" y="381248"/>
                        <a:pt x="385106" y="380488"/>
                      </a:cubicBezTo>
                      <a:close/>
                      <a:moveTo>
                        <a:pt x="139693" y="51424"/>
                      </a:moveTo>
                      <a:cubicBezTo>
                        <a:pt x="244354" y="-11740"/>
                        <a:pt x="413357" y="-5547"/>
                        <a:pt x="498185" y="104344"/>
                      </a:cubicBezTo>
                      <a:cubicBezTo>
                        <a:pt x="567143" y="193700"/>
                        <a:pt x="549982" y="322084"/>
                        <a:pt x="502375" y="409696"/>
                      </a:cubicBezTo>
                      <a:cubicBezTo>
                        <a:pt x="490031" y="432424"/>
                        <a:pt x="474300" y="450717"/>
                        <a:pt x="457653" y="470093"/>
                      </a:cubicBezTo>
                      <a:cubicBezTo>
                        <a:pt x="452271" y="476348"/>
                        <a:pt x="446864" y="482654"/>
                        <a:pt x="441482" y="489183"/>
                      </a:cubicBezTo>
                      <a:cubicBezTo>
                        <a:pt x="416807" y="519188"/>
                        <a:pt x="406558" y="555736"/>
                        <a:pt x="399784" y="587536"/>
                      </a:cubicBezTo>
                      <a:cubicBezTo>
                        <a:pt x="397113" y="600009"/>
                        <a:pt x="394853" y="612756"/>
                        <a:pt x="392595" y="625566"/>
                      </a:cubicBezTo>
                      <a:cubicBezTo>
                        <a:pt x="383137" y="679110"/>
                        <a:pt x="373352" y="734461"/>
                        <a:pt x="331377" y="772753"/>
                      </a:cubicBezTo>
                      <a:cubicBezTo>
                        <a:pt x="330851" y="773226"/>
                        <a:pt x="330474" y="773813"/>
                        <a:pt x="330172" y="774409"/>
                      </a:cubicBezTo>
                      <a:cubicBezTo>
                        <a:pt x="322268" y="777101"/>
                        <a:pt x="313914" y="779281"/>
                        <a:pt x="304856" y="780453"/>
                      </a:cubicBezTo>
                      <a:cubicBezTo>
                        <a:pt x="309272" y="654736"/>
                        <a:pt x="342641" y="531188"/>
                        <a:pt x="374981" y="411689"/>
                      </a:cubicBezTo>
                      <a:cubicBezTo>
                        <a:pt x="376902" y="404623"/>
                        <a:pt x="378820" y="397820"/>
                        <a:pt x="380990" y="391415"/>
                      </a:cubicBezTo>
                      <a:cubicBezTo>
                        <a:pt x="395693" y="392948"/>
                        <a:pt x="410885" y="390631"/>
                        <a:pt x="424094" y="384076"/>
                      </a:cubicBezTo>
                      <a:cubicBezTo>
                        <a:pt x="438998" y="376687"/>
                        <a:pt x="450288" y="360625"/>
                        <a:pt x="443413" y="346556"/>
                      </a:cubicBezTo>
                      <a:cubicBezTo>
                        <a:pt x="440579" y="340762"/>
                        <a:pt x="435510" y="336899"/>
                        <a:pt x="428761" y="335391"/>
                      </a:cubicBezTo>
                      <a:cubicBezTo>
                        <a:pt x="419001" y="333247"/>
                        <a:pt x="406644" y="336462"/>
                        <a:pt x="398014" y="343391"/>
                      </a:cubicBezTo>
                      <a:cubicBezTo>
                        <a:pt x="386359" y="352712"/>
                        <a:pt x="378858" y="365609"/>
                        <a:pt x="373526" y="378780"/>
                      </a:cubicBezTo>
                      <a:cubicBezTo>
                        <a:pt x="363767" y="376487"/>
                        <a:pt x="354533" y="372138"/>
                        <a:pt x="346856" y="365833"/>
                      </a:cubicBezTo>
                      <a:cubicBezTo>
                        <a:pt x="341524" y="361472"/>
                        <a:pt x="336971" y="356213"/>
                        <a:pt x="333320" y="350382"/>
                      </a:cubicBezTo>
                      <a:cubicBezTo>
                        <a:pt x="345489" y="338532"/>
                        <a:pt x="354408" y="322968"/>
                        <a:pt x="357670" y="305722"/>
                      </a:cubicBezTo>
                      <a:cubicBezTo>
                        <a:pt x="359149" y="297872"/>
                        <a:pt x="358747" y="286682"/>
                        <a:pt x="353154" y="278832"/>
                      </a:cubicBezTo>
                      <a:cubicBezTo>
                        <a:pt x="350092" y="274520"/>
                        <a:pt x="345828" y="271842"/>
                        <a:pt x="340810" y="271057"/>
                      </a:cubicBezTo>
                      <a:cubicBezTo>
                        <a:pt x="327399" y="269050"/>
                        <a:pt x="317614" y="281499"/>
                        <a:pt x="314102" y="293984"/>
                      </a:cubicBezTo>
                      <a:cubicBezTo>
                        <a:pt x="309134" y="311691"/>
                        <a:pt x="311292" y="331167"/>
                        <a:pt x="319120" y="347890"/>
                      </a:cubicBezTo>
                      <a:cubicBezTo>
                        <a:pt x="307754" y="356712"/>
                        <a:pt x="294055" y="362045"/>
                        <a:pt x="279930" y="362157"/>
                      </a:cubicBezTo>
                      <a:cubicBezTo>
                        <a:pt x="279823" y="362157"/>
                        <a:pt x="279681" y="362157"/>
                        <a:pt x="279574" y="362157"/>
                      </a:cubicBezTo>
                      <a:cubicBezTo>
                        <a:pt x="264658" y="362157"/>
                        <a:pt x="249805" y="355466"/>
                        <a:pt x="238804" y="344737"/>
                      </a:cubicBezTo>
                      <a:cubicBezTo>
                        <a:pt x="243295" y="335903"/>
                        <a:pt x="246719" y="327030"/>
                        <a:pt x="249090" y="318843"/>
                      </a:cubicBezTo>
                      <a:cubicBezTo>
                        <a:pt x="253117" y="304888"/>
                        <a:pt x="251761" y="294321"/>
                        <a:pt x="245051" y="287430"/>
                      </a:cubicBezTo>
                      <a:cubicBezTo>
                        <a:pt x="240459" y="282720"/>
                        <a:pt x="233246" y="280564"/>
                        <a:pt x="225745" y="281723"/>
                      </a:cubicBezTo>
                      <a:cubicBezTo>
                        <a:pt x="218268" y="282857"/>
                        <a:pt x="212045" y="287031"/>
                        <a:pt x="209072" y="292900"/>
                      </a:cubicBezTo>
                      <a:cubicBezTo>
                        <a:pt x="204883" y="301212"/>
                        <a:pt x="209250" y="315118"/>
                        <a:pt x="214065" y="327616"/>
                      </a:cubicBezTo>
                      <a:cubicBezTo>
                        <a:pt x="216725" y="334482"/>
                        <a:pt x="220438" y="340812"/>
                        <a:pt x="224954" y="346444"/>
                      </a:cubicBezTo>
                      <a:cubicBezTo>
                        <a:pt x="214203" y="364824"/>
                        <a:pt x="199601" y="379814"/>
                        <a:pt x="183908" y="387752"/>
                      </a:cubicBezTo>
                      <a:cubicBezTo>
                        <a:pt x="177648" y="390917"/>
                        <a:pt x="171150" y="393023"/>
                        <a:pt x="164702" y="394069"/>
                      </a:cubicBezTo>
                      <a:cubicBezTo>
                        <a:pt x="162568" y="388798"/>
                        <a:pt x="160425" y="383528"/>
                        <a:pt x="158242" y="378281"/>
                      </a:cubicBezTo>
                      <a:cubicBezTo>
                        <a:pt x="153601" y="367129"/>
                        <a:pt x="149059" y="357285"/>
                        <a:pt x="140767" y="349696"/>
                      </a:cubicBezTo>
                      <a:cubicBezTo>
                        <a:pt x="130669" y="340463"/>
                        <a:pt x="123129" y="340812"/>
                        <a:pt x="118613" y="342706"/>
                      </a:cubicBezTo>
                      <a:cubicBezTo>
                        <a:pt x="112190" y="345383"/>
                        <a:pt x="108188" y="352836"/>
                        <a:pt x="107887" y="362618"/>
                      </a:cubicBezTo>
                      <a:cubicBezTo>
                        <a:pt x="107499" y="375989"/>
                        <a:pt x="113883" y="392811"/>
                        <a:pt x="129063" y="400237"/>
                      </a:cubicBezTo>
                      <a:cubicBezTo>
                        <a:pt x="137581" y="404424"/>
                        <a:pt x="147391" y="406430"/>
                        <a:pt x="157288" y="406081"/>
                      </a:cubicBezTo>
                      <a:cubicBezTo>
                        <a:pt x="203340" y="522378"/>
                        <a:pt x="235292" y="647958"/>
                        <a:pt x="252491" y="779768"/>
                      </a:cubicBezTo>
                      <a:cubicBezTo>
                        <a:pt x="242242" y="778521"/>
                        <a:pt x="232043" y="776864"/>
                        <a:pt x="221957" y="775120"/>
                      </a:cubicBezTo>
                      <a:cubicBezTo>
                        <a:pt x="221743" y="774286"/>
                        <a:pt x="221381" y="773474"/>
                        <a:pt x="220751" y="772803"/>
                      </a:cubicBezTo>
                      <a:cubicBezTo>
                        <a:pt x="181486" y="729477"/>
                        <a:pt x="172341" y="682138"/>
                        <a:pt x="162632" y="632008"/>
                      </a:cubicBezTo>
                      <a:cubicBezTo>
                        <a:pt x="158592" y="611087"/>
                        <a:pt x="154415" y="589455"/>
                        <a:pt x="147929" y="567275"/>
                      </a:cubicBezTo>
                      <a:cubicBezTo>
                        <a:pt x="136601" y="528472"/>
                        <a:pt x="111361" y="497569"/>
                        <a:pt x="86974" y="467676"/>
                      </a:cubicBezTo>
                      <a:cubicBezTo>
                        <a:pt x="67630" y="444000"/>
                        <a:pt x="47646" y="419490"/>
                        <a:pt x="35064" y="391466"/>
                      </a:cubicBezTo>
                      <a:cubicBezTo>
                        <a:pt x="-20635" y="267257"/>
                        <a:pt x="24338" y="121067"/>
                        <a:pt x="139687" y="51424"/>
                      </a:cubicBezTo>
                      <a:close/>
                      <a:moveTo>
                        <a:pt x="325055" y="297026"/>
                      </a:moveTo>
                      <a:cubicBezTo>
                        <a:pt x="327149" y="289574"/>
                        <a:pt x="332318" y="282135"/>
                        <a:pt x="338051" y="282135"/>
                      </a:cubicBezTo>
                      <a:cubicBezTo>
                        <a:pt x="338407" y="282135"/>
                        <a:pt x="338730" y="282160"/>
                        <a:pt x="339068" y="282241"/>
                      </a:cubicBezTo>
                      <a:cubicBezTo>
                        <a:pt x="341049" y="282523"/>
                        <a:pt x="342581" y="283537"/>
                        <a:pt x="343885" y="285367"/>
                      </a:cubicBezTo>
                      <a:cubicBezTo>
                        <a:pt x="346708" y="289342"/>
                        <a:pt x="347799" y="296868"/>
                        <a:pt x="346506" y="303647"/>
                      </a:cubicBezTo>
                      <a:cubicBezTo>
                        <a:pt x="343896" y="317416"/>
                        <a:pt x="337173" y="329952"/>
                        <a:pt x="327915" y="339858"/>
                      </a:cubicBezTo>
                      <a:cubicBezTo>
                        <a:pt x="322407" y="326325"/>
                        <a:pt x="321115" y="311036"/>
                        <a:pt x="325056" y="297042"/>
                      </a:cubicBezTo>
                      <a:close/>
                      <a:moveTo>
                        <a:pt x="230831" y="335255"/>
                      </a:moveTo>
                      <a:cubicBezTo>
                        <a:pt x="228359" y="331617"/>
                        <a:pt x="226290" y="327704"/>
                        <a:pt x="224683" y="323580"/>
                      </a:cubicBezTo>
                      <a:cubicBezTo>
                        <a:pt x="217495" y="304950"/>
                        <a:pt x="218486" y="299455"/>
                        <a:pt x="219239" y="297960"/>
                      </a:cubicBezTo>
                      <a:cubicBezTo>
                        <a:pt x="220544" y="295406"/>
                        <a:pt x="223680" y="293461"/>
                        <a:pt x="227469" y="292876"/>
                      </a:cubicBezTo>
                      <a:cubicBezTo>
                        <a:pt x="228223" y="292770"/>
                        <a:pt x="228962" y="292699"/>
                        <a:pt x="229688" y="292699"/>
                      </a:cubicBezTo>
                      <a:cubicBezTo>
                        <a:pt x="232621" y="292699"/>
                        <a:pt x="235257" y="293621"/>
                        <a:pt x="236876" y="295278"/>
                      </a:cubicBezTo>
                      <a:cubicBezTo>
                        <a:pt x="241467" y="299988"/>
                        <a:pt x="240111" y="308997"/>
                        <a:pt x="238181" y="315726"/>
                      </a:cubicBezTo>
                      <a:cubicBezTo>
                        <a:pt x="236225" y="322430"/>
                        <a:pt x="233752" y="328972"/>
                        <a:pt x="230829" y="335252"/>
                      </a:cubicBezTo>
                      <a:close/>
                      <a:moveTo>
                        <a:pt x="233078" y="355030"/>
                      </a:moveTo>
                      <a:cubicBezTo>
                        <a:pt x="245962" y="366631"/>
                        <a:pt x="262483" y="373772"/>
                        <a:pt x="280033" y="373435"/>
                      </a:cubicBezTo>
                      <a:cubicBezTo>
                        <a:pt x="296040" y="373294"/>
                        <a:pt x="311621" y="367491"/>
                        <a:pt x="324642" y="357797"/>
                      </a:cubicBezTo>
                      <a:cubicBezTo>
                        <a:pt x="328757" y="364089"/>
                        <a:pt x="333800" y="369771"/>
                        <a:pt x="339621" y="374544"/>
                      </a:cubicBezTo>
                      <a:cubicBezTo>
                        <a:pt x="348314" y="381659"/>
                        <a:pt x="358676" y="386656"/>
                        <a:pt x="369640" y="389397"/>
                      </a:cubicBezTo>
                      <a:cubicBezTo>
                        <a:pt x="367421" y="396176"/>
                        <a:pt x="365626" y="402793"/>
                        <a:pt x="364020" y="408749"/>
                      </a:cubicBezTo>
                      <a:cubicBezTo>
                        <a:pt x="331404" y="529269"/>
                        <a:pt x="297734" y="653852"/>
                        <a:pt x="293456" y="781301"/>
                      </a:cubicBezTo>
                      <a:cubicBezTo>
                        <a:pt x="291073" y="781442"/>
                        <a:pt x="288802" y="781788"/>
                        <a:pt x="286368" y="781823"/>
                      </a:cubicBezTo>
                      <a:cubicBezTo>
                        <a:pt x="278967" y="781965"/>
                        <a:pt x="271553" y="781541"/>
                        <a:pt x="264152" y="780926"/>
                      </a:cubicBezTo>
                      <a:cubicBezTo>
                        <a:pt x="247053" y="648294"/>
                        <a:pt x="215101" y="521917"/>
                        <a:pt x="168974" y="404761"/>
                      </a:cubicBezTo>
                      <a:cubicBezTo>
                        <a:pt x="175761" y="403426"/>
                        <a:pt x="182535" y="401109"/>
                        <a:pt x="189071" y="397808"/>
                      </a:cubicBezTo>
                      <a:cubicBezTo>
                        <a:pt x="207926" y="388275"/>
                        <a:pt x="222578" y="372213"/>
                        <a:pt x="233078" y="355030"/>
                      </a:cubicBezTo>
                      <a:close/>
                      <a:moveTo>
                        <a:pt x="356932" y="775893"/>
                      </a:moveTo>
                      <a:cubicBezTo>
                        <a:pt x="338078" y="789612"/>
                        <a:pt x="314933" y="797837"/>
                        <a:pt x="291587" y="799033"/>
                      </a:cubicBezTo>
                      <a:cubicBezTo>
                        <a:pt x="288440" y="799209"/>
                        <a:pt x="286030" y="801848"/>
                        <a:pt x="286193" y="804964"/>
                      </a:cubicBezTo>
                      <a:cubicBezTo>
                        <a:pt x="286371" y="807980"/>
                        <a:pt x="288863" y="810310"/>
                        <a:pt x="291863" y="810310"/>
                      </a:cubicBezTo>
                      <a:cubicBezTo>
                        <a:pt x="291969" y="810310"/>
                        <a:pt x="292076" y="810310"/>
                        <a:pt x="292147" y="810310"/>
                      </a:cubicBezTo>
                      <a:cubicBezTo>
                        <a:pt x="313574" y="809215"/>
                        <a:pt x="334812" y="802659"/>
                        <a:pt x="353291" y="791731"/>
                      </a:cubicBezTo>
                      <a:cubicBezTo>
                        <a:pt x="351534" y="794747"/>
                        <a:pt x="349339" y="797488"/>
                        <a:pt x="346818" y="799593"/>
                      </a:cubicBezTo>
                      <a:cubicBezTo>
                        <a:pt x="336920" y="807868"/>
                        <a:pt x="322982" y="810671"/>
                        <a:pt x="310663" y="812316"/>
                      </a:cubicBezTo>
                      <a:cubicBezTo>
                        <a:pt x="287280" y="815442"/>
                        <a:pt x="263507" y="815668"/>
                        <a:pt x="240036" y="812976"/>
                      </a:cubicBezTo>
                      <a:cubicBezTo>
                        <a:pt x="229223" y="811719"/>
                        <a:pt x="217142" y="809451"/>
                        <a:pt x="209703" y="801974"/>
                      </a:cubicBezTo>
                      <a:cubicBezTo>
                        <a:pt x="206027" y="798285"/>
                        <a:pt x="203932" y="792267"/>
                        <a:pt x="204510" y="786983"/>
                      </a:cubicBezTo>
                      <a:cubicBezTo>
                        <a:pt x="204652" y="785786"/>
                        <a:pt x="204947" y="784390"/>
                        <a:pt x="205552" y="783033"/>
                      </a:cubicBezTo>
                      <a:cubicBezTo>
                        <a:pt x="207998" y="784079"/>
                        <a:pt x="210469" y="784580"/>
                        <a:pt x="212275" y="784902"/>
                      </a:cubicBezTo>
                      <a:cubicBezTo>
                        <a:pt x="235383" y="788952"/>
                        <a:pt x="259218" y="793126"/>
                        <a:pt x="283329" y="793126"/>
                      </a:cubicBezTo>
                      <a:cubicBezTo>
                        <a:pt x="284396" y="793126"/>
                        <a:pt x="285473" y="793126"/>
                        <a:pt x="286540" y="793100"/>
                      </a:cubicBezTo>
                      <a:cubicBezTo>
                        <a:pt x="313700" y="792677"/>
                        <a:pt x="337773" y="786160"/>
                        <a:pt x="356703" y="774559"/>
                      </a:cubicBezTo>
                      <a:cubicBezTo>
                        <a:pt x="356810" y="774993"/>
                        <a:pt x="356881" y="775442"/>
                        <a:pt x="356916" y="775891"/>
                      </a:cubicBezTo>
                      <a:close/>
                      <a:moveTo>
                        <a:pt x="359290" y="802908"/>
                      </a:moveTo>
                      <a:cubicBezTo>
                        <a:pt x="359880" y="805536"/>
                        <a:pt x="359916" y="808229"/>
                        <a:pt x="359667" y="810908"/>
                      </a:cubicBezTo>
                      <a:cubicBezTo>
                        <a:pt x="358536" y="810978"/>
                        <a:pt x="357395" y="811317"/>
                        <a:pt x="356442" y="812116"/>
                      </a:cubicBezTo>
                      <a:cubicBezTo>
                        <a:pt x="336696" y="828626"/>
                        <a:pt x="309600" y="836414"/>
                        <a:pt x="284096" y="832975"/>
                      </a:cubicBezTo>
                      <a:cubicBezTo>
                        <a:pt x="281024" y="832590"/>
                        <a:pt x="278125" y="834720"/>
                        <a:pt x="277698" y="837810"/>
                      </a:cubicBezTo>
                      <a:cubicBezTo>
                        <a:pt x="277286" y="840900"/>
                        <a:pt x="279465" y="843741"/>
                        <a:pt x="282566" y="844165"/>
                      </a:cubicBezTo>
                      <a:cubicBezTo>
                        <a:pt x="287044" y="844762"/>
                        <a:pt x="291573" y="845062"/>
                        <a:pt x="296089" y="845062"/>
                      </a:cubicBezTo>
                      <a:cubicBezTo>
                        <a:pt x="315997" y="845062"/>
                        <a:pt x="335906" y="839230"/>
                        <a:pt x="352729" y="828639"/>
                      </a:cubicBezTo>
                      <a:cubicBezTo>
                        <a:pt x="351161" y="830793"/>
                        <a:pt x="349443" y="832801"/>
                        <a:pt x="347573" y="834445"/>
                      </a:cubicBezTo>
                      <a:cubicBezTo>
                        <a:pt x="338265" y="842657"/>
                        <a:pt x="324503" y="847679"/>
                        <a:pt x="306689" y="849336"/>
                      </a:cubicBezTo>
                      <a:cubicBezTo>
                        <a:pt x="287270" y="851141"/>
                        <a:pt x="267850" y="849159"/>
                        <a:pt x="249723" y="846793"/>
                      </a:cubicBezTo>
                      <a:cubicBezTo>
                        <a:pt x="238120" y="845249"/>
                        <a:pt x="227030" y="843352"/>
                        <a:pt x="218826" y="836974"/>
                      </a:cubicBezTo>
                      <a:cubicBezTo>
                        <a:pt x="212817" y="832313"/>
                        <a:pt x="208790" y="823566"/>
                        <a:pt x="210772" y="816613"/>
                      </a:cubicBezTo>
                      <a:cubicBezTo>
                        <a:pt x="219403" y="821285"/>
                        <a:pt x="229476" y="823117"/>
                        <a:pt x="238734" y="824177"/>
                      </a:cubicBezTo>
                      <a:cubicBezTo>
                        <a:pt x="250025" y="825473"/>
                        <a:pt x="261377" y="826119"/>
                        <a:pt x="272730" y="826119"/>
                      </a:cubicBezTo>
                      <a:cubicBezTo>
                        <a:pt x="285915" y="826119"/>
                        <a:pt x="299099" y="825247"/>
                        <a:pt x="312172" y="823502"/>
                      </a:cubicBezTo>
                      <a:cubicBezTo>
                        <a:pt x="326121" y="821644"/>
                        <a:pt x="342016" y="818368"/>
                        <a:pt x="354146" y="808238"/>
                      </a:cubicBezTo>
                      <a:cubicBezTo>
                        <a:pt x="356002" y="806680"/>
                        <a:pt x="357695" y="804847"/>
                        <a:pt x="359290" y="802904"/>
                      </a:cubicBezTo>
                      <a:close/>
                      <a:moveTo>
                        <a:pt x="345717" y="866047"/>
                      </a:moveTo>
                      <a:cubicBezTo>
                        <a:pt x="327150" y="875043"/>
                        <a:pt x="306000" y="878383"/>
                        <a:pt x="285590" y="875367"/>
                      </a:cubicBezTo>
                      <a:cubicBezTo>
                        <a:pt x="282517" y="874943"/>
                        <a:pt x="279593" y="877013"/>
                        <a:pt x="279129" y="880115"/>
                      </a:cubicBezTo>
                      <a:cubicBezTo>
                        <a:pt x="278663" y="883191"/>
                        <a:pt x="280811" y="886059"/>
                        <a:pt x="283909" y="886532"/>
                      </a:cubicBezTo>
                      <a:cubicBezTo>
                        <a:pt x="289428" y="887341"/>
                        <a:pt x="294998" y="887740"/>
                        <a:pt x="300543" y="887740"/>
                      </a:cubicBezTo>
                      <a:cubicBezTo>
                        <a:pt x="312511" y="887740"/>
                        <a:pt x="324390" y="885660"/>
                        <a:pt x="335769" y="882008"/>
                      </a:cubicBezTo>
                      <a:cubicBezTo>
                        <a:pt x="329735" y="887503"/>
                        <a:pt x="321505" y="892002"/>
                        <a:pt x="311081" y="895341"/>
                      </a:cubicBezTo>
                      <a:cubicBezTo>
                        <a:pt x="297745" y="899603"/>
                        <a:pt x="283946" y="901447"/>
                        <a:pt x="269884" y="900862"/>
                      </a:cubicBezTo>
                      <a:cubicBezTo>
                        <a:pt x="257590" y="900325"/>
                        <a:pt x="240566" y="897347"/>
                        <a:pt x="229389" y="886133"/>
                      </a:cubicBezTo>
                      <a:cubicBezTo>
                        <a:pt x="220947" y="877684"/>
                        <a:pt x="217007" y="862619"/>
                        <a:pt x="223355" y="852152"/>
                      </a:cubicBezTo>
                      <a:cubicBezTo>
                        <a:pt x="231271" y="855317"/>
                        <a:pt x="239839" y="856875"/>
                        <a:pt x="248231" y="857984"/>
                      </a:cubicBezTo>
                      <a:cubicBezTo>
                        <a:pt x="261817" y="859768"/>
                        <a:pt x="276156" y="861325"/>
                        <a:pt x="290808" y="861325"/>
                      </a:cubicBezTo>
                      <a:cubicBezTo>
                        <a:pt x="296416" y="861325"/>
                        <a:pt x="302086" y="861113"/>
                        <a:pt x="307756" y="860577"/>
                      </a:cubicBezTo>
                      <a:cubicBezTo>
                        <a:pt x="322622" y="859192"/>
                        <a:pt x="335091" y="855567"/>
                        <a:pt x="345127" y="849885"/>
                      </a:cubicBezTo>
                      <a:cubicBezTo>
                        <a:pt x="347133" y="854733"/>
                        <a:pt x="347271" y="860390"/>
                        <a:pt x="345717" y="866047"/>
                      </a:cubicBezTo>
                      <a:close/>
                      <a:moveTo>
                        <a:pt x="298636" y="935204"/>
                      </a:moveTo>
                      <a:cubicBezTo>
                        <a:pt x="285502" y="940799"/>
                        <a:pt x="269394" y="938432"/>
                        <a:pt x="258468" y="929273"/>
                      </a:cubicBezTo>
                      <a:cubicBezTo>
                        <a:pt x="252647" y="924400"/>
                        <a:pt x="248093" y="916201"/>
                        <a:pt x="249059" y="908899"/>
                      </a:cubicBezTo>
                      <a:cubicBezTo>
                        <a:pt x="255344" y="910581"/>
                        <a:pt x="262006" y="911813"/>
                        <a:pt x="269394" y="912138"/>
                      </a:cubicBezTo>
                      <a:cubicBezTo>
                        <a:pt x="271265" y="912209"/>
                        <a:pt x="273158" y="912244"/>
                        <a:pt x="275027" y="912244"/>
                      </a:cubicBezTo>
                      <a:cubicBezTo>
                        <a:pt x="288450" y="912244"/>
                        <a:pt x="301722" y="910174"/>
                        <a:pt x="314581" y="906076"/>
                      </a:cubicBezTo>
                      <a:cubicBezTo>
                        <a:pt x="317141" y="905267"/>
                        <a:pt x="319423" y="904268"/>
                        <a:pt x="321782" y="903321"/>
                      </a:cubicBezTo>
                      <a:cubicBezTo>
                        <a:pt x="320526" y="917028"/>
                        <a:pt x="311395" y="929750"/>
                        <a:pt x="298636" y="935196"/>
                      </a:cubicBezTo>
                      <a:close/>
                      <a:moveTo>
                        <a:pt x="24683" y="396064"/>
                      </a:moveTo>
                      <a:cubicBezTo>
                        <a:pt x="37881" y="425446"/>
                        <a:pt x="58353" y="450530"/>
                        <a:pt x="78149" y="474791"/>
                      </a:cubicBezTo>
                      <a:cubicBezTo>
                        <a:pt x="102938" y="505145"/>
                        <a:pt x="126334" y="533805"/>
                        <a:pt x="137009" y="570415"/>
                      </a:cubicBezTo>
                      <a:cubicBezTo>
                        <a:pt x="143344" y="592097"/>
                        <a:pt x="147484" y="613467"/>
                        <a:pt x="151499" y="634139"/>
                      </a:cubicBezTo>
                      <a:cubicBezTo>
                        <a:pt x="160405" y="680269"/>
                        <a:pt x="168948" y="724093"/>
                        <a:pt x="200047" y="765426"/>
                      </a:cubicBezTo>
                      <a:cubicBezTo>
                        <a:pt x="199506" y="766086"/>
                        <a:pt x="199044" y="766821"/>
                        <a:pt x="198653" y="767644"/>
                      </a:cubicBezTo>
                      <a:cubicBezTo>
                        <a:pt x="197750" y="769661"/>
                        <a:pt x="197547" y="771906"/>
                        <a:pt x="197899" y="774049"/>
                      </a:cubicBezTo>
                      <a:cubicBezTo>
                        <a:pt x="195389" y="777302"/>
                        <a:pt x="193696" y="781251"/>
                        <a:pt x="193207" y="785775"/>
                      </a:cubicBezTo>
                      <a:cubicBezTo>
                        <a:pt x="192279" y="794410"/>
                        <a:pt x="195451" y="803519"/>
                        <a:pt x="201436" y="809662"/>
                      </a:cubicBezTo>
                      <a:cubicBezTo>
                        <a:pt x="195164" y="822222"/>
                        <a:pt x="201411" y="837786"/>
                        <a:pt x="211811" y="845873"/>
                      </a:cubicBezTo>
                      <a:cubicBezTo>
                        <a:pt x="212313" y="846258"/>
                        <a:pt x="212878" y="846470"/>
                        <a:pt x="213379" y="846833"/>
                      </a:cubicBezTo>
                      <a:cubicBezTo>
                        <a:pt x="204385" y="862198"/>
                        <a:pt x="209880" y="882634"/>
                        <a:pt x="221307" y="894085"/>
                      </a:cubicBezTo>
                      <a:cubicBezTo>
                        <a:pt x="225887" y="898670"/>
                        <a:pt x="231670" y="902222"/>
                        <a:pt x="238143" y="905113"/>
                      </a:cubicBezTo>
                      <a:cubicBezTo>
                        <a:pt x="235369" y="917200"/>
                        <a:pt x="242019" y="930259"/>
                        <a:pt x="251139" y="937897"/>
                      </a:cubicBezTo>
                      <a:cubicBezTo>
                        <a:pt x="260159" y="945461"/>
                        <a:pt x="271951" y="949460"/>
                        <a:pt x="283718" y="949460"/>
                      </a:cubicBezTo>
                      <a:cubicBezTo>
                        <a:pt x="290367" y="949460"/>
                        <a:pt x="297003" y="948189"/>
                        <a:pt x="303124" y="945573"/>
                      </a:cubicBezTo>
                      <a:cubicBezTo>
                        <a:pt x="320098" y="938321"/>
                        <a:pt x="332216" y="921137"/>
                        <a:pt x="333282" y="902820"/>
                      </a:cubicBezTo>
                      <a:cubicBezTo>
                        <a:pt x="333389" y="901174"/>
                        <a:pt x="332731" y="899694"/>
                        <a:pt x="331675" y="898596"/>
                      </a:cubicBezTo>
                      <a:cubicBezTo>
                        <a:pt x="333481" y="900478"/>
                        <a:pt x="348623" y="885263"/>
                        <a:pt x="349978" y="883294"/>
                      </a:cubicBezTo>
                      <a:cubicBezTo>
                        <a:pt x="353929" y="877487"/>
                        <a:pt x="356965" y="869238"/>
                        <a:pt x="358107" y="862297"/>
                      </a:cubicBezTo>
                      <a:cubicBezTo>
                        <a:pt x="358462" y="860252"/>
                        <a:pt x="355386" y="842609"/>
                        <a:pt x="354732" y="843170"/>
                      </a:cubicBezTo>
                      <a:cubicBezTo>
                        <a:pt x="354874" y="843064"/>
                        <a:pt x="354981" y="842994"/>
                        <a:pt x="355120" y="842888"/>
                      </a:cubicBezTo>
                      <a:cubicBezTo>
                        <a:pt x="367778" y="831698"/>
                        <a:pt x="376271" y="811112"/>
                        <a:pt x="367978" y="793406"/>
                      </a:cubicBezTo>
                      <a:cubicBezTo>
                        <a:pt x="367527" y="792445"/>
                        <a:pt x="366822" y="791760"/>
                        <a:pt x="366008" y="791213"/>
                      </a:cubicBezTo>
                      <a:cubicBezTo>
                        <a:pt x="369394" y="782291"/>
                        <a:pt x="369696" y="772285"/>
                        <a:pt x="364579" y="763712"/>
                      </a:cubicBezTo>
                      <a:cubicBezTo>
                        <a:pt x="363000" y="761020"/>
                        <a:pt x="359498" y="760147"/>
                        <a:pt x="356813" y="761730"/>
                      </a:cubicBezTo>
                      <a:cubicBezTo>
                        <a:pt x="386795" y="723127"/>
                        <a:pt x="395464" y="674654"/>
                        <a:pt x="403781" y="627502"/>
                      </a:cubicBezTo>
                      <a:cubicBezTo>
                        <a:pt x="406039" y="614830"/>
                        <a:pt x="408247" y="602220"/>
                        <a:pt x="410881" y="589871"/>
                      </a:cubicBezTo>
                      <a:cubicBezTo>
                        <a:pt x="417379" y="559404"/>
                        <a:pt x="427139" y="524452"/>
                        <a:pt x="450285" y="496328"/>
                      </a:cubicBezTo>
                      <a:cubicBezTo>
                        <a:pt x="455604" y="489848"/>
                        <a:pt x="460973" y="483606"/>
                        <a:pt x="466279" y="477413"/>
                      </a:cubicBezTo>
                      <a:cubicBezTo>
                        <a:pt x="483340" y="457575"/>
                        <a:pt x="499460" y="438834"/>
                        <a:pt x="512381" y="415034"/>
                      </a:cubicBezTo>
                      <a:cubicBezTo>
                        <a:pt x="561720" y="324246"/>
                        <a:pt x="579258" y="190841"/>
                        <a:pt x="507189" y="97472"/>
                      </a:cubicBezTo>
                      <a:cubicBezTo>
                        <a:pt x="418673" y="-17242"/>
                        <a:pt x="242644" y="-23958"/>
                        <a:pt x="133781" y="41773"/>
                      </a:cubicBezTo>
                      <a:cubicBezTo>
                        <a:pt x="13564" y="114357"/>
                        <a:pt x="-33341" y="266665"/>
                        <a:pt x="24679" y="39605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0" name="Freeform 152">
                  <a:extLst>
                    <a:ext uri="{FF2B5EF4-FFF2-40B4-BE49-F238E27FC236}">
                      <a16:creationId xmlns:a16="http://schemas.microsoft.com/office/drawing/2014/main" id="{8CD1B79E-126F-47DF-884A-CB4AE35CCDED}"/>
                    </a:ext>
                  </a:extLst>
                </p:cNvPr>
                <p:cNvSpPr/>
                <p:nvPr/>
              </p:nvSpPr>
              <p:spPr>
                <a:xfrm>
                  <a:off x="5859545" y="3128279"/>
                  <a:ext cx="142589" cy="204679"/>
                </a:xfrm>
                <a:custGeom>
                  <a:avLst/>
                  <a:gdLst>
                    <a:gd name="connsiteX0" fmla="*/ 69207 w 142589"/>
                    <a:gd name="connsiteY0" fmla="*/ 32523 h 204679"/>
                    <a:gd name="connsiteX1" fmla="*/ 97684 w 142589"/>
                    <a:gd name="connsiteY1" fmla="*/ 11352 h 204679"/>
                    <a:gd name="connsiteX2" fmla="*/ 127753 w 142589"/>
                    <a:gd name="connsiteY2" fmla="*/ 23626 h 204679"/>
                    <a:gd name="connsiteX3" fmla="*/ 33065 w 142589"/>
                    <a:gd name="connsiteY3" fmla="*/ 192233 h 204679"/>
                    <a:gd name="connsiteX4" fmla="*/ 11501 w 142589"/>
                    <a:gd name="connsiteY4" fmla="*/ 187959 h 204679"/>
                    <a:gd name="connsiteX5" fmla="*/ 69207 w 142589"/>
                    <a:gd name="connsiteY5" fmla="*/ 32523 h 204679"/>
                    <a:gd name="connsiteX6" fmla="*/ 4488 w 142589"/>
                    <a:gd name="connsiteY6" fmla="*/ 198077 h 204679"/>
                    <a:gd name="connsiteX7" fmla="*/ 36816 w 142589"/>
                    <a:gd name="connsiteY7" fmla="*/ 204482 h 204679"/>
                    <a:gd name="connsiteX8" fmla="*/ 37933 w 142589"/>
                    <a:gd name="connsiteY8" fmla="*/ 204588 h 204679"/>
                    <a:gd name="connsiteX9" fmla="*/ 41268 w 142589"/>
                    <a:gd name="connsiteY9" fmla="*/ 203503 h 204679"/>
                    <a:gd name="connsiteX10" fmla="*/ 43576 w 142589"/>
                    <a:gd name="connsiteY10" fmla="*/ 199591 h 204679"/>
                    <a:gd name="connsiteX11" fmla="*/ 140309 w 142589"/>
                    <a:gd name="connsiteY11" fmla="*/ 28067 h 204679"/>
                    <a:gd name="connsiteX12" fmla="*/ 142492 w 142589"/>
                    <a:gd name="connsiteY12" fmla="*/ 23706 h 204679"/>
                    <a:gd name="connsiteX13" fmla="*/ 140433 w 142589"/>
                    <a:gd name="connsiteY13" fmla="*/ 19282 h 204679"/>
                    <a:gd name="connsiteX14" fmla="*/ 96401 w 142589"/>
                    <a:gd name="connsiteY14" fmla="*/ 130 h 204679"/>
                    <a:gd name="connsiteX15" fmla="*/ 60185 w 142589"/>
                    <a:gd name="connsiteY15" fmla="*/ 25675 h 204679"/>
                    <a:gd name="connsiteX16" fmla="*/ -93 w 142589"/>
                    <a:gd name="connsiteY16" fmla="*/ 192312 h 204679"/>
                    <a:gd name="connsiteX17" fmla="*/ 4486 w 142589"/>
                    <a:gd name="connsiteY17" fmla="*/ 198070 h 20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589" h="204679">
                      <a:moveTo>
                        <a:pt x="69207" y="32523"/>
                      </a:moveTo>
                      <a:cubicBezTo>
                        <a:pt x="76244" y="23364"/>
                        <a:pt x="85804" y="12686"/>
                        <a:pt x="97684" y="11352"/>
                      </a:cubicBezTo>
                      <a:cubicBezTo>
                        <a:pt x="108221" y="10131"/>
                        <a:pt x="118232" y="16262"/>
                        <a:pt x="127753" y="23626"/>
                      </a:cubicBezTo>
                      <a:cubicBezTo>
                        <a:pt x="76445" y="65868"/>
                        <a:pt x="42298" y="126664"/>
                        <a:pt x="33065" y="192233"/>
                      </a:cubicBezTo>
                      <a:lnTo>
                        <a:pt x="11501" y="187959"/>
                      </a:lnTo>
                      <a:cubicBezTo>
                        <a:pt x="14687" y="132060"/>
                        <a:pt x="35098" y="77046"/>
                        <a:pt x="69207" y="32523"/>
                      </a:cubicBezTo>
                      <a:close/>
                      <a:moveTo>
                        <a:pt x="4488" y="198077"/>
                      </a:moveTo>
                      <a:lnTo>
                        <a:pt x="36816" y="204482"/>
                      </a:lnTo>
                      <a:cubicBezTo>
                        <a:pt x="37193" y="204552"/>
                        <a:pt x="37570" y="204588"/>
                        <a:pt x="37933" y="204588"/>
                      </a:cubicBezTo>
                      <a:cubicBezTo>
                        <a:pt x="39124" y="204588"/>
                        <a:pt x="40305" y="204213"/>
                        <a:pt x="41268" y="203503"/>
                      </a:cubicBezTo>
                      <a:cubicBezTo>
                        <a:pt x="42548" y="202581"/>
                        <a:pt x="43388" y="201161"/>
                        <a:pt x="43576" y="199591"/>
                      </a:cubicBezTo>
                      <a:cubicBezTo>
                        <a:pt x="51404" y="132364"/>
                        <a:pt x="86680" y="69836"/>
                        <a:pt x="140309" y="28067"/>
                      </a:cubicBezTo>
                      <a:cubicBezTo>
                        <a:pt x="141664" y="27022"/>
                        <a:pt x="142467" y="25414"/>
                        <a:pt x="142492" y="23706"/>
                      </a:cubicBezTo>
                      <a:cubicBezTo>
                        <a:pt x="142504" y="21999"/>
                        <a:pt x="141753" y="20366"/>
                        <a:pt x="140433" y="19282"/>
                      </a:cubicBezTo>
                      <a:cubicBezTo>
                        <a:pt x="127525" y="8653"/>
                        <a:pt x="113261" y="-1752"/>
                        <a:pt x="96401" y="130"/>
                      </a:cubicBezTo>
                      <a:cubicBezTo>
                        <a:pt x="80256" y="1950"/>
                        <a:pt x="68564" y="14734"/>
                        <a:pt x="60185" y="25675"/>
                      </a:cubicBezTo>
                      <a:cubicBezTo>
                        <a:pt x="23667" y="73312"/>
                        <a:pt x="2253" y="132488"/>
                        <a:pt x="-93" y="192312"/>
                      </a:cubicBezTo>
                      <a:cubicBezTo>
                        <a:pt x="-200" y="195078"/>
                        <a:pt x="1738" y="197521"/>
                        <a:pt x="4486" y="19807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1" name="Freeform 153">
                  <a:extLst>
                    <a:ext uri="{FF2B5EF4-FFF2-40B4-BE49-F238E27FC236}">
                      <a16:creationId xmlns:a16="http://schemas.microsoft.com/office/drawing/2014/main" id="{6F59ED74-345A-4E8F-BB76-96B8582418F0}"/>
                    </a:ext>
                  </a:extLst>
                </p:cNvPr>
                <p:cNvSpPr/>
                <p:nvPr/>
              </p:nvSpPr>
              <p:spPr>
                <a:xfrm>
                  <a:off x="5651500" y="3281988"/>
                  <a:ext cx="127873" cy="59002"/>
                </a:xfrm>
                <a:custGeom>
                  <a:avLst/>
                  <a:gdLst>
                    <a:gd name="connsiteX0" fmla="*/ 12156 w 127873"/>
                    <a:gd name="connsiteY0" fmla="*/ 29839 h 59002"/>
                    <a:gd name="connsiteX1" fmla="*/ 33545 w 127873"/>
                    <a:gd name="connsiteY1" fmla="*/ 12493 h 59002"/>
                    <a:gd name="connsiteX2" fmla="*/ 45613 w 127873"/>
                    <a:gd name="connsiteY2" fmla="*/ 11197 h 59002"/>
                    <a:gd name="connsiteX3" fmla="*/ 89507 w 127873"/>
                    <a:gd name="connsiteY3" fmla="*/ 22399 h 59002"/>
                    <a:gd name="connsiteX4" fmla="*/ 103632 w 127873"/>
                    <a:gd name="connsiteY4" fmla="*/ 27658 h 59002"/>
                    <a:gd name="connsiteX5" fmla="*/ 45061 w 127873"/>
                    <a:gd name="connsiteY5" fmla="*/ 44418 h 59002"/>
                    <a:gd name="connsiteX6" fmla="*/ 28025 w 127873"/>
                    <a:gd name="connsiteY6" fmla="*/ 47621 h 59002"/>
                    <a:gd name="connsiteX7" fmla="*/ 28025 w 127873"/>
                    <a:gd name="connsiteY7" fmla="*/ 53266 h 59002"/>
                    <a:gd name="connsiteX8" fmla="*/ 27197 w 127873"/>
                    <a:gd name="connsiteY8" fmla="*/ 47609 h 59002"/>
                    <a:gd name="connsiteX9" fmla="*/ 14025 w 127873"/>
                    <a:gd name="connsiteY9" fmla="*/ 41889 h 59002"/>
                    <a:gd name="connsiteX10" fmla="*/ 12156 w 127873"/>
                    <a:gd name="connsiteY10" fmla="*/ 29840 h 59002"/>
                    <a:gd name="connsiteX11" fmla="*/ 26858 w 127873"/>
                    <a:gd name="connsiteY11" fmla="*/ 58885 h 59002"/>
                    <a:gd name="connsiteX12" fmla="*/ 28025 w 127873"/>
                    <a:gd name="connsiteY12" fmla="*/ 58910 h 59002"/>
                    <a:gd name="connsiteX13" fmla="*/ 48009 w 127873"/>
                    <a:gd name="connsiteY13" fmla="*/ 55321 h 59002"/>
                    <a:gd name="connsiteX14" fmla="*/ 108011 w 127873"/>
                    <a:gd name="connsiteY14" fmla="*/ 38101 h 59002"/>
                    <a:gd name="connsiteX15" fmla="*/ 124143 w 127873"/>
                    <a:gd name="connsiteY15" fmla="*/ 32306 h 59002"/>
                    <a:gd name="connsiteX16" fmla="*/ 127756 w 127873"/>
                    <a:gd name="connsiteY16" fmla="*/ 26562 h 59002"/>
                    <a:gd name="connsiteX17" fmla="*/ 123240 w 127873"/>
                    <a:gd name="connsiteY17" fmla="*/ 21503 h 59002"/>
                    <a:gd name="connsiteX18" fmla="*/ 93634 w 127873"/>
                    <a:gd name="connsiteY18" fmla="*/ 11883 h 59002"/>
                    <a:gd name="connsiteX19" fmla="*/ 45613 w 127873"/>
                    <a:gd name="connsiteY19" fmla="*/ -92 h 59002"/>
                    <a:gd name="connsiteX20" fmla="*/ 31086 w 127873"/>
                    <a:gd name="connsiteY20" fmla="*/ 1466 h 59002"/>
                    <a:gd name="connsiteX21" fmla="*/ 1505 w 127873"/>
                    <a:gd name="connsiteY21" fmla="*/ 25926 h 59002"/>
                    <a:gd name="connsiteX22" fmla="*/ 4917 w 127873"/>
                    <a:gd name="connsiteY22" fmla="*/ 48655 h 59002"/>
                    <a:gd name="connsiteX23" fmla="*/ 26858 w 127873"/>
                    <a:gd name="connsiteY23" fmla="*/ 58885 h 59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7873" h="59002">
                      <a:moveTo>
                        <a:pt x="12156" y="29839"/>
                      </a:moveTo>
                      <a:cubicBezTo>
                        <a:pt x="15242" y="21614"/>
                        <a:pt x="25704" y="14226"/>
                        <a:pt x="33545" y="12493"/>
                      </a:cubicBezTo>
                      <a:cubicBezTo>
                        <a:pt x="37509" y="11621"/>
                        <a:pt x="41448" y="11197"/>
                        <a:pt x="45613" y="11197"/>
                      </a:cubicBezTo>
                      <a:cubicBezTo>
                        <a:pt x="60453" y="11197"/>
                        <a:pt x="74566" y="16642"/>
                        <a:pt x="89507" y="22399"/>
                      </a:cubicBezTo>
                      <a:cubicBezTo>
                        <a:pt x="94161" y="24194"/>
                        <a:pt x="98865" y="26000"/>
                        <a:pt x="103632" y="27658"/>
                      </a:cubicBezTo>
                      <a:cubicBezTo>
                        <a:pt x="86985" y="33290"/>
                        <a:pt x="67880" y="38748"/>
                        <a:pt x="45061" y="44418"/>
                      </a:cubicBezTo>
                      <a:cubicBezTo>
                        <a:pt x="39754" y="45926"/>
                        <a:pt x="33695" y="47621"/>
                        <a:pt x="28025" y="47621"/>
                      </a:cubicBezTo>
                      <a:lnTo>
                        <a:pt x="28025" y="53266"/>
                      </a:lnTo>
                      <a:lnTo>
                        <a:pt x="27197" y="47609"/>
                      </a:lnTo>
                      <a:cubicBezTo>
                        <a:pt x="21527" y="47432"/>
                        <a:pt x="16597" y="45302"/>
                        <a:pt x="14025" y="41889"/>
                      </a:cubicBezTo>
                      <a:cubicBezTo>
                        <a:pt x="11152" y="38101"/>
                        <a:pt x="10550" y="34151"/>
                        <a:pt x="12156" y="29840"/>
                      </a:cubicBezTo>
                      <a:close/>
                      <a:moveTo>
                        <a:pt x="26858" y="58885"/>
                      </a:moveTo>
                      <a:cubicBezTo>
                        <a:pt x="26922" y="58885"/>
                        <a:pt x="27975" y="58910"/>
                        <a:pt x="28025" y="58910"/>
                      </a:cubicBezTo>
                      <a:cubicBezTo>
                        <a:pt x="35288" y="58910"/>
                        <a:pt x="42125" y="56978"/>
                        <a:pt x="48009" y="55321"/>
                      </a:cubicBezTo>
                      <a:cubicBezTo>
                        <a:pt x="71254" y="49540"/>
                        <a:pt x="90899" y="43907"/>
                        <a:pt x="108011" y="38101"/>
                      </a:cubicBezTo>
                      <a:cubicBezTo>
                        <a:pt x="113468" y="36243"/>
                        <a:pt x="118849" y="34312"/>
                        <a:pt x="124143" y="32306"/>
                      </a:cubicBezTo>
                      <a:cubicBezTo>
                        <a:pt x="126501" y="31395"/>
                        <a:pt x="127969" y="29067"/>
                        <a:pt x="127756" y="26562"/>
                      </a:cubicBezTo>
                      <a:cubicBezTo>
                        <a:pt x="127542" y="24072"/>
                        <a:pt x="125697" y="22001"/>
                        <a:pt x="123240" y="21503"/>
                      </a:cubicBezTo>
                      <a:cubicBezTo>
                        <a:pt x="113405" y="19496"/>
                        <a:pt x="103796" y="15796"/>
                        <a:pt x="93634" y="11883"/>
                      </a:cubicBezTo>
                      <a:cubicBezTo>
                        <a:pt x="78367" y="6002"/>
                        <a:pt x="62573" y="-92"/>
                        <a:pt x="45613" y="-92"/>
                      </a:cubicBezTo>
                      <a:cubicBezTo>
                        <a:pt x="40683" y="-92"/>
                        <a:pt x="35790" y="445"/>
                        <a:pt x="31086" y="1466"/>
                      </a:cubicBezTo>
                      <a:cubicBezTo>
                        <a:pt x="20285" y="3871"/>
                        <a:pt x="6235" y="13241"/>
                        <a:pt x="1505" y="25926"/>
                      </a:cubicBezTo>
                      <a:cubicBezTo>
                        <a:pt x="-1468" y="33876"/>
                        <a:pt x="-289" y="41739"/>
                        <a:pt x="4917" y="48655"/>
                      </a:cubicBezTo>
                      <a:cubicBezTo>
                        <a:pt x="9609" y="54885"/>
                        <a:pt x="17613" y="58611"/>
                        <a:pt x="26858" y="588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2" name="Freeform 154">
                  <a:extLst>
                    <a:ext uri="{FF2B5EF4-FFF2-40B4-BE49-F238E27FC236}">
                      <a16:creationId xmlns:a16="http://schemas.microsoft.com/office/drawing/2014/main" id="{D2307B35-51FD-4C7E-AC30-2B3E943A53CD}"/>
                    </a:ext>
                  </a:extLst>
                </p:cNvPr>
                <p:cNvSpPr/>
                <p:nvPr/>
              </p:nvSpPr>
              <p:spPr>
                <a:xfrm>
                  <a:off x="5764013" y="3003228"/>
                  <a:ext cx="109098" cy="87325"/>
                </a:xfrm>
                <a:custGeom>
                  <a:avLst/>
                  <a:gdLst>
                    <a:gd name="connsiteX0" fmla="*/ 11742 w 109098"/>
                    <a:gd name="connsiteY0" fmla="*/ 17827 h 87325"/>
                    <a:gd name="connsiteX1" fmla="*/ 23848 w 109098"/>
                    <a:gd name="connsiteY1" fmla="*/ 11186 h 87325"/>
                    <a:gd name="connsiteX2" fmla="*/ 29342 w 109098"/>
                    <a:gd name="connsiteY2" fmla="*/ 12083 h 87325"/>
                    <a:gd name="connsiteX3" fmla="*/ 49477 w 109098"/>
                    <a:gd name="connsiteY3" fmla="*/ 28631 h 87325"/>
                    <a:gd name="connsiteX4" fmla="*/ 75369 w 109098"/>
                    <a:gd name="connsiteY4" fmla="*/ 58250 h 87325"/>
                    <a:gd name="connsiteX5" fmla="*/ 38575 w 109098"/>
                    <a:gd name="connsiteY5" fmla="*/ 41403 h 87325"/>
                    <a:gd name="connsiteX6" fmla="*/ 35013 w 109098"/>
                    <a:gd name="connsiteY6" fmla="*/ 40219 h 87325"/>
                    <a:gd name="connsiteX7" fmla="*/ 18027 w 109098"/>
                    <a:gd name="connsiteY7" fmla="*/ 32556 h 87325"/>
                    <a:gd name="connsiteX8" fmla="*/ 11742 w 109098"/>
                    <a:gd name="connsiteY8" fmla="*/ 17827 h 87325"/>
                    <a:gd name="connsiteX9" fmla="*/ 11102 w 109098"/>
                    <a:gd name="connsiteY9" fmla="*/ 41503 h 87325"/>
                    <a:gd name="connsiteX10" fmla="*/ 31412 w 109098"/>
                    <a:gd name="connsiteY10" fmla="*/ 50923 h 87325"/>
                    <a:gd name="connsiteX11" fmla="*/ 34851 w 109098"/>
                    <a:gd name="connsiteY11" fmla="*/ 52082 h 87325"/>
                    <a:gd name="connsiteX12" fmla="*/ 100309 w 109098"/>
                    <a:gd name="connsiteY12" fmla="*/ 86374 h 87325"/>
                    <a:gd name="connsiteX13" fmla="*/ 103321 w 109098"/>
                    <a:gd name="connsiteY13" fmla="*/ 87234 h 87325"/>
                    <a:gd name="connsiteX14" fmla="*/ 107636 w 109098"/>
                    <a:gd name="connsiteY14" fmla="*/ 85265 h 87325"/>
                    <a:gd name="connsiteX15" fmla="*/ 107611 w 109098"/>
                    <a:gd name="connsiteY15" fmla="*/ 77888 h 87325"/>
                    <a:gd name="connsiteX16" fmla="*/ 58047 w 109098"/>
                    <a:gd name="connsiteY16" fmla="*/ 21229 h 87325"/>
                    <a:gd name="connsiteX17" fmla="*/ 33070 w 109098"/>
                    <a:gd name="connsiteY17" fmla="*/ 1416 h 87325"/>
                    <a:gd name="connsiteX18" fmla="*/ 23850 w 109098"/>
                    <a:gd name="connsiteY18" fmla="*/ -92 h 87325"/>
                    <a:gd name="connsiteX19" fmla="*/ 1043 w 109098"/>
                    <a:gd name="connsiteY19" fmla="*/ 14051 h 87325"/>
                    <a:gd name="connsiteX20" fmla="*/ 11104 w 109098"/>
                    <a:gd name="connsiteY20" fmla="*/ 41502 h 8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098" h="87325">
                      <a:moveTo>
                        <a:pt x="11742" y="17827"/>
                      </a:moveTo>
                      <a:cubicBezTo>
                        <a:pt x="13399" y="13241"/>
                        <a:pt x="19005" y="11186"/>
                        <a:pt x="23848" y="11186"/>
                      </a:cubicBezTo>
                      <a:cubicBezTo>
                        <a:pt x="25754" y="11186"/>
                        <a:pt x="27661" y="11496"/>
                        <a:pt x="29342" y="12083"/>
                      </a:cubicBezTo>
                      <a:cubicBezTo>
                        <a:pt x="37434" y="14874"/>
                        <a:pt x="43832" y="22176"/>
                        <a:pt x="49477" y="28631"/>
                      </a:cubicBezTo>
                      <a:lnTo>
                        <a:pt x="75369" y="58250"/>
                      </a:lnTo>
                      <a:cubicBezTo>
                        <a:pt x="63615" y="51720"/>
                        <a:pt x="51434" y="45839"/>
                        <a:pt x="38575" y="41403"/>
                      </a:cubicBezTo>
                      <a:lnTo>
                        <a:pt x="35013" y="40219"/>
                      </a:lnTo>
                      <a:cubicBezTo>
                        <a:pt x="28715" y="38126"/>
                        <a:pt x="22731" y="36132"/>
                        <a:pt x="18027" y="32556"/>
                      </a:cubicBezTo>
                      <a:cubicBezTo>
                        <a:pt x="13523" y="29104"/>
                        <a:pt x="9910" y="22961"/>
                        <a:pt x="11742" y="17827"/>
                      </a:cubicBezTo>
                      <a:close/>
                      <a:moveTo>
                        <a:pt x="11102" y="41503"/>
                      </a:moveTo>
                      <a:cubicBezTo>
                        <a:pt x="17312" y="46250"/>
                        <a:pt x="24487" y="48618"/>
                        <a:pt x="31412" y="50923"/>
                      </a:cubicBezTo>
                      <a:lnTo>
                        <a:pt x="34851" y="52082"/>
                      </a:lnTo>
                      <a:cubicBezTo>
                        <a:pt x="58096" y="60069"/>
                        <a:pt x="79548" y="73439"/>
                        <a:pt x="100309" y="86374"/>
                      </a:cubicBezTo>
                      <a:cubicBezTo>
                        <a:pt x="101238" y="86960"/>
                        <a:pt x="102279" y="87234"/>
                        <a:pt x="103321" y="87234"/>
                      </a:cubicBezTo>
                      <a:cubicBezTo>
                        <a:pt x="104939" y="87234"/>
                        <a:pt x="106533" y="86548"/>
                        <a:pt x="107636" y="85265"/>
                      </a:cubicBezTo>
                      <a:cubicBezTo>
                        <a:pt x="109468" y="83134"/>
                        <a:pt x="109454" y="80006"/>
                        <a:pt x="107611" y="77888"/>
                      </a:cubicBezTo>
                      <a:lnTo>
                        <a:pt x="58047" y="21229"/>
                      </a:lnTo>
                      <a:cubicBezTo>
                        <a:pt x="51799" y="14089"/>
                        <a:pt x="44022" y="5192"/>
                        <a:pt x="33070" y="1416"/>
                      </a:cubicBezTo>
                      <a:cubicBezTo>
                        <a:pt x="30161" y="407"/>
                        <a:pt x="27061" y="-92"/>
                        <a:pt x="23850" y="-92"/>
                      </a:cubicBezTo>
                      <a:cubicBezTo>
                        <a:pt x="13061" y="-92"/>
                        <a:pt x="4130" y="5453"/>
                        <a:pt x="1043" y="14051"/>
                      </a:cubicBezTo>
                      <a:cubicBezTo>
                        <a:pt x="-2770" y="24718"/>
                        <a:pt x="3589" y="35758"/>
                        <a:pt x="11104" y="4150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3" name="Freeform 155">
                  <a:extLst>
                    <a:ext uri="{FF2B5EF4-FFF2-40B4-BE49-F238E27FC236}">
                      <a16:creationId xmlns:a16="http://schemas.microsoft.com/office/drawing/2014/main" id="{BF779544-1957-4707-984A-D035140CB8CA}"/>
                    </a:ext>
                  </a:extLst>
                </p:cNvPr>
                <p:cNvSpPr/>
                <p:nvPr/>
              </p:nvSpPr>
              <p:spPr>
                <a:xfrm>
                  <a:off x="6405855" y="3140991"/>
                  <a:ext cx="132999" cy="67590"/>
                </a:xfrm>
                <a:custGeom>
                  <a:avLst/>
                  <a:gdLst>
                    <a:gd name="connsiteX0" fmla="*/ 88554 w 132999"/>
                    <a:gd name="connsiteY0" fmla="*/ 11214 h 67590"/>
                    <a:gd name="connsiteX1" fmla="*/ 109804 w 132999"/>
                    <a:gd name="connsiteY1" fmla="*/ 15849 h 67590"/>
                    <a:gd name="connsiteX2" fmla="*/ 120304 w 132999"/>
                    <a:gd name="connsiteY2" fmla="*/ 25107 h 67590"/>
                    <a:gd name="connsiteX3" fmla="*/ 119703 w 132999"/>
                    <a:gd name="connsiteY3" fmla="*/ 35711 h 67590"/>
                    <a:gd name="connsiteX4" fmla="*/ 107710 w 132999"/>
                    <a:gd name="connsiteY4" fmla="*/ 40310 h 67590"/>
                    <a:gd name="connsiteX5" fmla="*/ 48524 w 132999"/>
                    <a:gd name="connsiteY5" fmla="*/ 50826 h 67590"/>
                    <a:gd name="connsiteX6" fmla="*/ 31062 w 132999"/>
                    <a:gd name="connsiteY6" fmla="*/ 52921 h 67590"/>
                    <a:gd name="connsiteX7" fmla="*/ 20750 w 132999"/>
                    <a:gd name="connsiteY7" fmla="*/ 54094 h 67590"/>
                    <a:gd name="connsiteX8" fmla="*/ 88555 w 132999"/>
                    <a:gd name="connsiteY8" fmla="*/ 11216 h 67590"/>
                    <a:gd name="connsiteX9" fmla="*/ 5595 w 132999"/>
                    <a:gd name="connsiteY9" fmla="*/ 67499 h 67590"/>
                    <a:gd name="connsiteX10" fmla="*/ 7526 w 132999"/>
                    <a:gd name="connsiteY10" fmla="*/ 67146 h 67590"/>
                    <a:gd name="connsiteX11" fmla="*/ 32352 w 132999"/>
                    <a:gd name="connsiteY11" fmla="*/ 64105 h 67590"/>
                    <a:gd name="connsiteX12" fmla="*/ 50529 w 132999"/>
                    <a:gd name="connsiteY12" fmla="*/ 61925 h 67590"/>
                    <a:gd name="connsiteX13" fmla="*/ 109715 w 132999"/>
                    <a:gd name="connsiteY13" fmla="*/ 51408 h 67590"/>
                    <a:gd name="connsiteX14" fmla="*/ 128269 w 132999"/>
                    <a:gd name="connsiteY14" fmla="*/ 43109 h 67590"/>
                    <a:gd name="connsiteX15" fmla="*/ 130488 w 132999"/>
                    <a:gd name="connsiteY15" fmla="*/ 20082 h 67590"/>
                    <a:gd name="connsiteX16" fmla="*/ 114581 w 132999"/>
                    <a:gd name="connsiteY16" fmla="*/ 5590 h 67590"/>
                    <a:gd name="connsiteX17" fmla="*/ 88551 w 132999"/>
                    <a:gd name="connsiteY17" fmla="*/ -92 h 67590"/>
                    <a:gd name="connsiteX18" fmla="*/ 9920 w 132999"/>
                    <a:gd name="connsiteY18" fmla="*/ 49041 h 67590"/>
                    <a:gd name="connsiteX19" fmla="*/ 1490 w 132999"/>
                    <a:gd name="connsiteY19" fmla="*/ 57926 h 67590"/>
                    <a:gd name="connsiteX20" fmla="*/ 1632 w 132999"/>
                    <a:gd name="connsiteY20" fmla="*/ 65900 h 67590"/>
                    <a:gd name="connsiteX21" fmla="*/ 5584 w 132999"/>
                    <a:gd name="connsiteY21" fmla="*/ 67483 h 67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2999" h="67590">
                      <a:moveTo>
                        <a:pt x="88554" y="11214"/>
                      </a:moveTo>
                      <a:cubicBezTo>
                        <a:pt x="95566" y="11214"/>
                        <a:pt x="102792" y="12797"/>
                        <a:pt x="109804" y="15849"/>
                      </a:cubicBezTo>
                      <a:cubicBezTo>
                        <a:pt x="113342" y="17569"/>
                        <a:pt x="118033" y="20572"/>
                        <a:pt x="120304" y="25107"/>
                      </a:cubicBezTo>
                      <a:cubicBezTo>
                        <a:pt x="122150" y="28771"/>
                        <a:pt x="121883" y="33232"/>
                        <a:pt x="119703" y="35711"/>
                      </a:cubicBezTo>
                      <a:cubicBezTo>
                        <a:pt x="117332" y="38417"/>
                        <a:pt x="112879" y="39400"/>
                        <a:pt x="107710" y="40310"/>
                      </a:cubicBezTo>
                      <a:lnTo>
                        <a:pt x="48524" y="50826"/>
                      </a:lnTo>
                      <a:cubicBezTo>
                        <a:pt x="46643" y="51180"/>
                        <a:pt x="39229" y="51985"/>
                        <a:pt x="31062" y="52921"/>
                      </a:cubicBezTo>
                      <a:cubicBezTo>
                        <a:pt x="27085" y="53370"/>
                        <a:pt x="23660" y="53755"/>
                        <a:pt x="20750" y="54094"/>
                      </a:cubicBezTo>
                      <a:cubicBezTo>
                        <a:pt x="40194" y="33446"/>
                        <a:pt x="62173" y="11216"/>
                        <a:pt x="88555" y="11216"/>
                      </a:cubicBezTo>
                      <a:close/>
                      <a:moveTo>
                        <a:pt x="5595" y="67499"/>
                      </a:moveTo>
                      <a:cubicBezTo>
                        <a:pt x="6246" y="67499"/>
                        <a:pt x="6886" y="67393"/>
                        <a:pt x="7526" y="67146"/>
                      </a:cubicBezTo>
                      <a:cubicBezTo>
                        <a:pt x="10186" y="66623"/>
                        <a:pt x="23470" y="65115"/>
                        <a:pt x="32352" y="64105"/>
                      </a:cubicBezTo>
                      <a:cubicBezTo>
                        <a:pt x="40844" y="63144"/>
                        <a:pt x="48585" y="62261"/>
                        <a:pt x="50529" y="61925"/>
                      </a:cubicBezTo>
                      <a:lnTo>
                        <a:pt x="109715" y="51408"/>
                      </a:lnTo>
                      <a:cubicBezTo>
                        <a:pt x="115022" y="50472"/>
                        <a:pt x="123076" y="49042"/>
                        <a:pt x="128269" y="43109"/>
                      </a:cubicBezTo>
                      <a:cubicBezTo>
                        <a:pt x="133500" y="37153"/>
                        <a:pt x="134391" y="27895"/>
                        <a:pt x="130488" y="20082"/>
                      </a:cubicBezTo>
                      <a:cubicBezTo>
                        <a:pt x="127554" y="14238"/>
                        <a:pt x="122146" y="9266"/>
                        <a:pt x="114581" y="5590"/>
                      </a:cubicBezTo>
                      <a:cubicBezTo>
                        <a:pt x="105900" y="1827"/>
                        <a:pt x="97144" y="-92"/>
                        <a:pt x="88551" y="-92"/>
                      </a:cubicBezTo>
                      <a:cubicBezTo>
                        <a:pt x="56085" y="-92"/>
                        <a:pt x="31560" y="26013"/>
                        <a:pt x="9920" y="49041"/>
                      </a:cubicBezTo>
                      <a:cubicBezTo>
                        <a:pt x="7061" y="52093"/>
                        <a:pt x="4237" y="55072"/>
                        <a:pt x="1490" y="57926"/>
                      </a:cubicBezTo>
                      <a:cubicBezTo>
                        <a:pt x="-679" y="60168"/>
                        <a:pt x="-619" y="63745"/>
                        <a:pt x="1632" y="65900"/>
                      </a:cubicBezTo>
                      <a:cubicBezTo>
                        <a:pt x="2735" y="66960"/>
                        <a:pt x="4168" y="67483"/>
                        <a:pt x="5584" y="67483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4" name="Freeform 156">
                  <a:extLst>
                    <a:ext uri="{FF2B5EF4-FFF2-40B4-BE49-F238E27FC236}">
                      <a16:creationId xmlns:a16="http://schemas.microsoft.com/office/drawing/2014/main" id="{38CA50A2-2504-4F01-9D00-2340A8873B7B}"/>
                    </a:ext>
                  </a:extLst>
                </p:cNvPr>
                <p:cNvSpPr/>
                <p:nvPr/>
              </p:nvSpPr>
              <p:spPr>
                <a:xfrm>
                  <a:off x="6405626" y="3324716"/>
                  <a:ext cx="118720" cy="64683"/>
                </a:xfrm>
                <a:custGeom>
                  <a:avLst/>
                  <a:gdLst>
                    <a:gd name="connsiteX0" fmla="*/ 31051 w 118720"/>
                    <a:gd name="connsiteY0" fmla="*/ 11198 h 64683"/>
                    <a:gd name="connsiteX1" fmla="*/ 102970 w 118720"/>
                    <a:gd name="connsiteY1" fmla="*/ 30375 h 64683"/>
                    <a:gd name="connsiteX2" fmla="*/ 107235 w 118720"/>
                    <a:gd name="connsiteY2" fmla="*/ 39247 h 64683"/>
                    <a:gd name="connsiteX3" fmla="*/ 100110 w 118720"/>
                    <a:gd name="connsiteY3" fmla="*/ 48954 h 64683"/>
                    <a:gd name="connsiteX4" fmla="*/ 87101 w 118720"/>
                    <a:gd name="connsiteY4" fmla="*/ 53303 h 64683"/>
                    <a:gd name="connsiteX5" fmla="*/ 52628 w 118720"/>
                    <a:gd name="connsiteY5" fmla="*/ 36443 h 64683"/>
                    <a:gd name="connsiteX6" fmla="*/ 38967 w 118720"/>
                    <a:gd name="connsiteY6" fmla="*/ 25988 h 64683"/>
                    <a:gd name="connsiteX7" fmla="*/ 20087 w 118720"/>
                    <a:gd name="connsiteY7" fmla="*/ 11359 h 64683"/>
                    <a:gd name="connsiteX8" fmla="*/ 31051 w 118720"/>
                    <a:gd name="connsiteY8" fmla="*/ 11183 h 64683"/>
                    <a:gd name="connsiteX9" fmla="*/ 32104 w 118720"/>
                    <a:gd name="connsiteY9" fmla="*/ 34985 h 64683"/>
                    <a:gd name="connsiteX10" fmla="*/ 45577 w 118720"/>
                    <a:gd name="connsiteY10" fmla="*/ 45290 h 64683"/>
                    <a:gd name="connsiteX11" fmla="*/ 87100 w 118720"/>
                    <a:gd name="connsiteY11" fmla="*/ 64592 h 64683"/>
                    <a:gd name="connsiteX12" fmla="*/ 106820 w 118720"/>
                    <a:gd name="connsiteY12" fmla="*/ 58075 h 64683"/>
                    <a:gd name="connsiteX13" fmla="*/ 118562 w 118720"/>
                    <a:gd name="connsiteY13" fmla="*/ 40194 h 64683"/>
                    <a:gd name="connsiteX14" fmla="*/ 111085 w 118720"/>
                    <a:gd name="connsiteY14" fmla="*/ 22487 h 64683"/>
                    <a:gd name="connsiteX15" fmla="*/ 31050 w 118720"/>
                    <a:gd name="connsiteY15" fmla="*/ -92 h 64683"/>
                    <a:gd name="connsiteX16" fmla="*/ 5320 w 118720"/>
                    <a:gd name="connsiteY16" fmla="*/ 643 h 64683"/>
                    <a:gd name="connsiteX17" fmla="*/ 252 w 118720"/>
                    <a:gd name="connsiteY17" fmla="*/ 4331 h 64683"/>
                    <a:gd name="connsiteX18" fmla="*/ 1696 w 118720"/>
                    <a:gd name="connsiteY18" fmla="*/ 10412 h 64683"/>
                    <a:gd name="connsiteX19" fmla="*/ 32104 w 118720"/>
                    <a:gd name="connsiteY19" fmla="*/ 34985 h 6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8720" h="64683">
                      <a:moveTo>
                        <a:pt x="31051" y="11198"/>
                      </a:moveTo>
                      <a:cubicBezTo>
                        <a:pt x="66741" y="11198"/>
                        <a:pt x="90262" y="17465"/>
                        <a:pt x="102970" y="30375"/>
                      </a:cubicBezTo>
                      <a:cubicBezTo>
                        <a:pt x="106032" y="33490"/>
                        <a:pt x="107461" y="36468"/>
                        <a:pt x="107235" y="39247"/>
                      </a:cubicBezTo>
                      <a:cubicBezTo>
                        <a:pt x="106880" y="43259"/>
                        <a:pt x="103183" y="46736"/>
                        <a:pt x="100110" y="48954"/>
                      </a:cubicBezTo>
                      <a:cubicBezTo>
                        <a:pt x="96083" y="51882"/>
                        <a:pt x="91818" y="53303"/>
                        <a:pt x="87101" y="53303"/>
                      </a:cubicBezTo>
                      <a:cubicBezTo>
                        <a:pt x="75622" y="53303"/>
                        <a:pt x="63241" y="44779"/>
                        <a:pt x="52628" y="36443"/>
                      </a:cubicBezTo>
                      <a:cubicBezTo>
                        <a:pt x="48149" y="32928"/>
                        <a:pt x="43570" y="29465"/>
                        <a:pt x="38967" y="25988"/>
                      </a:cubicBezTo>
                      <a:cubicBezTo>
                        <a:pt x="32669" y="21241"/>
                        <a:pt x="26234" y="16394"/>
                        <a:pt x="20087" y="11359"/>
                      </a:cubicBezTo>
                      <a:cubicBezTo>
                        <a:pt x="23625" y="11253"/>
                        <a:pt x="27300" y="11183"/>
                        <a:pt x="31051" y="11183"/>
                      </a:cubicBezTo>
                      <a:close/>
                      <a:moveTo>
                        <a:pt x="32104" y="34985"/>
                      </a:moveTo>
                      <a:cubicBezTo>
                        <a:pt x="36645" y="38401"/>
                        <a:pt x="41161" y="41826"/>
                        <a:pt x="45577" y="45290"/>
                      </a:cubicBezTo>
                      <a:cubicBezTo>
                        <a:pt x="58322" y="55309"/>
                        <a:pt x="72184" y="64592"/>
                        <a:pt x="87100" y="64592"/>
                      </a:cubicBezTo>
                      <a:cubicBezTo>
                        <a:pt x="94213" y="64592"/>
                        <a:pt x="100849" y="62388"/>
                        <a:pt x="106820" y="58075"/>
                      </a:cubicBezTo>
                      <a:cubicBezTo>
                        <a:pt x="115827" y="51545"/>
                        <a:pt x="118173" y="44742"/>
                        <a:pt x="118562" y="40194"/>
                      </a:cubicBezTo>
                      <a:cubicBezTo>
                        <a:pt x="118918" y="35932"/>
                        <a:pt x="117897" y="29415"/>
                        <a:pt x="111085" y="22487"/>
                      </a:cubicBezTo>
                      <a:cubicBezTo>
                        <a:pt x="91177" y="2251"/>
                        <a:pt x="55876" y="-92"/>
                        <a:pt x="31050" y="-92"/>
                      </a:cubicBezTo>
                      <a:cubicBezTo>
                        <a:pt x="21754" y="-92"/>
                        <a:pt x="12948" y="283"/>
                        <a:pt x="5320" y="643"/>
                      </a:cubicBezTo>
                      <a:cubicBezTo>
                        <a:pt x="3037" y="749"/>
                        <a:pt x="1043" y="2200"/>
                        <a:pt x="252" y="4331"/>
                      </a:cubicBezTo>
                      <a:cubicBezTo>
                        <a:pt x="-537" y="6461"/>
                        <a:pt x="39" y="8855"/>
                        <a:pt x="1696" y="10412"/>
                      </a:cubicBezTo>
                      <a:cubicBezTo>
                        <a:pt x="11205" y="19234"/>
                        <a:pt x="21830" y="27247"/>
                        <a:pt x="32104" y="349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5" name="Freeform 157">
                  <a:extLst>
                    <a:ext uri="{FF2B5EF4-FFF2-40B4-BE49-F238E27FC236}">
                      <a16:creationId xmlns:a16="http://schemas.microsoft.com/office/drawing/2014/main" id="{3E2CBAB1-FA22-4344-9F32-A45E07C9567C}"/>
                    </a:ext>
                  </a:extLst>
                </p:cNvPr>
                <p:cNvSpPr/>
                <p:nvPr/>
              </p:nvSpPr>
              <p:spPr>
                <a:xfrm>
                  <a:off x="6204379" y="3152558"/>
                  <a:ext cx="67985" cy="26103"/>
                </a:xfrm>
                <a:custGeom>
                  <a:avLst/>
                  <a:gdLst>
                    <a:gd name="connsiteX0" fmla="*/ 5576 w 67985"/>
                    <a:gd name="connsiteY0" fmla="*/ 26002 h 26103"/>
                    <a:gd name="connsiteX1" fmla="*/ 7031 w 67985"/>
                    <a:gd name="connsiteY1" fmla="*/ 25825 h 26103"/>
                    <a:gd name="connsiteX2" fmla="*/ 63658 w 67985"/>
                    <a:gd name="connsiteY2" fmla="*/ 10996 h 26103"/>
                    <a:gd name="connsiteX3" fmla="*/ 67697 w 67985"/>
                    <a:gd name="connsiteY3" fmla="*/ 4106 h 26103"/>
                    <a:gd name="connsiteX4" fmla="*/ 60760 w 67985"/>
                    <a:gd name="connsiteY4" fmla="*/ 93 h 26103"/>
                    <a:gd name="connsiteX5" fmla="*/ 4121 w 67985"/>
                    <a:gd name="connsiteY5" fmla="*/ 14909 h 26103"/>
                    <a:gd name="connsiteX6" fmla="*/ 93 w 67985"/>
                    <a:gd name="connsiteY6" fmla="*/ 21812 h 26103"/>
                    <a:gd name="connsiteX7" fmla="*/ 5576 w 67985"/>
                    <a:gd name="connsiteY7" fmla="*/ 26012 h 26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985" h="26103">
                      <a:moveTo>
                        <a:pt x="5576" y="26002"/>
                      </a:moveTo>
                      <a:cubicBezTo>
                        <a:pt x="6053" y="26002"/>
                        <a:pt x="6544" y="25931"/>
                        <a:pt x="7031" y="25825"/>
                      </a:cubicBezTo>
                      <a:lnTo>
                        <a:pt x="63658" y="10996"/>
                      </a:lnTo>
                      <a:cubicBezTo>
                        <a:pt x="66695" y="10212"/>
                        <a:pt x="68500" y="7121"/>
                        <a:pt x="67697" y="4106"/>
                      </a:cubicBezTo>
                      <a:cubicBezTo>
                        <a:pt x="66919" y="1089"/>
                        <a:pt x="63846" y="-692"/>
                        <a:pt x="60760" y="93"/>
                      </a:cubicBezTo>
                      <a:lnTo>
                        <a:pt x="4121" y="14909"/>
                      </a:lnTo>
                      <a:cubicBezTo>
                        <a:pt x="1098" y="15708"/>
                        <a:pt x="-709" y="18797"/>
                        <a:pt x="93" y="21812"/>
                      </a:cubicBezTo>
                      <a:cubicBezTo>
                        <a:pt x="759" y="24341"/>
                        <a:pt x="3066" y="26012"/>
                        <a:pt x="5576" y="2601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6" name="Freeform 158">
                  <a:extLst>
                    <a:ext uri="{FF2B5EF4-FFF2-40B4-BE49-F238E27FC236}">
                      <a16:creationId xmlns:a16="http://schemas.microsoft.com/office/drawing/2014/main" id="{B52D828A-0984-4409-B15B-7A5EA746C72C}"/>
                    </a:ext>
                  </a:extLst>
                </p:cNvPr>
                <p:cNvSpPr/>
                <p:nvPr/>
              </p:nvSpPr>
              <p:spPr>
                <a:xfrm>
                  <a:off x="6215395" y="3174516"/>
                  <a:ext cx="65344" cy="31037"/>
                </a:xfrm>
                <a:custGeom>
                  <a:avLst/>
                  <a:gdLst>
                    <a:gd name="connsiteX0" fmla="*/ 5035 w 65344"/>
                    <a:gd name="connsiteY0" fmla="*/ 19694 h 31037"/>
                    <a:gd name="connsiteX1" fmla="*/ -71 w 65344"/>
                    <a:gd name="connsiteY1" fmla="*/ 25837 h 31037"/>
                    <a:gd name="connsiteX2" fmla="*/ 5575 w 65344"/>
                    <a:gd name="connsiteY2" fmla="*/ 30946 h 31037"/>
                    <a:gd name="connsiteX3" fmla="*/ 6126 w 65344"/>
                    <a:gd name="connsiteY3" fmla="*/ 30920 h 31037"/>
                    <a:gd name="connsiteX4" fmla="*/ 62828 w 65344"/>
                    <a:gd name="connsiteY4" fmla="*/ 10173 h 31037"/>
                    <a:gd name="connsiteX5" fmla="*/ 64208 w 65344"/>
                    <a:gd name="connsiteY5" fmla="*/ 2310 h 31037"/>
                    <a:gd name="connsiteX6" fmla="*/ 56292 w 65344"/>
                    <a:gd name="connsiteY6" fmla="*/ 929 h 31037"/>
                    <a:gd name="connsiteX7" fmla="*/ 5034 w 65344"/>
                    <a:gd name="connsiteY7" fmla="*/ 19695 h 31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4" h="31037">
                      <a:moveTo>
                        <a:pt x="5035" y="19694"/>
                      </a:moveTo>
                      <a:cubicBezTo>
                        <a:pt x="1924" y="19976"/>
                        <a:pt x="-372" y="22735"/>
                        <a:pt x="-71" y="25837"/>
                      </a:cubicBezTo>
                      <a:cubicBezTo>
                        <a:pt x="214" y="28751"/>
                        <a:pt x="2689" y="30946"/>
                        <a:pt x="5575" y="30946"/>
                      </a:cubicBezTo>
                      <a:cubicBezTo>
                        <a:pt x="5752" y="30946"/>
                        <a:pt x="5937" y="30946"/>
                        <a:pt x="6126" y="30920"/>
                      </a:cubicBezTo>
                      <a:cubicBezTo>
                        <a:pt x="26461" y="28988"/>
                        <a:pt x="46081" y="21824"/>
                        <a:pt x="62828" y="10173"/>
                      </a:cubicBezTo>
                      <a:cubicBezTo>
                        <a:pt x="65388" y="8379"/>
                        <a:pt x="66028" y="4865"/>
                        <a:pt x="64208" y="2310"/>
                      </a:cubicBezTo>
                      <a:cubicBezTo>
                        <a:pt x="62401" y="-243"/>
                        <a:pt x="58864" y="-854"/>
                        <a:pt x="56292" y="929"/>
                      </a:cubicBezTo>
                      <a:cubicBezTo>
                        <a:pt x="41163" y="11458"/>
                        <a:pt x="23437" y="17938"/>
                        <a:pt x="5034" y="1969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7" name="Freeform 159">
                  <a:extLst>
                    <a:ext uri="{FF2B5EF4-FFF2-40B4-BE49-F238E27FC236}">
                      <a16:creationId xmlns:a16="http://schemas.microsoft.com/office/drawing/2014/main" id="{B600377A-960E-4D6C-A511-B9A187225D28}"/>
                    </a:ext>
                  </a:extLst>
                </p:cNvPr>
                <p:cNvSpPr/>
                <p:nvPr/>
              </p:nvSpPr>
              <p:spPr>
                <a:xfrm>
                  <a:off x="6223929" y="3199835"/>
                  <a:ext cx="88031" cy="34104"/>
                </a:xfrm>
                <a:custGeom>
                  <a:avLst/>
                  <a:gdLst>
                    <a:gd name="connsiteX0" fmla="*/ -87 w 88031"/>
                    <a:gd name="connsiteY0" fmla="*/ 28730 h 34104"/>
                    <a:gd name="connsiteX1" fmla="*/ 5571 w 88031"/>
                    <a:gd name="connsiteY1" fmla="*/ 34013 h 34104"/>
                    <a:gd name="connsiteX2" fmla="*/ 5948 w 88031"/>
                    <a:gd name="connsiteY2" fmla="*/ 34001 h 34104"/>
                    <a:gd name="connsiteX3" fmla="*/ 85055 w 88031"/>
                    <a:gd name="connsiteY3" fmla="*/ 10462 h 34104"/>
                    <a:gd name="connsiteX4" fmla="*/ 87188 w 88031"/>
                    <a:gd name="connsiteY4" fmla="*/ 2774 h 34104"/>
                    <a:gd name="connsiteX5" fmla="*/ 79449 w 88031"/>
                    <a:gd name="connsiteY5" fmla="*/ 655 h 34104"/>
                    <a:gd name="connsiteX6" fmla="*/ 5221 w 88031"/>
                    <a:gd name="connsiteY6" fmla="*/ 22735 h 34104"/>
                    <a:gd name="connsiteX7" fmla="*/ -85 w 88031"/>
                    <a:gd name="connsiteY7" fmla="*/ 28729 h 3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31" h="34104">
                      <a:moveTo>
                        <a:pt x="-87" y="28730"/>
                      </a:moveTo>
                      <a:cubicBezTo>
                        <a:pt x="126" y="31721"/>
                        <a:pt x="2612" y="34013"/>
                        <a:pt x="5571" y="34013"/>
                      </a:cubicBezTo>
                      <a:cubicBezTo>
                        <a:pt x="5713" y="34013"/>
                        <a:pt x="5820" y="34001"/>
                        <a:pt x="5948" y="34001"/>
                      </a:cubicBezTo>
                      <a:cubicBezTo>
                        <a:pt x="33609" y="32220"/>
                        <a:pt x="60969" y="24082"/>
                        <a:pt x="85055" y="10462"/>
                      </a:cubicBezTo>
                      <a:cubicBezTo>
                        <a:pt x="87789" y="8929"/>
                        <a:pt x="88743" y="5478"/>
                        <a:pt x="87188" y="2774"/>
                      </a:cubicBezTo>
                      <a:cubicBezTo>
                        <a:pt x="85634" y="58"/>
                        <a:pt x="82146" y="-902"/>
                        <a:pt x="79449" y="655"/>
                      </a:cubicBezTo>
                      <a:cubicBezTo>
                        <a:pt x="56843" y="13427"/>
                        <a:pt x="31176" y="21065"/>
                        <a:pt x="5221" y="22735"/>
                      </a:cubicBezTo>
                      <a:cubicBezTo>
                        <a:pt x="2099" y="22947"/>
                        <a:pt x="-286" y="25624"/>
                        <a:pt x="-85" y="2872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8" name="Freeform 160">
                  <a:extLst>
                    <a:ext uri="{FF2B5EF4-FFF2-40B4-BE49-F238E27FC236}">
                      <a16:creationId xmlns:a16="http://schemas.microsoft.com/office/drawing/2014/main" id="{D3685645-EAE7-4D57-94A0-8BDE6CACEDFF}"/>
                    </a:ext>
                  </a:extLst>
                </p:cNvPr>
                <p:cNvSpPr/>
                <p:nvPr/>
              </p:nvSpPr>
              <p:spPr>
                <a:xfrm>
                  <a:off x="6240963" y="3245064"/>
                  <a:ext cx="65348" cy="25397"/>
                </a:xfrm>
                <a:custGeom>
                  <a:avLst/>
                  <a:gdLst>
                    <a:gd name="connsiteX0" fmla="*/ 64534 w 65348"/>
                    <a:gd name="connsiteY0" fmla="*/ 2789 h 25397"/>
                    <a:gd name="connsiteX1" fmla="*/ 56794 w 65348"/>
                    <a:gd name="connsiteY1" fmla="*/ 621 h 25397"/>
                    <a:gd name="connsiteX2" fmla="*/ 5548 w 65348"/>
                    <a:gd name="connsiteY2" fmla="*/ 14016 h 25397"/>
                    <a:gd name="connsiteX3" fmla="*/ -97 w 65348"/>
                    <a:gd name="connsiteY3" fmla="*/ 19698 h 25397"/>
                    <a:gd name="connsiteX4" fmla="*/ 5586 w 65348"/>
                    <a:gd name="connsiteY4" fmla="*/ 25306 h 25397"/>
                    <a:gd name="connsiteX5" fmla="*/ 5611 w 65348"/>
                    <a:gd name="connsiteY5" fmla="*/ 25306 h 25397"/>
                    <a:gd name="connsiteX6" fmla="*/ 62326 w 65348"/>
                    <a:gd name="connsiteY6" fmla="*/ 10477 h 25397"/>
                    <a:gd name="connsiteX7" fmla="*/ 64535 w 65348"/>
                    <a:gd name="connsiteY7" fmla="*/ 2789 h 25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8" h="25397">
                      <a:moveTo>
                        <a:pt x="64534" y="2789"/>
                      </a:moveTo>
                      <a:cubicBezTo>
                        <a:pt x="63005" y="73"/>
                        <a:pt x="59529" y="-887"/>
                        <a:pt x="56794" y="621"/>
                      </a:cubicBezTo>
                      <a:cubicBezTo>
                        <a:pt x="41163" y="9281"/>
                        <a:pt x="23450" y="13904"/>
                        <a:pt x="5548" y="14016"/>
                      </a:cubicBezTo>
                      <a:cubicBezTo>
                        <a:pt x="2412" y="14028"/>
                        <a:pt x="-122" y="16584"/>
                        <a:pt x="-97" y="19698"/>
                      </a:cubicBezTo>
                      <a:cubicBezTo>
                        <a:pt x="-71" y="22800"/>
                        <a:pt x="2463" y="25306"/>
                        <a:pt x="5586" y="25306"/>
                      </a:cubicBezTo>
                      <a:cubicBezTo>
                        <a:pt x="5598" y="25306"/>
                        <a:pt x="5598" y="25306"/>
                        <a:pt x="5611" y="25306"/>
                      </a:cubicBezTo>
                      <a:cubicBezTo>
                        <a:pt x="25419" y="25164"/>
                        <a:pt x="45040" y="20047"/>
                        <a:pt x="62326" y="10477"/>
                      </a:cubicBezTo>
                      <a:cubicBezTo>
                        <a:pt x="65061" y="8958"/>
                        <a:pt x="66064" y="5518"/>
                        <a:pt x="64535" y="278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69" name="Freeform 161">
                  <a:extLst>
                    <a:ext uri="{FF2B5EF4-FFF2-40B4-BE49-F238E27FC236}">
                      <a16:creationId xmlns:a16="http://schemas.microsoft.com/office/drawing/2014/main" id="{BE3742F9-7B72-4643-B4C4-B1547581A535}"/>
                    </a:ext>
                  </a:extLst>
                </p:cNvPr>
                <p:cNvSpPr/>
                <p:nvPr/>
              </p:nvSpPr>
              <p:spPr>
                <a:xfrm>
                  <a:off x="6269374" y="3270448"/>
                  <a:ext cx="45447" cy="22615"/>
                </a:xfrm>
                <a:custGeom>
                  <a:avLst/>
                  <a:gdLst>
                    <a:gd name="connsiteX0" fmla="*/ 36110 w 45447"/>
                    <a:gd name="connsiteY0" fmla="*/ 1168 h 22615"/>
                    <a:gd name="connsiteX1" fmla="*/ 5802 w 45447"/>
                    <a:gd name="connsiteY1" fmla="*/ 11211 h 22615"/>
                    <a:gd name="connsiteX2" fmla="*/ -94 w 45447"/>
                    <a:gd name="connsiteY2" fmla="*/ 16632 h 22615"/>
                    <a:gd name="connsiteX3" fmla="*/ 5363 w 45447"/>
                    <a:gd name="connsiteY3" fmla="*/ 22488 h 22615"/>
                    <a:gd name="connsiteX4" fmla="*/ 7407 w 45447"/>
                    <a:gd name="connsiteY4" fmla="*/ 22524 h 22615"/>
                    <a:gd name="connsiteX5" fmla="*/ 43248 w 45447"/>
                    <a:gd name="connsiteY5" fmla="*/ 9950 h 22615"/>
                    <a:gd name="connsiteX6" fmla="*/ 44087 w 45447"/>
                    <a:gd name="connsiteY6" fmla="*/ 2001 h 22615"/>
                    <a:gd name="connsiteX7" fmla="*/ 36109 w 45447"/>
                    <a:gd name="connsiteY7" fmla="*/ 1167 h 22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447" h="22615">
                      <a:moveTo>
                        <a:pt x="36110" y="1168"/>
                      </a:moveTo>
                      <a:cubicBezTo>
                        <a:pt x="27680" y="7946"/>
                        <a:pt x="16641" y="11548"/>
                        <a:pt x="5802" y="11211"/>
                      </a:cubicBezTo>
                      <a:cubicBezTo>
                        <a:pt x="2765" y="10929"/>
                        <a:pt x="44" y="13517"/>
                        <a:pt x="-94" y="16632"/>
                      </a:cubicBezTo>
                      <a:cubicBezTo>
                        <a:pt x="-201" y="19747"/>
                        <a:pt x="2228" y="22376"/>
                        <a:pt x="5363" y="22488"/>
                      </a:cubicBezTo>
                      <a:cubicBezTo>
                        <a:pt x="6053" y="22513"/>
                        <a:pt x="6728" y="22524"/>
                        <a:pt x="7407" y="22524"/>
                      </a:cubicBezTo>
                      <a:cubicBezTo>
                        <a:pt x="20291" y="22524"/>
                        <a:pt x="33250" y="18000"/>
                        <a:pt x="43248" y="9950"/>
                      </a:cubicBezTo>
                      <a:cubicBezTo>
                        <a:pt x="45680" y="7983"/>
                        <a:pt x="46057" y="4430"/>
                        <a:pt x="44087" y="2001"/>
                      </a:cubicBezTo>
                      <a:cubicBezTo>
                        <a:pt x="42117" y="-430"/>
                        <a:pt x="38492" y="-790"/>
                        <a:pt x="36109" y="116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0" name="Freeform 162">
                  <a:extLst>
                    <a:ext uri="{FF2B5EF4-FFF2-40B4-BE49-F238E27FC236}">
                      <a16:creationId xmlns:a16="http://schemas.microsoft.com/office/drawing/2014/main" id="{1F70D8C8-411A-4E06-BE01-618260C2D4AD}"/>
                    </a:ext>
                  </a:extLst>
                </p:cNvPr>
                <p:cNvSpPr/>
                <p:nvPr/>
              </p:nvSpPr>
              <p:spPr>
                <a:xfrm>
                  <a:off x="5982469" y="2863849"/>
                  <a:ext cx="64071" cy="123469"/>
                </a:xfrm>
                <a:custGeom>
                  <a:avLst/>
                  <a:gdLst>
                    <a:gd name="connsiteX0" fmla="*/ 26086 w 64071"/>
                    <a:gd name="connsiteY0" fmla="*/ 11368 h 123469"/>
                    <a:gd name="connsiteX1" fmla="*/ 47523 w 64071"/>
                    <a:gd name="connsiteY1" fmla="*/ 28654 h 123469"/>
                    <a:gd name="connsiteX2" fmla="*/ 51248 w 64071"/>
                    <a:gd name="connsiteY2" fmla="*/ 40130 h 123469"/>
                    <a:gd name="connsiteX3" fmla="*/ 49108 w 64071"/>
                    <a:gd name="connsiteY3" fmla="*/ 85096 h 123469"/>
                    <a:gd name="connsiteX4" fmla="*/ 46789 w 64071"/>
                    <a:gd name="connsiteY4" fmla="*/ 99902 h 123469"/>
                    <a:gd name="connsiteX5" fmla="*/ 18389 w 64071"/>
                    <a:gd name="connsiteY5" fmla="*/ 46330 h 123469"/>
                    <a:gd name="connsiteX6" fmla="*/ 11775 w 64071"/>
                    <a:gd name="connsiteY6" fmla="*/ 30409 h 123469"/>
                    <a:gd name="connsiteX7" fmla="*/ 6211 w 64071"/>
                    <a:gd name="connsiteY7" fmla="*/ 31554 h 123469"/>
                    <a:gd name="connsiteX8" fmla="*/ 11620 w 64071"/>
                    <a:gd name="connsiteY8" fmla="*/ 29601 h 123469"/>
                    <a:gd name="connsiteX9" fmla="*/ 14586 w 64071"/>
                    <a:gd name="connsiteY9" fmla="*/ 15629 h 123469"/>
                    <a:gd name="connsiteX10" fmla="*/ 26085 w 64071"/>
                    <a:gd name="connsiteY10" fmla="*/ 11366 h 123469"/>
                    <a:gd name="connsiteX11" fmla="*/ 434 w 64071"/>
                    <a:gd name="connsiteY11" fmla="*/ 31559 h 123469"/>
                    <a:gd name="connsiteX12" fmla="*/ 647 w 64071"/>
                    <a:gd name="connsiteY12" fmla="*/ 32698 h 123469"/>
                    <a:gd name="connsiteX13" fmla="*/ 8238 w 64071"/>
                    <a:gd name="connsiteY13" fmla="*/ 51408 h 123469"/>
                    <a:gd name="connsiteX14" fmla="*/ 37383 w 64071"/>
                    <a:gd name="connsiteY14" fmla="*/ 106277 h 123469"/>
                    <a:gd name="connsiteX15" fmla="*/ 46366 w 64071"/>
                    <a:gd name="connsiteY15" fmla="*/ 120794 h 123469"/>
                    <a:gd name="connsiteX16" fmla="*/ 52762 w 64071"/>
                    <a:gd name="connsiteY16" fmla="*/ 123143 h 123469"/>
                    <a:gd name="connsiteX17" fmla="*/ 56834 w 64071"/>
                    <a:gd name="connsiteY17" fmla="*/ 117724 h 123469"/>
                    <a:gd name="connsiteX18" fmla="*/ 60315 w 64071"/>
                    <a:gd name="connsiteY18" fmla="*/ 86977 h 123469"/>
                    <a:gd name="connsiteX19" fmla="*/ 62381 w 64071"/>
                    <a:gd name="connsiteY19" fmla="*/ 37840 h 123469"/>
                    <a:gd name="connsiteX20" fmla="*/ 57899 w 64071"/>
                    <a:gd name="connsiteY20" fmla="*/ 24026 h 123469"/>
                    <a:gd name="connsiteX21" fmla="*/ 27787 w 64071"/>
                    <a:gd name="connsiteY21" fmla="*/ 215 h 123469"/>
                    <a:gd name="connsiteX22" fmla="*/ 6073 w 64071"/>
                    <a:gd name="connsiteY22" fmla="*/ 8144 h 123469"/>
                    <a:gd name="connsiteX23" fmla="*/ 437 w 64071"/>
                    <a:gd name="connsiteY23" fmla="*/ 31560 h 123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071" h="123469">
                      <a:moveTo>
                        <a:pt x="26086" y="11368"/>
                      </a:moveTo>
                      <a:cubicBezTo>
                        <a:pt x="34820" y="12702"/>
                        <a:pt x="44225" y="21380"/>
                        <a:pt x="47523" y="28654"/>
                      </a:cubicBezTo>
                      <a:cubicBezTo>
                        <a:pt x="49187" y="32333"/>
                        <a:pt x="50403" y="36079"/>
                        <a:pt x="51248" y="40130"/>
                      </a:cubicBezTo>
                      <a:cubicBezTo>
                        <a:pt x="54257" y="54564"/>
                        <a:pt x="51753" y="69396"/>
                        <a:pt x="49108" y="85096"/>
                      </a:cubicBezTo>
                      <a:cubicBezTo>
                        <a:pt x="48283" y="89987"/>
                        <a:pt x="47454" y="94929"/>
                        <a:pt x="46789" y="99902"/>
                      </a:cubicBezTo>
                      <a:cubicBezTo>
                        <a:pt x="37860" y="84852"/>
                        <a:pt x="28606" y="67375"/>
                        <a:pt x="18389" y="46330"/>
                      </a:cubicBezTo>
                      <a:cubicBezTo>
                        <a:pt x="15824" y="41474"/>
                        <a:pt x="12925" y="35925"/>
                        <a:pt x="11775" y="30409"/>
                      </a:cubicBezTo>
                      <a:lnTo>
                        <a:pt x="6211" y="31554"/>
                      </a:lnTo>
                      <a:lnTo>
                        <a:pt x="11620" y="29601"/>
                      </a:lnTo>
                      <a:cubicBezTo>
                        <a:pt x="10646" y="24050"/>
                        <a:pt x="11727" y="18823"/>
                        <a:pt x="14586" y="15629"/>
                      </a:cubicBezTo>
                      <a:cubicBezTo>
                        <a:pt x="17736" y="12066"/>
                        <a:pt x="21510" y="10681"/>
                        <a:pt x="26085" y="11366"/>
                      </a:cubicBezTo>
                      <a:close/>
                      <a:moveTo>
                        <a:pt x="434" y="31559"/>
                      </a:moveTo>
                      <a:cubicBezTo>
                        <a:pt x="448" y="31629"/>
                        <a:pt x="647" y="32650"/>
                        <a:pt x="647" y="32698"/>
                      </a:cubicBezTo>
                      <a:cubicBezTo>
                        <a:pt x="2119" y="39763"/>
                        <a:pt x="5411" y="46022"/>
                        <a:pt x="8238" y="51408"/>
                      </a:cubicBezTo>
                      <a:cubicBezTo>
                        <a:pt x="18652" y="72846"/>
                        <a:pt x="28188" y="90811"/>
                        <a:pt x="37383" y="106277"/>
                      </a:cubicBezTo>
                      <a:cubicBezTo>
                        <a:pt x="40320" y="111208"/>
                        <a:pt x="43315" y="116052"/>
                        <a:pt x="46366" y="120794"/>
                      </a:cubicBezTo>
                      <a:cubicBezTo>
                        <a:pt x="47743" y="122902"/>
                        <a:pt x="50336" y="123859"/>
                        <a:pt x="52762" y="123143"/>
                      </a:cubicBezTo>
                      <a:cubicBezTo>
                        <a:pt x="55173" y="122431"/>
                        <a:pt x="56840" y="120215"/>
                        <a:pt x="56834" y="117724"/>
                      </a:cubicBezTo>
                      <a:cubicBezTo>
                        <a:pt x="56817" y="107751"/>
                        <a:pt x="58515" y="97654"/>
                        <a:pt x="60315" y="86977"/>
                      </a:cubicBezTo>
                      <a:cubicBezTo>
                        <a:pt x="63017" y="70935"/>
                        <a:pt x="65820" y="54337"/>
                        <a:pt x="62381" y="37840"/>
                      </a:cubicBezTo>
                      <a:cubicBezTo>
                        <a:pt x="61382" y="33045"/>
                        <a:pt x="59860" y="28395"/>
                        <a:pt x="57899" y="24026"/>
                      </a:cubicBezTo>
                      <a:cubicBezTo>
                        <a:pt x="53337" y="14008"/>
                        <a:pt x="41251" y="2242"/>
                        <a:pt x="27787" y="215"/>
                      </a:cubicBezTo>
                      <a:cubicBezTo>
                        <a:pt x="19346" y="-1065"/>
                        <a:pt x="11834" y="1678"/>
                        <a:pt x="6073" y="8144"/>
                      </a:cubicBezTo>
                      <a:cubicBezTo>
                        <a:pt x="882" y="13971"/>
                        <a:pt x="-1168" y="22512"/>
                        <a:pt x="437" y="3156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71" name="Freeform 163">
                  <a:extLst>
                    <a:ext uri="{FF2B5EF4-FFF2-40B4-BE49-F238E27FC236}">
                      <a16:creationId xmlns:a16="http://schemas.microsoft.com/office/drawing/2014/main" id="{24420278-025E-423D-8670-5EFC366E85F9}"/>
                    </a:ext>
                  </a:extLst>
                </p:cNvPr>
                <p:cNvSpPr/>
                <p:nvPr/>
              </p:nvSpPr>
              <p:spPr>
                <a:xfrm>
                  <a:off x="6269488" y="2922538"/>
                  <a:ext cx="91459" cy="100502"/>
                </a:xfrm>
                <a:custGeom>
                  <a:avLst/>
                  <a:gdLst>
                    <a:gd name="connsiteX0" fmla="*/ 19193 w 91459"/>
                    <a:gd name="connsiteY0" fmla="*/ 72828 h 100502"/>
                    <a:gd name="connsiteX1" fmla="*/ 62616 w 91459"/>
                    <a:gd name="connsiteY1" fmla="*/ 12738 h 100502"/>
                    <a:gd name="connsiteX2" fmla="*/ 72478 w 91459"/>
                    <a:gd name="connsiteY2" fmla="*/ 11902 h 100502"/>
                    <a:gd name="connsiteX3" fmla="*/ 79111 w 91459"/>
                    <a:gd name="connsiteY3" fmla="*/ 21948 h 100502"/>
                    <a:gd name="connsiteX4" fmla="*/ 78620 w 91459"/>
                    <a:gd name="connsiteY4" fmla="*/ 35573 h 100502"/>
                    <a:gd name="connsiteX5" fmla="*/ 50583 w 91459"/>
                    <a:gd name="connsiteY5" fmla="*/ 61672 h 100502"/>
                    <a:gd name="connsiteX6" fmla="*/ 35917 w 91459"/>
                    <a:gd name="connsiteY6" fmla="*/ 70685 h 100502"/>
                    <a:gd name="connsiteX7" fmla="*/ 15479 w 91459"/>
                    <a:gd name="connsiteY7" fmla="*/ 83077 h 100502"/>
                    <a:gd name="connsiteX8" fmla="*/ 19178 w 91459"/>
                    <a:gd name="connsiteY8" fmla="*/ 72823 h 100502"/>
                    <a:gd name="connsiteX9" fmla="*/ 41975 w 91459"/>
                    <a:gd name="connsiteY9" fmla="*/ 80236 h 100502"/>
                    <a:gd name="connsiteX10" fmla="*/ 56433 w 91459"/>
                    <a:gd name="connsiteY10" fmla="*/ 71346 h 100502"/>
                    <a:gd name="connsiteX11" fmla="*/ 89257 w 91459"/>
                    <a:gd name="connsiteY11" fmla="*/ 39554 h 100502"/>
                    <a:gd name="connsiteX12" fmla="*/ 90071 w 91459"/>
                    <a:gd name="connsiteY12" fmla="*/ 18926 h 100502"/>
                    <a:gd name="connsiteX13" fmla="*/ 77365 w 91459"/>
                    <a:gd name="connsiteY13" fmla="*/ 1707 h 100502"/>
                    <a:gd name="connsiteX14" fmla="*/ 58047 w 91459"/>
                    <a:gd name="connsiteY14" fmla="*/ 2414 h 100502"/>
                    <a:gd name="connsiteX15" fmla="*/ 8558 w 91459"/>
                    <a:gd name="connsiteY15" fmla="*/ 68849 h 100502"/>
                    <a:gd name="connsiteX16" fmla="*/ 179 w 91459"/>
                    <a:gd name="connsiteY16" fmla="*/ 93024 h 100502"/>
                    <a:gd name="connsiteX17" fmla="*/ 1868 w 91459"/>
                    <a:gd name="connsiteY17" fmla="*/ 99035 h 100502"/>
                    <a:gd name="connsiteX18" fmla="*/ 8106 w 91459"/>
                    <a:gd name="connsiteY18" fmla="*/ 99837 h 100502"/>
                    <a:gd name="connsiteX19" fmla="*/ 41977 w 91459"/>
                    <a:gd name="connsiteY19" fmla="*/ 80235 h 10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1459" h="100502">
                      <a:moveTo>
                        <a:pt x="19193" y="72828"/>
                      </a:moveTo>
                      <a:cubicBezTo>
                        <a:pt x="31776" y="39653"/>
                        <a:pt x="45974" y="19999"/>
                        <a:pt x="62616" y="12738"/>
                      </a:cubicBezTo>
                      <a:cubicBezTo>
                        <a:pt x="66631" y="10991"/>
                        <a:pt x="69940" y="10712"/>
                        <a:pt x="72478" y="11902"/>
                      </a:cubicBezTo>
                      <a:cubicBezTo>
                        <a:pt x="76133" y="13647"/>
                        <a:pt x="78105" y="18309"/>
                        <a:pt x="79111" y="21948"/>
                      </a:cubicBezTo>
                      <a:cubicBezTo>
                        <a:pt x="80448" y="26723"/>
                        <a:pt x="80284" y="31188"/>
                        <a:pt x="78620" y="35573"/>
                      </a:cubicBezTo>
                      <a:cubicBezTo>
                        <a:pt x="74573" y="46242"/>
                        <a:pt x="62178" y="54746"/>
                        <a:pt x="50583" y="61672"/>
                      </a:cubicBezTo>
                      <a:cubicBezTo>
                        <a:pt x="45693" y="64596"/>
                        <a:pt x="40816" y="67631"/>
                        <a:pt x="35917" y="70685"/>
                      </a:cubicBezTo>
                      <a:cubicBezTo>
                        <a:pt x="29224" y="74865"/>
                        <a:pt x="22389" y="79137"/>
                        <a:pt x="15479" y="83077"/>
                      </a:cubicBezTo>
                      <a:cubicBezTo>
                        <a:pt x="16627" y="79750"/>
                        <a:pt x="17854" y="76309"/>
                        <a:pt x="19178" y="72823"/>
                      </a:cubicBezTo>
                      <a:close/>
                      <a:moveTo>
                        <a:pt x="41975" y="80236"/>
                      </a:moveTo>
                      <a:cubicBezTo>
                        <a:pt x="46794" y="77219"/>
                        <a:pt x="51613" y="74229"/>
                        <a:pt x="56433" y="71346"/>
                      </a:cubicBezTo>
                      <a:cubicBezTo>
                        <a:pt x="70365" y="63030"/>
                        <a:pt x="83998" y="53418"/>
                        <a:pt x="89257" y="39554"/>
                      </a:cubicBezTo>
                      <a:cubicBezTo>
                        <a:pt x="91764" y="32942"/>
                        <a:pt x="92027" y="25997"/>
                        <a:pt x="90071" y="18926"/>
                      </a:cubicBezTo>
                      <a:cubicBezTo>
                        <a:pt x="87095" y="8252"/>
                        <a:pt x="81512" y="3672"/>
                        <a:pt x="77365" y="1707"/>
                      </a:cubicBezTo>
                      <a:cubicBezTo>
                        <a:pt x="73476" y="-126"/>
                        <a:pt x="66976" y="-1475"/>
                        <a:pt x="58047" y="2414"/>
                      </a:cubicBezTo>
                      <a:cubicBezTo>
                        <a:pt x="31964" y="13785"/>
                        <a:pt x="17311" y="45772"/>
                        <a:pt x="8558" y="68849"/>
                      </a:cubicBezTo>
                      <a:cubicBezTo>
                        <a:pt x="5280" y="77489"/>
                        <a:pt x="2529" y="85807"/>
                        <a:pt x="179" y="93024"/>
                      </a:cubicBezTo>
                      <a:cubicBezTo>
                        <a:pt x="-525" y="95183"/>
                        <a:pt x="144" y="97549"/>
                        <a:pt x="1868" y="99035"/>
                      </a:cubicBezTo>
                      <a:cubicBezTo>
                        <a:pt x="3597" y="100520"/>
                        <a:pt x="6055" y="100828"/>
                        <a:pt x="8106" y="99837"/>
                      </a:cubicBezTo>
                      <a:cubicBezTo>
                        <a:pt x="19770" y="94108"/>
                        <a:pt x="31065" y="87057"/>
                        <a:pt x="41977" y="8023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B6060E2-7416-4E18-B644-E286A1953DC5}"/>
                  </a:ext>
                </a:extLst>
              </p:cNvPr>
              <p:cNvSpPr txBox="1"/>
              <p:nvPr/>
            </p:nvSpPr>
            <p:spPr>
              <a:xfrm>
                <a:off x="1243182" y="2633577"/>
                <a:ext cx="40078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RESEARCH QUESTIONS</a:t>
                </a:r>
                <a:endParaRPr lang="en-LT" sz="2000" b="1" spc="300" dirty="0">
                  <a:solidFill>
                    <a:schemeClr val="bg2">
                      <a:lumMod val="2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75" name="Graphic 43">
              <a:extLst>
                <a:ext uri="{FF2B5EF4-FFF2-40B4-BE49-F238E27FC236}">
                  <a16:creationId xmlns:a16="http://schemas.microsoft.com/office/drawing/2014/main" id="{03429D17-5D59-46B7-89BF-4BE7ECCBCC11}"/>
                </a:ext>
              </a:extLst>
            </p:cNvPr>
            <p:cNvGrpSpPr/>
            <p:nvPr/>
          </p:nvGrpSpPr>
          <p:grpSpPr>
            <a:xfrm rot="2571606" flipV="1">
              <a:off x="7406172" y="4110037"/>
              <a:ext cx="1356455" cy="777212"/>
              <a:chOff x="5270499" y="2952750"/>
              <a:chExt cx="1652160" cy="94664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76" name="Freeform 168">
                <a:extLst>
                  <a:ext uri="{FF2B5EF4-FFF2-40B4-BE49-F238E27FC236}">
                    <a16:creationId xmlns:a16="http://schemas.microsoft.com/office/drawing/2014/main" id="{9FF90727-F840-48F8-A204-85B3170A12CF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7" name="Freeform 169">
                <a:extLst>
                  <a:ext uri="{FF2B5EF4-FFF2-40B4-BE49-F238E27FC236}">
                    <a16:creationId xmlns:a16="http://schemas.microsoft.com/office/drawing/2014/main" id="{2D7E6050-2DE8-4C17-8811-5150AD653FAB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pic>
        <p:nvPicPr>
          <p:cNvPr id="184" name="Graphic 183">
            <a:extLst>
              <a:ext uri="{FF2B5EF4-FFF2-40B4-BE49-F238E27FC236}">
                <a16:creationId xmlns:a16="http://schemas.microsoft.com/office/drawing/2014/main" id="{73AEC025-4836-456F-979C-235798716A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1540000">
            <a:off x="4751090" y="742302"/>
            <a:ext cx="3128153" cy="1028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E68FD8B-3591-4DA7-BD2C-565EF45ECC66}"/>
              </a:ext>
            </a:extLst>
          </p:cNvPr>
          <p:cNvGrpSpPr/>
          <p:nvPr/>
        </p:nvGrpSpPr>
        <p:grpSpPr>
          <a:xfrm>
            <a:off x="2015288" y="4480779"/>
            <a:ext cx="3676006" cy="1888897"/>
            <a:chOff x="2015288" y="4480779"/>
            <a:chExt cx="3676006" cy="1888897"/>
          </a:xfrm>
        </p:grpSpPr>
        <p:grpSp>
          <p:nvGrpSpPr>
            <p:cNvPr id="178" name="Graphic 43">
              <a:extLst>
                <a:ext uri="{FF2B5EF4-FFF2-40B4-BE49-F238E27FC236}">
                  <a16:creationId xmlns:a16="http://schemas.microsoft.com/office/drawing/2014/main" id="{0B32AB18-5160-4F1C-B6AA-70BFF62AD94F}"/>
                </a:ext>
              </a:extLst>
            </p:cNvPr>
            <p:cNvGrpSpPr/>
            <p:nvPr/>
          </p:nvGrpSpPr>
          <p:grpSpPr>
            <a:xfrm rot="19330817" flipH="1" flipV="1">
              <a:off x="4233141" y="4596929"/>
              <a:ext cx="1396237" cy="547430"/>
              <a:chOff x="5270499" y="2952750"/>
              <a:chExt cx="1652160" cy="94664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79" name="Freeform 171">
                <a:extLst>
                  <a:ext uri="{FF2B5EF4-FFF2-40B4-BE49-F238E27FC236}">
                    <a16:creationId xmlns:a16="http://schemas.microsoft.com/office/drawing/2014/main" id="{128D9AEA-8CD4-4162-B48F-03DB7CA678FD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80" name="Freeform 172">
                <a:extLst>
                  <a:ext uri="{FF2B5EF4-FFF2-40B4-BE49-F238E27FC236}">
                    <a16:creationId xmlns:a16="http://schemas.microsoft.com/office/drawing/2014/main" id="{54847C04-99CF-4BC7-B447-D0637F4E0818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7825A4A-D849-44BA-8E67-EBC2D44FC703}"/>
                </a:ext>
              </a:extLst>
            </p:cNvPr>
            <p:cNvGrpSpPr/>
            <p:nvPr/>
          </p:nvGrpSpPr>
          <p:grpSpPr>
            <a:xfrm>
              <a:off x="2015288" y="4480779"/>
              <a:ext cx="3676006" cy="1888897"/>
              <a:chOff x="1409092" y="1452566"/>
              <a:chExt cx="3676006" cy="1888897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21" name="Graphic 4">
                <a:extLst>
                  <a:ext uri="{FF2B5EF4-FFF2-40B4-BE49-F238E27FC236}">
                    <a16:creationId xmlns:a16="http://schemas.microsoft.com/office/drawing/2014/main" id="{02FE3B05-F127-4B6E-BE50-AE7644DA1B4A}"/>
                  </a:ext>
                </a:extLst>
              </p:cNvPr>
              <p:cNvGrpSpPr/>
              <p:nvPr/>
            </p:nvGrpSpPr>
            <p:grpSpPr>
              <a:xfrm>
                <a:off x="2791854" y="1452566"/>
                <a:ext cx="910470" cy="1143028"/>
                <a:chOff x="5651500" y="2863849"/>
                <a:chExt cx="887355" cy="1114011"/>
              </a:xfrm>
              <a:grpFill/>
            </p:grpSpPr>
            <p:sp>
              <p:nvSpPr>
                <p:cNvPr id="123" name="Freeform 100">
                  <a:extLst>
                    <a:ext uri="{FF2B5EF4-FFF2-40B4-BE49-F238E27FC236}">
                      <a16:creationId xmlns:a16="http://schemas.microsoft.com/office/drawing/2014/main" id="{212C3DDF-40A9-4D0D-978F-A36BDE396A7C}"/>
                    </a:ext>
                  </a:extLst>
                </p:cNvPr>
                <p:cNvSpPr/>
                <p:nvPr/>
              </p:nvSpPr>
              <p:spPr>
                <a:xfrm>
                  <a:off x="5818376" y="3028309"/>
                  <a:ext cx="555527" cy="949552"/>
                </a:xfrm>
                <a:custGeom>
                  <a:avLst/>
                  <a:gdLst>
                    <a:gd name="connsiteX0" fmla="*/ 152752 w 555527"/>
                    <a:gd name="connsiteY0" fmla="*/ 394768 h 949552"/>
                    <a:gd name="connsiteX1" fmla="*/ 134073 w 555527"/>
                    <a:gd name="connsiteY1" fmla="*/ 390120 h 949552"/>
                    <a:gd name="connsiteX2" fmla="*/ 119257 w 555527"/>
                    <a:gd name="connsiteY2" fmla="*/ 362955 h 949552"/>
                    <a:gd name="connsiteX3" fmla="*/ 123008 w 555527"/>
                    <a:gd name="connsiteY3" fmla="*/ 353111 h 949552"/>
                    <a:gd name="connsiteX4" fmla="*/ 124061 w 555527"/>
                    <a:gd name="connsiteY4" fmla="*/ 352935 h 949552"/>
                    <a:gd name="connsiteX5" fmla="*/ 133081 w 555527"/>
                    <a:gd name="connsiteY5" fmla="*/ 358019 h 949552"/>
                    <a:gd name="connsiteX6" fmla="*/ 147746 w 555527"/>
                    <a:gd name="connsiteY6" fmla="*/ 382616 h 949552"/>
                    <a:gd name="connsiteX7" fmla="*/ 152751 w 555527"/>
                    <a:gd name="connsiteY7" fmla="*/ 394778 h 949552"/>
                    <a:gd name="connsiteX8" fmla="*/ 385106 w 555527"/>
                    <a:gd name="connsiteY8" fmla="*/ 380488 h 949552"/>
                    <a:gd name="connsiteX9" fmla="*/ 405128 w 555527"/>
                    <a:gd name="connsiteY9" fmla="*/ 352177 h 949552"/>
                    <a:gd name="connsiteX10" fmla="*/ 426291 w 555527"/>
                    <a:gd name="connsiteY10" fmla="*/ 346420 h 949552"/>
                    <a:gd name="connsiteX11" fmla="*/ 433190 w 555527"/>
                    <a:gd name="connsiteY11" fmla="*/ 351479 h 949552"/>
                    <a:gd name="connsiteX12" fmla="*/ 419015 w 555527"/>
                    <a:gd name="connsiteY12" fmla="*/ 373971 h 949552"/>
                    <a:gd name="connsiteX13" fmla="*/ 385106 w 555527"/>
                    <a:gd name="connsiteY13" fmla="*/ 380488 h 949552"/>
                    <a:gd name="connsiteX14" fmla="*/ 139693 w 555527"/>
                    <a:gd name="connsiteY14" fmla="*/ 51424 h 949552"/>
                    <a:gd name="connsiteX15" fmla="*/ 498185 w 555527"/>
                    <a:gd name="connsiteY15" fmla="*/ 104344 h 949552"/>
                    <a:gd name="connsiteX16" fmla="*/ 502375 w 555527"/>
                    <a:gd name="connsiteY16" fmla="*/ 409696 h 949552"/>
                    <a:gd name="connsiteX17" fmla="*/ 457653 w 555527"/>
                    <a:gd name="connsiteY17" fmla="*/ 470093 h 949552"/>
                    <a:gd name="connsiteX18" fmla="*/ 441482 w 555527"/>
                    <a:gd name="connsiteY18" fmla="*/ 489183 h 949552"/>
                    <a:gd name="connsiteX19" fmla="*/ 399784 w 555527"/>
                    <a:gd name="connsiteY19" fmla="*/ 587536 h 949552"/>
                    <a:gd name="connsiteX20" fmla="*/ 392595 w 555527"/>
                    <a:gd name="connsiteY20" fmla="*/ 625566 h 949552"/>
                    <a:gd name="connsiteX21" fmla="*/ 331377 w 555527"/>
                    <a:gd name="connsiteY21" fmla="*/ 772753 h 949552"/>
                    <a:gd name="connsiteX22" fmla="*/ 330172 w 555527"/>
                    <a:gd name="connsiteY22" fmla="*/ 774409 h 949552"/>
                    <a:gd name="connsiteX23" fmla="*/ 304856 w 555527"/>
                    <a:gd name="connsiteY23" fmla="*/ 780453 h 949552"/>
                    <a:gd name="connsiteX24" fmla="*/ 374981 w 555527"/>
                    <a:gd name="connsiteY24" fmla="*/ 411689 h 949552"/>
                    <a:gd name="connsiteX25" fmla="*/ 380990 w 555527"/>
                    <a:gd name="connsiteY25" fmla="*/ 391415 h 949552"/>
                    <a:gd name="connsiteX26" fmla="*/ 424094 w 555527"/>
                    <a:gd name="connsiteY26" fmla="*/ 384076 h 949552"/>
                    <a:gd name="connsiteX27" fmla="*/ 443413 w 555527"/>
                    <a:gd name="connsiteY27" fmla="*/ 346556 h 949552"/>
                    <a:gd name="connsiteX28" fmla="*/ 428761 w 555527"/>
                    <a:gd name="connsiteY28" fmla="*/ 335391 h 949552"/>
                    <a:gd name="connsiteX29" fmla="*/ 398014 w 555527"/>
                    <a:gd name="connsiteY29" fmla="*/ 343391 h 949552"/>
                    <a:gd name="connsiteX30" fmla="*/ 373526 w 555527"/>
                    <a:gd name="connsiteY30" fmla="*/ 378780 h 949552"/>
                    <a:gd name="connsiteX31" fmla="*/ 346856 w 555527"/>
                    <a:gd name="connsiteY31" fmla="*/ 365833 h 949552"/>
                    <a:gd name="connsiteX32" fmla="*/ 333320 w 555527"/>
                    <a:gd name="connsiteY32" fmla="*/ 350382 h 949552"/>
                    <a:gd name="connsiteX33" fmla="*/ 357670 w 555527"/>
                    <a:gd name="connsiteY33" fmla="*/ 305722 h 949552"/>
                    <a:gd name="connsiteX34" fmla="*/ 353154 w 555527"/>
                    <a:gd name="connsiteY34" fmla="*/ 278832 h 949552"/>
                    <a:gd name="connsiteX35" fmla="*/ 340810 w 555527"/>
                    <a:gd name="connsiteY35" fmla="*/ 271057 h 949552"/>
                    <a:gd name="connsiteX36" fmla="*/ 314102 w 555527"/>
                    <a:gd name="connsiteY36" fmla="*/ 293984 h 949552"/>
                    <a:gd name="connsiteX37" fmla="*/ 319120 w 555527"/>
                    <a:gd name="connsiteY37" fmla="*/ 347890 h 949552"/>
                    <a:gd name="connsiteX38" fmla="*/ 279930 w 555527"/>
                    <a:gd name="connsiteY38" fmla="*/ 362157 h 949552"/>
                    <a:gd name="connsiteX39" fmla="*/ 279574 w 555527"/>
                    <a:gd name="connsiteY39" fmla="*/ 362157 h 949552"/>
                    <a:gd name="connsiteX40" fmla="*/ 238804 w 555527"/>
                    <a:gd name="connsiteY40" fmla="*/ 344737 h 949552"/>
                    <a:gd name="connsiteX41" fmla="*/ 249090 w 555527"/>
                    <a:gd name="connsiteY41" fmla="*/ 318843 h 949552"/>
                    <a:gd name="connsiteX42" fmla="*/ 245051 w 555527"/>
                    <a:gd name="connsiteY42" fmla="*/ 287430 h 949552"/>
                    <a:gd name="connsiteX43" fmla="*/ 225745 w 555527"/>
                    <a:gd name="connsiteY43" fmla="*/ 281723 h 949552"/>
                    <a:gd name="connsiteX44" fmla="*/ 209072 w 555527"/>
                    <a:gd name="connsiteY44" fmla="*/ 292900 h 949552"/>
                    <a:gd name="connsiteX45" fmla="*/ 214065 w 555527"/>
                    <a:gd name="connsiteY45" fmla="*/ 327616 h 949552"/>
                    <a:gd name="connsiteX46" fmla="*/ 224954 w 555527"/>
                    <a:gd name="connsiteY46" fmla="*/ 346444 h 949552"/>
                    <a:gd name="connsiteX47" fmla="*/ 183908 w 555527"/>
                    <a:gd name="connsiteY47" fmla="*/ 387752 h 949552"/>
                    <a:gd name="connsiteX48" fmla="*/ 164702 w 555527"/>
                    <a:gd name="connsiteY48" fmla="*/ 394069 h 949552"/>
                    <a:gd name="connsiteX49" fmla="*/ 158242 w 555527"/>
                    <a:gd name="connsiteY49" fmla="*/ 378281 h 949552"/>
                    <a:gd name="connsiteX50" fmla="*/ 140767 w 555527"/>
                    <a:gd name="connsiteY50" fmla="*/ 349696 h 949552"/>
                    <a:gd name="connsiteX51" fmla="*/ 118613 w 555527"/>
                    <a:gd name="connsiteY51" fmla="*/ 342706 h 949552"/>
                    <a:gd name="connsiteX52" fmla="*/ 107887 w 555527"/>
                    <a:gd name="connsiteY52" fmla="*/ 362618 h 949552"/>
                    <a:gd name="connsiteX53" fmla="*/ 129063 w 555527"/>
                    <a:gd name="connsiteY53" fmla="*/ 400237 h 949552"/>
                    <a:gd name="connsiteX54" fmla="*/ 157288 w 555527"/>
                    <a:gd name="connsiteY54" fmla="*/ 406081 h 949552"/>
                    <a:gd name="connsiteX55" fmla="*/ 252491 w 555527"/>
                    <a:gd name="connsiteY55" fmla="*/ 779768 h 949552"/>
                    <a:gd name="connsiteX56" fmla="*/ 221957 w 555527"/>
                    <a:gd name="connsiteY56" fmla="*/ 775120 h 949552"/>
                    <a:gd name="connsiteX57" fmla="*/ 220751 w 555527"/>
                    <a:gd name="connsiteY57" fmla="*/ 772803 h 949552"/>
                    <a:gd name="connsiteX58" fmla="*/ 162632 w 555527"/>
                    <a:gd name="connsiteY58" fmla="*/ 632008 h 949552"/>
                    <a:gd name="connsiteX59" fmla="*/ 147929 w 555527"/>
                    <a:gd name="connsiteY59" fmla="*/ 567275 h 949552"/>
                    <a:gd name="connsiteX60" fmla="*/ 86974 w 555527"/>
                    <a:gd name="connsiteY60" fmla="*/ 467676 h 949552"/>
                    <a:gd name="connsiteX61" fmla="*/ 35064 w 555527"/>
                    <a:gd name="connsiteY61" fmla="*/ 391466 h 949552"/>
                    <a:gd name="connsiteX62" fmla="*/ 139687 w 555527"/>
                    <a:gd name="connsiteY62" fmla="*/ 51424 h 949552"/>
                    <a:gd name="connsiteX63" fmla="*/ 325055 w 555527"/>
                    <a:gd name="connsiteY63" fmla="*/ 297026 h 949552"/>
                    <a:gd name="connsiteX64" fmla="*/ 338051 w 555527"/>
                    <a:gd name="connsiteY64" fmla="*/ 282135 h 949552"/>
                    <a:gd name="connsiteX65" fmla="*/ 339068 w 555527"/>
                    <a:gd name="connsiteY65" fmla="*/ 282241 h 949552"/>
                    <a:gd name="connsiteX66" fmla="*/ 343885 w 555527"/>
                    <a:gd name="connsiteY66" fmla="*/ 285367 h 949552"/>
                    <a:gd name="connsiteX67" fmla="*/ 346506 w 555527"/>
                    <a:gd name="connsiteY67" fmla="*/ 303647 h 949552"/>
                    <a:gd name="connsiteX68" fmla="*/ 327915 w 555527"/>
                    <a:gd name="connsiteY68" fmla="*/ 339858 h 949552"/>
                    <a:gd name="connsiteX69" fmla="*/ 325056 w 555527"/>
                    <a:gd name="connsiteY69" fmla="*/ 297042 h 949552"/>
                    <a:gd name="connsiteX70" fmla="*/ 230831 w 555527"/>
                    <a:gd name="connsiteY70" fmla="*/ 335255 h 949552"/>
                    <a:gd name="connsiteX71" fmla="*/ 224683 w 555527"/>
                    <a:gd name="connsiteY71" fmla="*/ 323580 h 949552"/>
                    <a:gd name="connsiteX72" fmla="*/ 219239 w 555527"/>
                    <a:gd name="connsiteY72" fmla="*/ 297960 h 949552"/>
                    <a:gd name="connsiteX73" fmla="*/ 227469 w 555527"/>
                    <a:gd name="connsiteY73" fmla="*/ 292876 h 949552"/>
                    <a:gd name="connsiteX74" fmla="*/ 229688 w 555527"/>
                    <a:gd name="connsiteY74" fmla="*/ 292699 h 949552"/>
                    <a:gd name="connsiteX75" fmla="*/ 236876 w 555527"/>
                    <a:gd name="connsiteY75" fmla="*/ 295278 h 949552"/>
                    <a:gd name="connsiteX76" fmla="*/ 238181 w 555527"/>
                    <a:gd name="connsiteY76" fmla="*/ 315726 h 949552"/>
                    <a:gd name="connsiteX77" fmla="*/ 230829 w 555527"/>
                    <a:gd name="connsiteY77" fmla="*/ 335252 h 949552"/>
                    <a:gd name="connsiteX78" fmla="*/ 233078 w 555527"/>
                    <a:gd name="connsiteY78" fmla="*/ 355030 h 949552"/>
                    <a:gd name="connsiteX79" fmla="*/ 280033 w 555527"/>
                    <a:gd name="connsiteY79" fmla="*/ 373435 h 949552"/>
                    <a:gd name="connsiteX80" fmla="*/ 324642 w 555527"/>
                    <a:gd name="connsiteY80" fmla="*/ 357797 h 949552"/>
                    <a:gd name="connsiteX81" fmla="*/ 339621 w 555527"/>
                    <a:gd name="connsiteY81" fmla="*/ 374544 h 949552"/>
                    <a:gd name="connsiteX82" fmla="*/ 369640 w 555527"/>
                    <a:gd name="connsiteY82" fmla="*/ 389397 h 949552"/>
                    <a:gd name="connsiteX83" fmla="*/ 364020 w 555527"/>
                    <a:gd name="connsiteY83" fmla="*/ 408749 h 949552"/>
                    <a:gd name="connsiteX84" fmla="*/ 293456 w 555527"/>
                    <a:gd name="connsiteY84" fmla="*/ 781301 h 949552"/>
                    <a:gd name="connsiteX85" fmla="*/ 286368 w 555527"/>
                    <a:gd name="connsiteY85" fmla="*/ 781823 h 949552"/>
                    <a:gd name="connsiteX86" fmla="*/ 264152 w 555527"/>
                    <a:gd name="connsiteY86" fmla="*/ 780926 h 949552"/>
                    <a:gd name="connsiteX87" fmla="*/ 168974 w 555527"/>
                    <a:gd name="connsiteY87" fmla="*/ 404761 h 949552"/>
                    <a:gd name="connsiteX88" fmla="*/ 189071 w 555527"/>
                    <a:gd name="connsiteY88" fmla="*/ 397808 h 949552"/>
                    <a:gd name="connsiteX89" fmla="*/ 233078 w 555527"/>
                    <a:gd name="connsiteY89" fmla="*/ 355030 h 949552"/>
                    <a:gd name="connsiteX90" fmla="*/ 356932 w 555527"/>
                    <a:gd name="connsiteY90" fmla="*/ 775893 h 949552"/>
                    <a:gd name="connsiteX91" fmla="*/ 291587 w 555527"/>
                    <a:gd name="connsiteY91" fmla="*/ 799033 h 949552"/>
                    <a:gd name="connsiteX92" fmla="*/ 286193 w 555527"/>
                    <a:gd name="connsiteY92" fmla="*/ 804964 h 949552"/>
                    <a:gd name="connsiteX93" fmla="*/ 291863 w 555527"/>
                    <a:gd name="connsiteY93" fmla="*/ 810310 h 949552"/>
                    <a:gd name="connsiteX94" fmla="*/ 292147 w 555527"/>
                    <a:gd name="connsiteY94" fmla="*/ 810310 h 949552"/>
                    <a:gd name="connsiteX95" fmla="*/ 353291 w 555527"/>
                    <a:gd name="connsiteY95" fmla="*/ 791731 h 949552"/>
                    <a:gd name="connsiteX96" fmla="*/ 346818 w 555527"/>
                    <a:gd name="connsiteY96" fmla="*/ 799593 h 949552"/>
                    <a:gd name="connsiteX97" fmla="*/ 310663 w 555527"/>
                    <a:gd name="connsiteY97" fmla="*/ 812316 h 949552"/>
                    <a:gd name="connsiteX98" fmla="*/ 240036 w 555527"/>
                    <a:gd name="connsiteY98" fmla="*/ 812976 h 949552"/>
                    <a:gd name="connsiteX99" fmla="*/ 209703 w 555527"/>
                    <a:gd name="connsiteY99" fmla="*/ 801974 h 949552"/>
                    <a:gd name="connsiteX100" fmla="*/ 204510 w 555527"/>
                    <a:gd name="connsiteY100" fmla="*/ 786983 h 949552"/>
                    <a:gd name="connsiteX101" fmla="*/ 205552 w 555527"/>
                    <a:gd name="connsiteY101" fmla="*/ 783033 h 949552"/>
                    <a:gd name="connsiteX102" fmla="*/ 212275 w 555527"/>
                    <a:gd name="connsiteY102" fmla="*/ 784902 h 949552"/>
                    <a:gd name="connsiteX103" fmla="*/ 283329 w 555527"/>
                    <a:gd name="connsiteY103" fmla="*/ 793126 h 949552"/>
                    <a:gd name="connsiteX104" fmla="*/ 286540 w 555527"/>
                    <a:gd name="connsiteY104" fmla="*/ 793100 h 949552"/>
                    <a:gd name="connsiteX105" fmla="*/ 356703 w 555527"/>
                    <a:gd name="connsiteY105" fmla="*/ 774559 h 949552"/>
                    <a:gd name="connsiteX106" fmla="*/ 356916 w 555527"/>
                    <a:gd name="connsiteY106" fmla="*/ 775891 h 949552"/>
                    <a:gd name="connsiteX107" fmla="*/ 359290 w 555527"/>
                    <a:gd name="connsiteY107" fmla="*/ 802908 h 949552"/>
                    <a:gd name="connsiteX108" fmla="*/ 359667 w 555527"/>
                    <a:gd name="connsiteY108" fmla="*/ 810908 h 949552"/>
                    <a:gd name="connsiteX109" fmla="*/ 356442 w 555527"/>
                    <a:gd name="connsiteY109" fmla="*/ 812116 h 949552"/>
                    <a:gd name="connsiteX110" fmla="*/ 284096 w 555527"/>
                    <a:gd name="connsiteY110" fmla="*/ 832975 h 949552"/>
                    <a:gd name="connsiteX111" fmla="*/ 277698 w 555527"/>
                    <a:gd name="connsiteY111" fmla="*/ 837810 h 949552"/>
                    <a:gd name="connsiteX112" fmla="*/ 282566 w 555527"/>
                    <a:gd name="connsiteY112" fmla="*/ 844165 h 949552"/>
                    <a:gd name="connsiteX113" fmla="*/ 296089 w 555527"/>
                    <a:gd name="connsiteY113" fmla="*/ 845062 h 949552"/>
                    <a:gd name="connsiteX114" fmla="*/ 352729 w 555527"/>
                    <a:gd name="connsiteY114" fmla="*/ 828639 h 949552"/>
                    <a:gd name="connsiteX115" fmla="*/ 347573 w 555527"/>
                    <a:gd name="connsiteY115" fmla="*/ 834445 h 949552"/>
                    <a:gd name="connsiteX116" fmla="*/ 306689 w 555527"/>
                    <a:gd name="connsiteY116" fmla="*/ 849336 h 949552"/>
                    <a:gd name="connsiteX117" fmla="*/ 249723 w 555527"/>
                    <a:gd name="connsiteY117" fmla="*/ 846793 h 949552"/>
                    <a:gd name="connsiteX118" fmla="*/ 218826 w 555527"/>
                    <a:gd name="connsiteY118" fmla="*/ 836974 h 949552"/>
                    <a:gd name="connsiteX119" fmla="*/ 210772 w 555527"/>
                    <a:gd name="connsiteY119" fmla="*/ 816613 h 949552"/>
                    <a:gd name="connsiteX120" fmla="*/ 238734 w 555527"/>
                    <a:gd name="connsiteY120" fmla="*/ 824177 h 949552"/>
                    <a:gd name="connsiteX121" fmla="*/ 272730 w 555527"/>
                    <a:gd name="connsiteY121" fmla="*/ 826119 h 949552"/>
                    <a:gd name="connsiteX122" fmla="*/ 312172 w 555527"/>
                    <a:gd name="connsiteY122" fmla="*/ 823502 h 949552"/>
                    <a:gd name="connsiteX123" fmla="*/ 354146 w 555527"/>
                    <a:gd name="connsiteY123" fmla="*/ 808238 h 949552"/>
                    <a:gd name="connsiteX124" fmla="*/ 359290 w 555527"/>
                    <a:gd name="connsiteY124" fmla="*/ 802904 h 949552"/>
                    <a:gd name="connsiteX125" fmla="*/ 345717 w 555527"/>
                    <a:gd name="connsiteY125" fmla="*/ 866047 h 949552"/>
                    <a:gd name="connsiteX126" fmla="*/ 285590 w 555527"/>
                    <a:gd name="connsiteY126" fmla="*/ 875367 h 949552"/>
                    <a:gd name="connsiteX127" fmla="*/ 279129 w 555527"/>
                    <a:gd name="connsiteY127" fmla="*/ 880115 h 949552"/>
                    <a:gd name="connsiteX128" fmla="*/ 283909 w 555527"/>
                    <a:gd name="connsiteY128" fmla="*/ 886532 h 949552"/>
                    <a:gd name="connsiteX129" fmla="*/ 300543 w 555527"/>
                    <a:gd name="connsiteY129" fmla="*/ 887740 h 949552"/>
                    <a:gd name="connsiteX130" fmla="*/ 335769 w 555527"/>
                    <a:gd name="connsiteY130" fmla="*/ 882008 h 949552"/>
                    <a:gd name="connsiteX131" fmla="*/ 311081 w 555527"/>
                    <a:gd name="connsiteY131" fmla="*/ 895341 h 949552"/>
                    <a:gd name="connsiteX132" fmla="*/ 269884 w 555527"/>
                    <a:gd name="connsiteY132" fmla="*/ 900862 h 949552"/>
                    <a:gd name="connsiteX133" fmla="*/ 229389 w 555527"/>
                    <a:gd name="connsiteY133" fmla="*/ 886133 h 949552"/>
                    <a:gd name="connsiteX134" fmla="*/ 223355 w 555527"/>
                    <a:gd name="connsiteY134" fmla="*/ 852152 h 949552"/>
                    <a:gd name="connsiteX135" fmla="*/ 248231 w 555527"/>
                    <a:gd name="connsiteY135" fmla="*/ 857984 h 949552"/>
                    <a:gd name="connsiteX136" fmla="*/ 290808 w 555527"/>
                    <a:gd name="connsiteY136" fmla="*/ 861325 h 949552"/>
                    <a:gd name="connsiteX137" fmla="*/ 307756 w 555527"/>
                    <a:gd name="connsiteY137" fmla="*/ 860577 h 949552"/>
                    <a:gd name="connsiteX138" fmla="*/ 345127 w 555527"/>
                    <a:gd name="connsiteY138" fmla="*/ 849885 h 949552"/>
                    <a:gd name="connsiteX139" fmla="*/ 345717 w 555527"/>
                    <a:gd name="connsiteY139" fmla="*/ 866047 h 949552"/>
                    <a:gd name="connsiteX140" fmla="*/ 298636 w 555527"/>
                    <a:gd name="connsiteY140" fmla="*/ 935204 h 949552"/>
                    <a:gd name="connsiteX141" fmla="*/ 258468 w 555527"/>
                    <a:gd name="connsiteY141" fmla="*/ 929273 h 949552"/>
                    <a:gd name="connsiteX142" fmla="*/ 249059 w 555527"/>
                    <a:gd name="connsiteY142" fmla="*/ 908899 h 949552"/>
                    <a:gd name="connsiteX143" fmla="*/ 269394 w 555527"/>
                    <a:gd name="connsiteY143" fmla="*/ 912138 h 949552"/>
                    <a:gd name="connsiteX144" fmla="*/ 275027 w 555527"/>
                    <a:gd name="connsiteY144" fmla="*/ 912244 h 949552"/>
                    <a:gd name="connsiteX145" fmla="*/ 314581 w 555527"/>
                    <a:gd name="connsiteY145" fmla="*/ 906076 h 949552"/>
                    <a:gd name="connsiteX146" fmla="*/ 321782 w 555527"/>
                    <a:gd name="connsiteY146" fmla="*/ 903321 h 949552"/>
                    <a:gd name="connsiteX147" fmla="*/ 298636 w 555527"/>
                    <a:gd name="connsiteY147" fmla="*/ 935196 h 949552"/>
                    <a:gd name="connsiteX148" fmla="*/ 24683 w 555527"/>
                    <a:gd name="connsiteY148" fmla="*/ 396064 h 949552"/>
                    <a:gd name="connsiteX149" fmla="*/ 78149 w 555527"/>
                    <a:gd name="connsiteY149" fmla="*/ 474791 h 949552"/>
                    <a:gd name="connsiteX150" fmla="*/ 137009 w 555527"/>
                    <a:gd name="connsiteY150" fmla="*/ 570415 h 949552"/>
                    <a:gd name="connsiteX151" fmla="*/ 151499 w 555527"/>
                    <a:gd name="connsiteY151" fmla="*/ 634139 h 949552"/>
                    <a:gd name="connsiteX152" fmla="*/ 200047 w 555527"/>
                    <a:gd name="connsiteY152" fmla="*/ 765426 h 949552"/>
                    <a:gd name="connsiteX153" fmla="*/ 198653 w 555527"/>
                    <a:gd name="connsiteY153" fmla="*/ 767644 h 949552"/>
                    <a:gd name="connsiteX154" fmla="*/ 197899 w 555527"/>
                    <a:gd name="connsiteY154" fmla="*/ 774049 h 949552"/>
                    <a:gd name="connsiteX155" fmla="*/ 193207 w 555527"/>
                    <a:gd name="connsiteY155" fmla="*/ 785775 h 949552"/>
                    <a:gd name="connsiteX156" fmla="*/ 201436 w 555527"/>
                    <a:gd name="connsiteY156" fmla="*/ 809662 h 949552"/>
                    <a:gd name="connsiteX157" fmla="*/ 211811 w 555527"/>
                    <a:gd name="connsiteY157" fmla="*/ 845873 h 949552"/>
                    <a:gd name="connsiteX158" fmla="*/ 213379 w 555527"/>
                    <a:gd name="connsiteY158" fmla="*/ 846833 h 949552"/>
                    <a:gd name="connsiteX159" fmla="*/ 221307 w 555527"/>
                    <a:gd name="connsiteY159" fmla="*/ 894085 h 949552"/>
                    <a:gd name="connsiteX160" fmla="*/ 238143 w 555527"/>
                    <a:gd name="connsiteY160" fmla="*/ 905113 h 949552"/>
                    <a:gd name="connsiteX161" fmla="*/ 251139 w 555527"/>
                    <a:gd name="connsiteY161" fmla="*/ 937897 h 949552"/>
                    <a:gd name="connsiteX162" fmla="*/ 283718 w 555527"/>
                    <a:gd name="connsiteY162" fmla="*/ 949460 h 949552"/>
                    <a:gd name="connsiteX163" fmla="*/ 303124 w 555527"/>
                    <a:gd name="connsiteY163" fmla="*/ 945573 h 949552"/>
                    <a:gd name="connsiteX164" fmla="*/ 333282 w 555527"/>
                    <a:gd name="connsiteY164" fmla="*/ 902820 h 949552"/>
                    <a:gd name="connsiteX165" fmla="*/ 331675 w 555527"/>
                    <a:gd name="connsiteY165" fmla="*/ 898596 h 949552"/>
                    <a:gd name="connsiteX166" fmla="*/ 349978 w 555527"/>
                    <a:gd name="connsiteY166" fmla="*/ 883294 h 949552"/>
                    <a:gd name="connsiteX167" fmla="*/ 358107 w 555527"/>
                    <a:gd name="connsiteY167" fmla="*/ 862297 h 949552"/>
                    <a:gd name="connsiteX168" fmla="*/ 354732 w 555527"/>
                    <a:gd name="connsiteY168" fmla="*/ 843170 h 949552"/>
                    <a:gd name="connsiteX169" fmla="*/ 355120 w 555527"/>
                    <a:gd name="connsiteY169" fmla="*/ 842888 h 949552"/>
                    <a:gd name="connsiteX170" fmla="*/ 367978 w 555527"/>
                    <a:gd name="connsiteY170" fmla="*/ 793406 h 949552"/>
                    <a:gd name="connsiteX171" fmla="*/ 366008 w 555527"/>
                    <a:gd name="connsiteY171" fmla="*/ 791213 h 949552"/>
                    <a:gd name="connsiteX172" fmla="*/ 364579 w 555527"/>
                    <a:gd name="connsiteY172" fmla="*/ 763712 h 949552"/>
                    <a:gd name="connsiteX173" fmla="*/ 356813 w 555527"/>
                    <a:gd name="connsiteY173" fmla="*/ 761730 h 949552"/>
                    <a:gd name="connsiteX174" fmla="*/ 403781 w 555527"/>
                    <a:gd name="connsiteY174" fmla="*/ 627502 h 949552"/>
                    <a:gd name="connsiteX175" fmla="*/ 410881 w 555527"/>
                    <a:gd name="connsiteY175" fmla="*/ 589871 h 949552"/>
                    <a:gd name="connsiteX176" fmla="*/ 450285 w 555527"/>
                    <a:gd name="connsiteY176" fmla="*/ 496328 h 949552"/>
                    <a:gd name="connsiteX177" fmla="*/ 466279 w 555527"/>
                    <a:gd name="connsiteY177" fmla="*/ 477413 h 949552"/>
                    <a:gd name="connsiteX178" fmla="*/ 512381 w 555527"/>
                    <a:gd name="connsiteY178" fmla="*/ 415034 h 949552"/>
                    <a:gd name="connsiteX179" fmla="*/ 507189 w 555527"/>
                    <a:gd name="connsiteY179" fmla="*/ 97472 h 949552"/>
                    <a:gd name="connsiteX180" fmla="*/ 133781 w 555527"/>
                    <a:gd name="connsiteY180" fmla="*/ 41773 h 949552"/>
                    <a:gd name="connsiteX181" fmla="*/ 24679 w 555527"/>
                    <a:gd name="connsiteY181" fmla="*/ 396057 h 94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</a:cxnLst>
                  <a:rect l="l" t="t" r="r" b="b"/>
                  <a:pathLst>
                    <a:path w="555527" h="949552">
                      <a:moveTo>
                        <a:pt x="152752" y="394768"/>
                      </a:moveTo>
                      <a:cubicBezTo>
                        <a:pt x="146116" y="394450"/>
                        <a:pt x="139756" y="392899"/>
                        <a:pt x="134073" y="390120"/>
                      </a:cubicBezTo>
                      <a:cubicBezTo>
                        <a:pt x="123485" y="384936"/>
                        <a:pt x="118969" y="372401"/>
                        <a:pt x="119257" y="362955"/>
                      </a:cubicBezTo>
                      <a:cubicBezTo>
                        <a:pt x="119435" y="357199"/>
                        <a:pt x="121316" y="353822"/>
                        <a:pt x="123008" y="353111"/>
                      </a:cubicBezTo>
                      <a:cubicBezTo>
                        <a:pt x="123293" y="352970"/>
                        <a:pt x="123648" y="352935"/>
                        <a:pt x="124061" y="352935"/>
                      </a:cubicBezTo>
                      <a:cubicBezTo>
                        <a:pt x="125917" y="352935"/>
                        <a:pt x="128978" y="354256"/>
                        <a:pt x="133081" y="358019"/>
                      </a:cubicBezTo>
                      <a:cubicBezTo>
                        <a:pt x="139667" y="364038"/>
                        <a:pt x="143618" y="372710"/>
                        <a:pt x="147746" y="382616"/>
                      </a:cubicBezTo>
                      <a:cubicBezTo>
                        <a:pt x="149438" y="386654"/>
                        <a:pt x="151095" y="390716"/>
                        <a:pt x="152751" y="394778"/>
                      </a:cubicBezTo>
                      <a:close/>
                      <a:moveTo>
                        <a:pt x="385106" y="380488"/>
                      </a:moveTo>
                      <a:cubicBezTo>
                        <a:pt x="389911" y="369149"/>
                        <a:pt x="396083" y="359429"/>
                        <a:pt x="405128" y="352177"/>
                      </a:cubicBezTo>
                      <a:cubicBezTo>
                        <a:pt x="411074" y="347429"/>
                        <a:pt x="419955" y="345012"/>
                        <a:pt x="426291" y="346420"/>
                      </a:cubicBezTo>
                      <a:cubicBezTo>
                        <a:pt x="429616" y="347155"/>
                        <a:pt x="431886" y="348825"/>
                        <a:pt x="433190" y="351479"/>
                      </a:cubicBezTo>
                      <a:cubicBezTo>
                        <a:pt x="437155" y="359603"/>
                        <a:pt x="427508" y="369759"/>
                        <a:pt x="419015" y="373971"/>
                      </a:cubicBezTo>
                      <a:cubicBezTo>
                        <a:pt x="408615" y="379142"/>
                        <a:pt x="396685" y="381248"/>
                        <a:pt x="385106" y="380488"/>
                      </a:cubicBezTo>
                      <a:close/>
                      <a:moveTo>
                        <a:pt x="139693" y="51424"/>
                      </a:moveTo>
                      <a:cubicBezTo>
                        <a:pt x="244354" y="-11740"/>
                        <a:pt x="413357" y="-5547"/>
                        <a:pt x="498185" y="104344"/>
                      </a:cubicBezTo>
                      <a:cubicBezTo>
                        <a:pt x="567143" y="193700"/>
                        <a:pt x="549982" y="322084"/>
                        <a:pt x="502375" y="409696"/>
                      </a:cubicBezTo>
                      <a:cubicBezTo>
                        <a:pt x="490031" y="432424"/>
                        <a:pt x="474300" y="450717"/>
                        <a:pt x="457653" y="470093"/>
                      </a:cubicBezTo>
                      <a:cubicBezTo>
                        <a:pt x="452271" y="476348"/>
                        <a:pt x="446864" y="482654"/>
                        <a:pt x="441482" y="489183"/>
                      </a:cubicBezTo>
                      <a:cubicBezTo>
                        <a:pt x="416807" y="519188"/>
                        <a:pt x="406558" y="555736"/>
                        <a:pt x="399784" y="587536"/>
                      </a:cubicBezTo>
                      <a:cubicBezTo>
                        <a:pt x="397113" y="600009"/>
                        <a:pt x="394853" y="612756"/>
                        <a:pt x="392595" y="625566"/>
                      </a:cubicBezTo>
                      <a:cubicBezTo>
                        <a:pt x="383137" y="679110"/>
                        <a:pt x="373352" y="734461"/>
                        <a:pt x="331377" y="772753"/>
                      </a:cubicBezTo>
                      <a:cubicBezTo>
                        <a:pt x="330851" y="773226"/>
                        <a:pt x="330474" y="773813"/>
                        <a:pt x="330172" y="774409"/>
                      </a:cubicBezTo>
                      <a:cubicBezTo>
                        <a:pt x="322268" y="777101"/>
                        <a:pt x="313914" y="779281"/>
                        <a:pt x="304856" y="780453"/>
                      </a:cubicBezTo>
                      <a:cubicBezTo>
                        <a:pt x="309272" y="654736"/>
                        <a:pt x="342641" y="531188"/>
                        <a:pt x="374981" y="411689"/>
                      </a:cubicBezTo>
                      <a:cubicBezTo>
                        <a:pt x="376902" y="404623"/>
                        <a:pt x="378820" y="397820"/>
                        <a:pt x="380990" y="391415"/>
                      </a:cubicBezTo>
                      <a:cubicBezTo>
                        <a:pt x="395693" y="392948"/>
                        <a:pt x="410885" y="390631"/>
                        <a:pt x="424094" y="384076"/>
                      </a:cubicBezTo>
                      <a:cubicBezTo>
                        <a:pt x="438998" y="376687"/>
                        <a:pt x="450288" y="360625"/>
                        <a:pt x="443413" y="346556"/>
                      </a:cubicBezTo>
                      <a:cubicBezTo>
                        <a:pt x="440579" y="340762"/>
                        <a:pt x="435510" y="336899"/>
                        <a:pt x="428761" y="335391"/>
                      </a:cubicBezTo>
                      <a:cubicBezTo>
                        <a:pt x="419001" y="333247"/>
                        <a:pt x="406644" y="336462"/>
                        <a:pt x="398014" y="343391"/>
                      </a:cubicBezTo>
                      <a:cubicBezTo>
                        <a:pt x="386359" y="352712"/>
                        <a:pt x="378858" y="365609"/>
                        <a:pt x="373526" y="378780"/>
                      </a:cubicBezTo>
                      <a:cubicBezTo>
                        <a:pt x="363767" y="376487"/>
                        <a:pt x="354533" y="372138"/>
                        <a:pt x="346856" y="365833"/>
                      </a:cubicBezTo>
                      <a:cubicBezTo>
                        <a:pt x="341524" y="361472"/>
                        <a:pt x="336971" y="356213"/>
                        <a:pt x="333320" y="350382"/>
                      </a:cubicBezTo>
                      <a:cubicBezTo>
                        <a:pt x="345489" y="338532"/>
                        <a:pt x="354408" y="322968"/>
                        <a:pt x="357670" y="305722"/>
                      </a:cubicBezTo>
                      <a:cubicBezTo>
                        <a:pt x="359149" y="297872"/>
                        <a:pt x="358747" y="286682"/>
                        <a:pt x="353154" y="278832"/>
                      </a:cubicBezTo>
                      <a:cubicBezTo>
                        <a:pt x="350092" y="274520"/>
                        <a:pt x="345828" y="271842"/>
                        <a:pt x="340810" y="271057"/>
                      </a:cubicBezTo>
                      <a:cubicBezTo>
                        <a:pt x="327399" y="269050"/>
                        <a:pt x="317614" y="281499"/>
                        <a:pt x="314102" y="293984"/>
                      </a:cubicBezTo>
                      <a:cubicBezTo>
                        <a:pt x="309134" y="311691"/>
                        <a:pt x="311292" y="331167"/>
                        <a:pt x="319120" y="347890"/>
                      </a:cubicBezTo>
                      <a:cubicBezTo>
                        <a:pt x="307754" y="356712"/>
                        <a:pt x="294055" y="362045"/>
                        <a:pt x="279930" y="362157"/>
                      </a:cubicBezTo>
                      <a:cubicBezTo>
                        <a:pt x="279823" y="362157"/>
                        <a:pt x="279681" y="362157"/>
                        <a:pt x="279574" y="362157"/>
                      </a:cubicBezTo>
                      <a:cubicBezTo>
                        <a:pt x="264658" y="362157"/>
                        <a:pt x="249805" y="355466"/>
                        <a:pt x="238804" y="344737"/>
                      </a:cubicBezTo>
                      <a:cubicBezTo>
                        <a:pt x="243295" y="335903"/>
                        <a:pt x="246719" y="327030"/>
                        <a:pt x="249090" y="318843"/>
                      </a:cubicBezTo>
                      <a:cubicBezTo>
                        <a:pt x="253117" y="304888"/>
                        <a:pt x="251761" y="294321"/>
                        <a:pt x="245051" y="287430"/>
                      </a:cubicBezTo>
                      <a:cubicBezTo>
                        <a:pt x="240459" y="282720"/>
                        <a:pt x="233246" y="280564"/>
                        <a:pt x="225745" y="281723"/>
                      </a:cubicBezTo>
                      <a:cubicBezTo>
                        <a:pt x="218268" y="282857"/>
                        <a:pt x="212045" y="287031"/>
                        <a:pt x="209072" y="292900"/>
                      </a:cubicBezTo>
                      <a:cubicBezTo>
                        <a:pt x="204883" y="301212"/>
                        <a:pt x="209250" y="315118"/>
                        <a:pt x="214065" y="327616"/>
                      </a:cubicBezTo>
                      <a:cubicBezTo>
                        <a:pt x="216725" y="334482"/>
                        <a:pt x="220438" y="340812"/>
                        <a:pt x="224954" y="346444"/>
                      </a:cubicBezTo>
                      <a:cubicBezTo>
                        <a:pt x="214203" y="364824"/>
                        <a:pt x="199601" y="379814"/>
                        <a:pt x="183908" y="387752"/>
                      </a:cubicBezTo>
                      <a:cubicBezTo>
                        <a:pt x="177648" y="390917"/>
                        <a:pt x="171150" y="393023"/>
                        <a:pt x="164702" y="394069"/>
                      </a:cubicBezTo>
                      <a:cubicBezTo>
                        <a:pt x="162568" y="388798"/>
                        <a:pt x="160425" y="383528"/>
                        <a:pt x="158242" y="378281"/>
                      </a:cubicBezTo>
                      <a:cubicBezTo>
                        <a:pt x="153601" y="367129"/>
                        <a:pt x="149059" y="357285"/>
                        <a:pt x="140767" y="349696"/>
                      </a:cubicBezTo>
                      <a:cubicBezTo>
                        <a:pt x="130669" y="340463"/>
                        <a:pt x="123129" y="340812"/>
                        <a:pt x="118613" y="342706"/>
                      </a:cubicBezTo>
                      <a:cubicBezTo>
                        <a:pt x="112190" y="345383"/>
                        <a:pt x="108188" y="352836"/>
                        <a:pt x="107887" y="362618"/>
                      </a:cubicBezTo>
                      <a:cubicBezTo>
                        <a:pt x="107499" y="375989"/>
                        <a:pt x="113883" y="392811"/>
                        <a:pt x="129063" y="400237"/>
                      </a:cubicBezTo>
                      <a:cubicBezTo>
                        <a:pt x="137581" y="404424"/>
                        <a:pt x="147391" y="406430"/>
                        <a:pt x="157288" y="406081"/>
                      </a:cubicBezTo>
                      <a:cubicBezTo>
                        <a:pt x="203340" y="522378"/>
                        <a:pt x="235292" y="647958"/>
                        <a:pt x="252491" y="779768"/>
                      </a:cubicBezTo>
                      <a:cubicBezTo>
                        <a:pt x="242242" y="778521"/>
                        <a:pt x="232043" y="776864"/>
                        <a:pt x="221957" y="775120"/>
                      </a:cubicBezTo>
                      <a:cubicBezTo>
                        <a:pt x="221743" y="774286"/>
                        <a:pt x="221381" y="773474"/>
                        <a:pt x="220751" y="772803"/>
                      </a:cubicBezTo>
                      <a:cubicBezTo>
                        <a:pt x="181486" y="729477"/>
                        <a:pt x="172341" y="682138"/>
                        <a:pt x="162632" y="632008"/>
                      </a:cubicBezTo>
                      <a:cubicBezTo>
                        <a:pt x="158592" y="611087"/>
                        <a:pt x="154415" y="589455"/>
                        <a:pt x="147929" y="567275"/>
                      </a:cubicBezTo>
                      <a:cubicBezTo>
                        <a:pt x="136601" y="528472"/>
                        <a:pt x="111361" y="497569"/>
                        <a:pt x="86974" y="467676"/>
                      </a:cubicBezTo>
                      <a:cubicBezTo>
                        <a:pt x="67630" y="444000"/>
                        <a:pt x="47646" y="419490"/>
                        <a:pt x="35064" y="391466"/>
                      </a:cubicBezTo>
                      <a:cubicBezTo>
                        <a:pt x="-20635" y="267257"/>
                        <a:pt x="24338" y="121067"/>
                        <a:pt x="139687" y="51424"/>
                      </a:cubicBezTo>
                      <a:close/>
                      <a:moveTo>
                        <a:pt x="325055" y="297026"/>
                      </a:moveTo>
                      <a:cubicBezTo>
                        <a:pt x="327149" y="289574"/>
                        <a:pt x="332318" y="282135"/>
                        <a:pt x="338051" y="282135"/>
                      </a:cubicBezTo>
                      <a:cubicBezTo>
                        <a:pt x="338407" y="282135"/>
                        <a:pt x="338730" y="282160"/>
                        <a:pt x="339068" y="282241"/>
                      </a:cubicBezTo>
                      <a:cubicBezTo>
                        <a:pt x="341049" y="282523"/>
                        <a:pt x="342581" y="283537"/>
                        <a:pt x="343885" y="285367"/>
                      </a:cubicBezTo>
                      <a:cubicBezTo>
                        <a:pt x="346708" y="289342"/>
                        <a:pt x="347799" y="296868"/>
                        <a:pt x="346506" y="303647"/>
                      </a:cubicBezTo>
                      <a:cubicBezTo>
                        <a:pt x="343896" y="317416"/>
                        <a:pt x="337173" y="329952"/>
                        <a:pt x="327915" y="339858"/>
                      </a:cubicBezTo>
                      <a:cubicBezTo>
                        <a:pt x="322407" y="326325"/>
                        <a:pt x="321115" y="311036"/>
                        <a:pt x="325056" y="297042"/>
                      </a:cubicBezTo>
                      <a:close/>
                      <a:moveTo>
                        <a:pt x="230831" y="335255"/>
                      </a:moveTo>
                      <a:cubicBezTo>
                        <a:pt x="228359" y="331617"/>
                        <a:pt x="226290" y="327704"/>
                        <a:pt x="224683" y="323580"/>
                      </a:cubicBezTo>
                      <a:cubicBezTo>
                        <a:pt x="217495" y="304950"/>
                        <a:pt x="218486" y="299455"/>
                        <a:pt x="219239" y="297960"/>
                      </a:cubicBezTo>
                      <a:cubicBezTo>
                        <a:pt x="220544" y="295406"/>
                        <a:pt x="223680" y="293461"/>
                        <a:pt x="227469" y="292876"/>
                      </a:cubicBezTo>
                      <a:cubicBezTo>
                        <a:pt x="228223" y="292770"/>
                        <a:pt x="228962" y="292699"/>
                        <a:pt x="229688" y="292699"/>
                      </a:cubicBezTo>
                      <a:cubicBezTo>
                        <a:pt x="232621" y="292699"/>
                        <a:pt x="235257" y="293621"/>
                        <a:pt x="236876" y="295278"/>
                      </a:cubicBezTo>
                      <a:cubicBezTo>
                        <a:pt x="241467" y="299988"/>
                        <a:pt x="240111" y="308997"/>
                        <a:pt x="238181" y="315726"/>
                      </a:cubicBezTo>
                      <a:cubicBezTo>
                        <a:pt x="236225" y="322430"/>
                        <a:pt x="233752" y="328972"/>
                        <a:pt x="230829" y="335252"/>
                      </a:cubicBezTo>
                      <a:close/>
                      <a:moveTo>
                        <a:pt x="233078" y="355030"/>
                      </a:moveTo>
                      <a:cubicBezTo>
                        <a:pt x="245962" y="366631"/>
                        <a:pt x="262483" y="373772"/>
                        <a:pt x="280033" y="373435"/>
                      </a:cubicBezTo>
                      <a:cubicBezTo>
                        <a:pt x="296040" y="373294"/>
                        <a:pt x="311621" y="367491"/>
                        <a:pt x="324642" y="357797"/>
                      </a:cubicBezTo>
                      <a:cubicBezTo>
                        <a:pt x="328757" y="364089"/>
                        <a:pt x="333800" y="369771"/>
                        <a:pt x="339621" y="374544"/>
                      </a:cubicBezTo>
                      <a:cubicBezTo>
                        <a:pt x="348314" y="381659"/>
                        <a:pt x="358676" y="386656"/>
                        <a:pt x="369640" y="389397"/>
                      </a:cubicBezTo>
                      <a:cubicBezTo>
                        <a:pt x="367421" y="396176"/>
                        <a:pt x="365626" y="402793"/>
                        <a:pt x="364020" y="408749"/>
                      </a:cubicBezTo>
                      <a:cubicBezTo>
                        <a:pt x="331404" y="529269"/>
                        <a:pt x="297734" y="653852"/>
                        <a:pt x="293456" y="781301"/>
                      </a:cubicBezTo>
                      <a:cubicBezTo>
                        <a:pt x="291073" y="781442"/>
                        <a:pt x="288802" y="781788"/>
                        <a:pt x="286368" y="781823"/>
                      </a:cubicBezTo>
                      <a:cubicBezTo>
                        <a:pt x="278967" y="781965"/>
                        <a:pt x="271553" y="781541"/>
                        <a:pt x="264152" y="780926"/>
                      </a:cubicBezTo>
                      <a:cubicBezTo>
                        <a:pt x="247053" y="648294"/>
                        <a:pt x="215101" y="521917"/>
                        <a:pt x="168974" y="404761"/>
                      </a:cubicBezTo>
                      <a:cubicBezTo>
                        <a:pt x="175761" y="403426"/>
                        <a:pt x="182535" y="401109"/>
                        <a:pt x="189071" y="397808"/>
                      </a:cubicBezTo>
                      <a:cubicBezTo>
                        <a:pt x="207926" y="388275"/>
                        <a:pt x="222578" y="372213"/>
                        <a:pt x="233078" y="355030"/>
                      </a:cubicBezTo>
                      <a:close/>
                      <a:moveTo>
                        <a:pt x="356932" y="775893"/>
                      </a:moveTo>
                      <a:cubicBezTo>
                        <a:pt x="338078" y="789612"/>
                        <a:pt x="314933" y="797837"/>
                        <a:pt x="291587" y="799033"/>
                      </a:cubicBezTo>
                      <a:cubicBezTo>
                        <a:pt x="288440" y="799209"/>
                        <a:pt x="286030" y="801848"/>
                        <a:pt x="286193" y="804964"/>
                      </a:cubicBezTo>
                      <a:cubicBezTo>
                        <a:pt x="286371" y="807980"/>
                        <a:pt x="288863" y="810310"/>
                        <a:pt x="291863" y="810310"/>
                      </a:cubicBezTo>
                      <a:cubicBezTo>
                        <a:pt x="291969" y="810310"/>
                        <a:pt x="292076" y="810310"/>
                        <a:pt x="292147" y="810310"/>
                      </a:cubicBezTo>
                      <a:cubicBezTo>
                        <a:pt x="313574" y="809215"/>
                        <a:pt x="334812" y="802659"/>
                        <a:pt x="353291" y="791731"/>
                      </a:cubicBezTo>
                      <a:cubicBezTo>
                        <a:pt x="351534" y="794747"/>
                        <a:pt x="349339" y="797488"/>
                        <a:pt x="346818" y="799593"/>
                      </a:cubicBezTo>
                      <a:cubicBezTo>
                        <a:pt x="336920" y="807868"/>
                        <a:pt x="322982" y="810671"/>
                        <a:pt x="310663" y="812316"/>
                      </a:cubicBezTo>
                      <a:cubicBezTo>
                        <a:pt x="287280" y="815442"/>
                        <a:pt x="263507" y="815668"/>
                        <a:pt x="240036" y="812976"/>
                      </a:cubicBezTo>
                      <a:cubicBezTo>
                        <a:pt x="229223" y="811719"/>
                        <a:pt x="217142" y="809451"/>
                        <a:pt x="209703" y="801974"/>
                      </a:cubicBezTo>
                      <a:cubicBezTo>
                        <a:pt x="206027" y="798285"/>
                        <a:pt x="203932" y="792267"/>
                        <a:pt x="204510" y="786983"/>
                      </a:cubicBezTo>
                      <a:cubicBezTo>
                        <a:pt x="204652" y="785786"/>
                        <a:pt x="204947" y="784390"/>
                        <a:pt x="205552" y="783033"/>
                      </a:cubicBezTo>
                      <a:cubicBezTo>
                        <a:pt x="207998" y="784079"/>
                        <a:pt x="210469" y="784580"/>
                        <a:pt x="212275" y="784902"/>
                      </a:cubicBezTo>
                      <a:cubicBezTo>
                        <a:pt x="235383" y="788952"/>
                        <a:pt x="259218" y="793126"/>
                        <a:pt x="283329" y="793126"/>
                      </a:cubicBezTo>
                      <a:cubicBezTo>
                        <a:pt x="284396" y="793126"/>
                        <a:pt x="285473" y="793126"/>
                        <a:pt x="286540" y="793100"/>
                      </a:cubicBezTo>
                      <a:cubicBezTo>
                        <a:pt x="313700" y="792677"/>
                        <a:pt x="337773" y="786160"/>
                        <a:pt x="356703" y="774559"/>
                      </a:cubicBezTo>
                      <a:cubicBezTo>
                        <a:pt x="356810" y="774993"/>
                        <a:pt x="356881" y="775442"/>
                        <a:pt x="356916" y="775891"/>
                      </a:cubicBezTo>
                      <a:close/>
                      <a:moveTo>
                        <a:pt x="359290" y="802908"/>
                      </a:moveTo>
                      <a:cubicBezTo>
                        <a:pt x="359880" y="805536"/>
                        <a:pt x="359916" y="808229"/>
                        <a:pt x="359667" y="810908"/>
                      </a:cubicBezTo>
                      <a:cubicBezTo>
                        <a:pt x="358536" y="810978"/>
                        <a:pt x="357395" y="811317"/>
                        <a:pt x="356442" y="812116"/>
                      </a:cubicBezTo>
                      <a:cubicBezTo>
                        <a:pt x="336696" y="828626"/>
                        <a:pt x="309600" y="836414"/>
                        <a:pt x="284096" y="832975"/>
                      </a:cubicBezTo>
                      <a:cubicBezTo>
                        <a:pt x="281024" y="832590"/>
                        <a:pt x="278125" y="834720"/>
                        <a:pt x="277698" y="837810"/>
                      </a:cubicBezTo>
                      <a:cubicBezTo>
                        <a:pt x="277286" y="840900"/>
                        <a:pt x="279465" y="843741"/>
                        <a:pt x="282566" y="844165"/>
                      </a:cubicBezTo>
                      <a:cubicBezTo>
                        <a:pt x="287044" y="844762"/>
                        <a:pt x="291573" y="845062"/>
                        <a:pt x="296089" y="845062"/>
                      </a:cubicBezTo>
                      <a:cubicBezTo>
                        <a:pt x="315997" y="845062"/>
                        <a:pt x="335906" y="839230"/>
                        <a:pt x="352729" y="828639"/>
                      </a:cubicBezTo>
                      <a:cubicBezTo>
                        <a:pt x="351161" y="830793"/>
                        <a:pt x="349443" y="832801"/>
                        <a:pt x="347573" y="834445"/>
                      </a:cubicBezTo>
                      <a:cubicBezTo>
                        <a:pt x="338265" y="842657"/>
                        <a:pt x="324503" y="847679"/>
                        <a:pt x="306689" y="849336"/>
                      </a:cubicBezTo>
                      <a:cubicBezTo>
                        <a:pt x="287270" y="851141"/>
                        <a:pt x="267850" y="849159"/>
                        <a:pt x="249723" y="846793"/>
                      </a:cubicBezTo>
                      <a:cubicBezTo>
                        <a:pt x="238120" y="845249"/>
                        <a:pt x="227030" y="843352"/>
                        <a:pt x="218826" y="836974"/>
                      </a:cubicBezTo>
                      <a:cubicBezTo>
                        <a:pt x="212817" y="832313"/>
                        <a:pt x="208790" y="823566"/>
                        <a:pt x="210772" y="816613"/>
                      </a:cubicBezTo>
                      <a:cubicBezTo>
                        <a:pt x="219403" y="821285"/>
                        <a:pt x="229476" y="823117"/>
                        <a:pt x="238734" y="824177"/>
                      </a:cubicBezTo>
                      <a:cubicBezTo>
                        <a:pt x="250025" y="825473"/>
                        <a:pt x="261377" y="826119"/>
                        <a:pt x="272730" y="826119"/>
                      </a:cubicBezTo>
                      <a:cubicBezTo>
                        <a:pt x="285915" y="826119"/>
                        <a:pt x="299099" y="825247"/>
                        <a:pt x="312172" y="823502"/>
                      </a:cubicBezTo>
                      <a:cubicBezTo>
                        <a:pt x="326121" y="821644"/>
                        <a:pt x="342016" y="818368"/>
                        <a:pt x="354146" y="808238"/>
                      </a:cubicBezTo>
                      <a:cubicBezTo>
                        <a:pt x="356002" y="806680"/>
                        <a:pt x="357695" y="804847"/>
                        <a:pt x="359290" y="802904"/>
                      </a:cubicBezTo>
                      <a:close/>
                      <a:moveTo>
                        <a:pt x="345717" y="866047"/>
                      </a:moveTo>
                      <a:cubicBezTo>
                        <a:pt x="327150" y="875043"/>
                        <a:pt x="306000" y="878383"/>
                        <a:pt x="285590" y="875367"/>
                      </a:cubicBezTo>
                      <a:cubicBezTo>
                        <a:pt x="282517" y="874943"/>
                        <a:pt x="279593" y="877013"/>
                        <a:pt x="279129" y="880115"/>
                      </a:cubicBezTo>
                      <a:cubicBezTo>
                        <a:pt x="278663" y="883191"/>
                        <a:pt x="280811" y="886059"/>
                        <a:pt x="283909" y="886532"/>
                      </a:cubicBezTo>
                      <a:cubicBezTo>
                        <a:pt x="289428" y="887341"/>
                        <a:pt x="294998" y="887740"/>
                        <a:pt x="300543" y="887740"/>
                      </a:cubicBezTo>
                      <a:cubicBezTo>
                        <a:pt x="312511" y="887740"/>
                        <a:pt x="324390" y="885660"/>
                        <a:pt x="335769" y="882008"/>
                      </a:cubicBezTo>
                      <a:cubicBezTo>
                        <a:pt x="329735" y="887503"/>
                        <a:pt x="321505" y="892002"/>
                        <a:pt x="311081" y="895341"/>
                      </a:cubicBezTo>
                      <a:cubicBezTo>
                        <a:pt x="297745" y="899603"/>
                        <a:pt x="283946" y="901447"/>
                        <a:pt x="269884" y="900862"/>
                      </a:cubicBezTo>
                      <a:cubicBezTo>
                        <a:pt x="257590" y="900325"/>
                        <a:pt x="240566" y="897347"/>
                        <a:pt x="229389" y="886133"/>
                      </a:cubicBezTo>
                      <a:cubicBezTo>
                        <a:pt x="220947" y="877684"/>
                        <a:pt x="217007" y="862619"/>
                        <a:pt x="223355" y="852152"/>
                      </a:cubicBezTo>
                      <a:cubicBezTo>
                        <a:pt x="231271" y="855317"/>
                        <a:pt x="239839" y="856875"/>
                        <a:pt x="248231" y="857984"/>
                      </a:cubicBezTo>
                      <a:cubicBezTo>
                        <a:pt x="261817" y="859768"/>
                        <a:pt x="276156" y="861325"/>
                        <a:pt x="290808" y="861325"/>
                      </a:cubicBezTo>
                      <a:cubicBezTo>
                        <a:pt x="296416" y="861325"/>
                        <a:pt x="302086" y="861113"/>
                        <a:pt x="307756" y="860577"/>
                      </a:cubicBezTo>
                      <a:cubicBezTo>
                        <a:pt x="322622" y="859192"/>
                        <a:pt x="335091" y="855567"/>
                        <a:pt x="345127" y="849885"/>
                      </a:cubicBezTo>
                      <a:cubicBezTo>
                        <a:pt x="347133" y="854733"/>
                        <a:pt x="347271" y="860390"/>
                        <a:pt x="345717" y="866047"/>
                      </a:cubicBezTo>
                      <a:close/>
                      <a:moveTo>
                        <a:pt x="298636" y="935204"/>
                      </a:moveTo>
                      <a:cubicBezTo>
                        <a:pt x="285502" y="940799"/>
                        <a:pt x="269394" y="938432"/>
                        <a:pt x="258468" y="929273"/>
                      </a:cubicBezTo>
                      <a:cubicBezTo>
                        <a:pt x="252647" y="924400"/>
                        <a:pt x="248093" y="916201"/>
                        <a:pt x="249059" y="908899"/>
                      </a:cubicBezTo>
                      <a:cubicBezTo>
                        <a:pt x="255344" y="910581"/>
                        <a:pt x="262006" y="911813"/>
                        <a:pt x="269394" y="912138"/>
                      </a:cubicBezTo>
                      <a:cubicBezTo>
                        <a:pt x="271265" y="912209"/>
                        <a:pt x="273158" y="912244"/>
                        <a:pt x="275027" y="912244"/>
                      </a:cubicBezTo>
                      <a:cubicBezTo>
                        <a:pt x="288450" y="912244"/>
                        <a:pt x="301722" y="910174"/>
                        <a:pt x="314581" y="906076"/>
                      </a:cubicBezTo>
                      <a:cubicBezTo>
                        <a:pt x="317141" y="905267"/>
                        <a:pt x="319423" y="904268"/>
                        <a:pt x="321782" y="903321"/>
                      </a:cubicBezTo>
                      <a:cubicBezTo>
                        <a:pt x="320526" y="917028"/>
                        <a:pt x="311395" y="929750"/>
                        <a:pt x="298636" y="935196"/>
                      </a:cubicBezTo>
                      <a:close/>
                      <a:moveTo>
                        <a:pt x="24683" y="396064"/>
                      </a:moveTo>
                      <a:cubicBezTo>
                        <a:pt x="37881" y="425446"/>
                        <a:pt x="58353" y="450530"/>
                        <a:pt x="78149" y="474791"/>
                      </a:cubicBezTo>
                      <a:cubicBezTo>
                        <a:pt x="102938" y="505145"/>
                        <a:pt x="126334" y="533805"/>
                        <a:pt x="137009" y="570415"/>
                      </a:cubicBezTo>
                      <a:cubicBezTo>
                        <a:pt x="143344" y="592097"/>
                        <a:pt x="147484" y="613467"/>
                        <a:pt x="151499" y="634139"/>
                      </a:cubicBezTo>
                      <a:cubicBezTo>
                        <a:pt x="160405" y="680269"/>
                        <a:pt x="168948" y="724093"/>
                        <a:pt x="200047" y="765426"/>
                      </a:cubicBezTo>
                      <a:cubicBezTo>
                        <a:pt x="199506" y="766086"/>
                        <a:pt x="199044" y="766821"/>
                        <a:pt x="198653" y="767644"/>
                      </a:cubicBezTo>
                      <a:cubicBezTo>
                        <a:pt x="197750" y="769661"/>
                        <a:pt x="197547" y="771906"/>
                        <a:pt x="197899" y="774049"/>
                      </a:cubicBezTo>
                      <a:cubicBezTo>
                        <a:pt x="195389" y="777302"/>
                        <a:pt x="193696" y="781251"/>
                        <a:pt x="193207" y="785775"/>
                      </a:cubicBezTo>
                      <a:cubicBezTo>
                        <a:pt x="192279" y="794410"/>
                        <a:pt x="195451" y="803519"/>
                        <a:pt x="201436" y="809662"/>
                      </a:cubicBezTo>
                      <a:cubicBezTo>
                        <a:pt x="195164" y="822222"/>
                        <a:pt x="201411" y="837786"/>
                        <a:pt x="211811" y="845873"/>
                      </a:cubicBezTo>
                      <a:cubicBezTo>
                        <a:pt x="212313" y="846258"/>
                        <a:pt x="212878" y="846470"/>
                        <a:pt x="213379" y="846833"/>
                      </a:cubicBezTo>
                      <a:cubicBezTo>
                        <a:pt x="204385" y="862198"/>
                        <a:pt x="209880" y="882634"/>
                        <a:pt x="221307" y="894085"/>
                      </a:cubicBezTo>
                      <a:cubicBezTo>
                        <a:pt x="225887" y="898670"/>
                        <a:pt x="231670" y="902222"/>
                        <a:pt x="238143" y="905113"/>
                      </a:cubicBezTo>
                      <a:cubicBezTo>
                        <a:pt x="235369" y="917200"/>
                        <a:pt x="242019" y="930259"/>
                        <a:pt x="251139" y="937897"/>
                      </a:cubicBezTo>
                      <a:cubicBezTo>
                        <a:pt x="260159" y="945461"/>
                        <a:pt x="271951" y="949460"/>
                        <a:pt x="283718" y="949460"/>
                      </a:cubicBezTo>
                      <a:cubicBezTo>
                        <a:pt x="290367" y="949460"/>
                        <a:pt x="297003" y="948189"/>
                        <a:pt x="303124" y="945573"/>
                      </a:cubicBezTo>
                      <a:cubicBezTo>
                        <a:pt x="320098" y="938321"/>
                        <a:pt x="332216" y="921137"/>
                        <a:pt x="333282" y="902820"/>
                      </a:cubicBezTo>
                      <a:cubicBezTo>
                        <a:pt x="333389" y="901174"/>
                        <a:pt x="332731" y="899694"/>
                        <a:pt x="331675" y="898596"/>
                      </a:cubicBezTo>
                      <a:cubicBezTo>
                        <a:pt x="333481" y="900478"/>
                        <a:pt x="348623" y="885263"/>
                        <a:pt x="349978" y="883294"/>
                      </a:cubicBezTo>
                      <a:cubicBezTo>
                        <a:pt x="353929" y="877487"/>
                        <a:pt x="356965" y="869238"/>
                        <a:pt x="358107" y="862297"/>
                      </a:cubicBezTo>
                      <a:cubicBezTo>
                        <a:pt x="358462" y="860252"/>
                        <a:pt x="355386" y="842609"/>
                        <a:pt x="354732" y="843170"/>
                      </a:cubicBezTo>
                      <a:cubicBezTo>
                        <a:pt x="354874" y="843064"/>
                        <a:pt x="354981" y="842994"/>
                        <a:pt x="355120" y="842888"/>
                      </a:cubicBezTo>
                      <a:cubicBezTo>
                        <a:pt x="367778" y="831698"/>
                        <a:pt x="376271" y="811112"/>
                        <a:pt x="367978" y="793406"/>
                      </a:cubicBezTo>
                      <a:cubicBezTo>
                        <a:pt x="367527" y="792445"/>
                        <a:pt x="366822" y="791760"/>
                        <a:pt x="366008" y="791213"/>
                      </a:cubicBezTo>
                      <a:cubicBezTo>
                        <a:pt x="369394" y="782291"/>
                        <a:pt x="369696" y="772285"/>
                        <a:pt x="364579" y="763712"/>
                      </a:cubicBezTo>
                      <a:cubicBezTo>
                        <a:pt x="363000" y="761020"/>
                        <a:pt x="359498" y="760147"/>
                        <a:pt x="356813" y="761730"/>
                      </a:cubicBezTo>
                      <a:cubicBezTo>
                        <a:pt x="386795" y="723127"/>
                        <a:pt x="395464" y="674654"/>
                        <a:pt x="403781" y="627502"/>
                      </a:cubicBezTo>
                      <a:cubicBezTo>
                        <a:pt x="406039" y="614830"/>
                        <a:pt x="408247" y="602220"/>
                        <a:pt x="410881" y="589871"/>
                      </a:cubicBezTo>
                      <a:cubicBezTo>
                        <a:pt x="417379" y="559404"/>
                        <a:pt x="427139" y="524452"/>
                        <a:pt x="450285" y="496328"/>
                      </a:cubicBezTo>
                      <a:cubicBezTo>
                        <a:pt x="455604" y="489848"/>
                        <a:pt x="460973" y="483606"/>
                        <a:pt x="466279" y="477413"/>
                      </a:cubicBezTo>
                      <a:cubicBezTo>
                        <a:pt x="483340" y="457575"/>
                        <a:pt x="499460" y="438834"/>
                        <a:pt x="512381" y="415034"/>
                      </a:cubicBezTo>
                      <a:cubicBezTo>
                        <a:pt x="561720" y="324246"/>
                        <a:pt x="579258" y="190841"/>
                        <a:pt x="507189" y="97472"/>
                      </a:cubicBezTo>
                      <a:cubicBezTo>
                        <a:pt x="418673" y="-17242"/>
                        <a:pt x="242644" y="-23958"/>
                        <a:pt x="133781" y="41773"/>
                      </a:cubicBezTo>
                      <a:cubicBezTo>
                        <a:pt x="13564" y="114357"/>
                        <a:pt x="-33341" y="266665"/>
                        <a:pt x="24679" y="39605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24" name="Freeform 101">
                  <a:extLst>
                    <a:ext uri="{FF2B5EF4-FFF2-40B4-BE49-F238E27FC236}">
                      <a16:creationId xmlns:a16="http://schemas.microsoft.com/office/drawing/2014/main" id="{400FD6B7-65A5-4FE0-AEAE-494C8D817991}"/>
                    </a:ext>
                  </a:extLst>
                </p:cNvPr>
                <p:cNvSpPr/>
                <p:nvPr/>
              </p:nvSpPr>
              <p:spPr>
                <a:xfrm>
                  <a:off x="5859545" y="3128279"/>
                  <a:ext cx="142589" cy="204679"/>
                </a:xfrm>
                <a:custGeom>
                  <a:avLst/>
                  <a:gdLst>
                    <a:gd name="connsiteX0" fmla="*/ 69207 w 142589"/>
                    <a:gd name="connsiteY0" fmla="*/ 32523 h 204679"/>
                    <a:gd name="connsiteX1" fmla="*/ 97684 w 142589"/>
                    <a:gd name="connsiteY1" fmla="*/ 11352 h 204679"/>
                    <a:gd name="connsiteX2" fmla="*/ 127753 w 142589"/>
                    <a:gd name="connsiteY2" fmla="*/ 23626 h 204679"/>
                    <a:gd name="connsiteX3" fmla="*/ 33065 w 142589"/>
                    <a:gd name="connsiteY3" fmla="*/ 192233 h 204679"/>
                    <a:gd name="connsiteX4" fmla="*/ 11501 w 142589"/>
                    <a:gd name="connsiteY4" fmla="*/ 187959 h 204679"/>
                    <a:gd name="connsiteX5" fmla="*/ 69207 w 142589"/>
                    <a:gd name="connsiteY5" fmla="*/ 32523 h 204679"/>
                    <a:gd name="connsiteX6" fmla="*/ 4488 w 142589"/>
                    <a:gd name="connsiteY6" fmla="*/ 198077 h 204679"/>
                    <a:gd name="connsiteX7" fmla="*/ 36816 w 142589"/>
                    <a:gd name="connsiteY7" fmla="*/ 204482 h 204679"/>
                    <a:gd name="connsiteX8" fmla="*/ 37933 w 142589"/>
                    <a:gd name="connsiteY8" fmla="*/ 204588 h 204679"/>
                    <a:gd name="connsiteX9" fmla="*/ 41268 w 142589"/>
                    <a:gd name="connsiteY9" fmla="*/ 203503 h 204679"/>
                    <a:gd name="connsiteX10" fmla="*/ 43576 w 142589"/>
                    <a:gd name="connsiteY10" fmla="*/ 199591 h 204679"/>
                    <a:gd name="connsiteX11" fmla="*/ 140309 w 142589"/>
                    <a:gd name="connsiteY11" fmla="*/ 28067 h 204679"/>
                    <a:gd name="connsiteX12" fmla="*/ 142492 w 142589"/>
                    <a:gd name="connsiteY12" fmla="*/ 23706 h 204679"/>
                    <a:gd name="connsiteX13" fmla="*/ 140433 w 142589"/>
                    <a:gd name="connsiteY13" fmla="*/ 19282 h 204679"/>
                    <a:gd name="connsiteX14" fmla="*/ 96401 w 142589"/>
                    <a:gd name="connsiteY14" fmla="*/ 130 h 204679"/>
                    <a:gd name="connsiteX15" fmla="*/ 60185 w 142589"/>
                    <a:gd name="connsiteY15" fmla="*/ 25675 h 204679"/>
                    <a:gd name="connsiteX16" fmla="*/ -93 w 142589"/>
                    <a:gd name="connsiteY16" fmla="*/ 192312 h 204679"/>
                    <a:gd name="connsiteX17" fmla="*/ 4486 w 142589"/>
                    <a:gd name="connsiteY17" fmla="*/ 198070 h 20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589" h="204679">
                      <a:moveTo>
                        <a:pt x="69207" y="32523"/>
                      </a:moveTo>
                      <a:cubicBezTo>
                        <a:pt x="76244" y="23364"/>
                        <a:pt x="85804" y="12686"/>
                        <a:pt x="97684" y="11352"/>
                      </a:cubicBezTo>
                      <a:cubicBezTo>
                        <a:pt x="108221" y="10131"/>
                        <a:pt x="118232" y="16262"/>
                        <a:pt x="127753" y="23626"/>
                      </a:cubicBezTo>
                      <a:cubicBezTo>
                        <a:pt x="76445" y="65868"/>
                        <a:pt x="42298" y="126664"/>
                        <a:pt x="33065" y="192233"/>
                      </a:cubicBezTo>
                      <a:lnTo>
                        <a:pt x="11501" y="187959"/>
                      </a:lnTo>
                      <a:cubicBezTo>
                        <a:pt x="14687" y="132060"/>
                        <a:pt x="35098" y="77046"/>
                        <a:pt x="69207" y="32523"/>
                      </a:cubicBezTo>
                      <a:close/>
                      <a:moveTo>
                        <a:pt x="4488" y="198077"/>
                      </a:moveTo>
                      <a:lnTo>
                        <a:pt x="36816" y="204482"/>
                      </a:lnTo>
                      <a:cubicBezTo>
                        <a:pt x="37193" y="204552"/>
                        <a:pt x="37570" y="204588"/>
                        <a:pt x="37933" y="204588"/>
                      </a:cubicBezTo>
                      <a:cubicBezTo>
                        <a:pt x="39124" y="204588"/>
                        <a:pt x="40305" y="204213"/>
                        <a:pt x="41268" y="203503"/>
                      </a:cubicBezTo>
                      <a:cubicBezTo>
                        <a:pt x="42548" y="202581"/>
                        <a:pt x="43388" y="201161"/>
                        <a:pt x="43576" y="199591"/>
                      </a:cubicBezTo>
                      <a:cubicBezTo>
                        <a:pt x="51404" y="132364"/>
                        <a:pt x="86680" y="69836"/>
                        <a:pt x="140309" y="28067"/>
                      </a:cubicBezTo>
                      <a:cubicBezTo>
                        <a:pt x="141664" y="27022"/>
                        <a:pt x="142467" y="25414"/>
                        <a:pt x="142492" y="23706"/>
                      </a:cubicBezTo>
                      <a:cubicBezTo>
                        <a:pt x="142504" y="21999"/>
                        <a:pt x="141753" y="20366"/>
                        <a:pt x="140433" y="19282"/>
                      </a:cubicBezTo>
                      <a:cubicBezTo>
                        <a:pt x="127525" y="8653"/>
                        <a:pt x="113261" y="-1752"/>
                        <a:pt x="96401" y="130"/>
                      </a:cubicBezTo>
                      <a:cubicBezTo>
                        <a:pt x="80256" y="1950"/>
                        <a:pt x="68564" y="14734"/>
                        <a:pt x="60185" y="25675"/>
                      </a:cubicBezTo>
                      <a:cubicBezTo>
                        <a:pt x="23667" y="73312"/>
                        <a:pt x="2253" y="132488"/>
                        <a:pt x="-93" y="192312"/>
                      </a:cubicBezTo>
                      <a:cubicBezTo>
                        <a:pt x="-200" y="195078"/>
                        <a:pt x="1738" y="197521"/>
                        <a:pt x="4486" y="19807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25" name="Freeform 102">
                  <a:extLst>
                    <a:ext uri="{FF2B5EF4-FFF2-40B4-BE49-F238E27FC236}">
                      <a16:creationId xmlns:a16="http://schemas.microsoft.com/office/drawing/2014/main" id="{CE015753-B6D7-4C96-9881-B6DF67FBC517}"/>
                    </a:ext>
                  </a:extLst>
                </p:cNvPr>
                <p:cNvSpPr/>
                <p:nvPr/>
              </p:nvSpPr>
              <p:spPr>
                <a:xfrm>
                  <a:off x="5651500" y="3281988"/>
                  <a:ext cx="127873" cy="59002"/>
                </a:xfrm>
                <a:custGeom>
                  <a:avLst/>
                  <a:gdLst>
                    <a:gd name="connsiteX0" fmla="*/ 12156 w 127873"/>
                    <a:gd name="connsiteY0" fmla="*/ 29839 h 59002"/>
                    <a:gd name="connsiteX1" fmla="*/ 33545 w 127873"/>
                    <a:gd name="connsiteY1" fmla="*/ 12493 h 59002"/>
                    <a:gd name="connsiteX2" fmla="*/ 45613 w 127873"/>
                    <a:gd name="connsiteY2" fmla="*/ 11197 h 59002"/>
                    <a:gd name="connsiteX3" fmla="*/ 89507 w 127873"/>
                    <a:gd name="connsiteY3" fmla="*/ 22399 h 59002"/>
                    <a:gd name="connsiteX4" fmla="*/ 103632 w 127873"/>
                    <a:gd name="connsiteY4" fmla="*/ 27658 h 59002"/>
                    <a:gd name="connsiteX5" fmla="*/ 45061 w 127873"/>
                    <a:gd name="connsiteY5" fmla="*/ 44418 h 59002"/>
                    <a:gd name="connsiteX6" fmla="*/ 28025 w 127873"/>
                    <a:gd name="connsiteY6" fmla="*/ 47621 h 59002"/>
                    <a:gd name="connsiteX7" fmla="*/ 28025 w 127873"/>
                    <a:gd name="connsiteY7" fmla="*/ 53266 h 59002"/>
                    <a:gd name="connsiteX8" fmla="*/ 27197 w 127873"/>
                    <a:gd name="connsiteY8" fmla="*/ 47609 h 59002"/>
                    <a:gd name="connsiteX9" fmla="*/ 14025 w 127873"/>
                    <a:gd name="connsiteY9" fmla="*/ 41889 h 59002"/>
                    <a:gd name="connsiteX10" fmla="*/ 12156 w 127873"/>
                    <a:gd name="connsiteY10" fmla="*/ 29840 h 59002"/>
                    <a:gd name="connsiteX11" fmla="*/ 26858 w 127873"/>
                    <a:gd name="connsiteY11" fmla="*/ 58885 h 59002"/>
                    <a:gd name="connsiteX12" fmla="*/ 28025 w 127873"/>
                    <a:gd name="connsiteY12" fmla="*/ 58910 h 59002"/>
                    <a:gd name="connsiteX13" fmla="*/ 48009 w 127873"/>
                    <a:gd name="connsiteY13" fmla="*/ 55321 h 59002"/>
                    <a:gd name="connsiteX14" fmla="*/ 108011 w 127873"/>
                    <a:gd name="connsiteY14" fmla="*/ 38101 h 59002"/>
                    <a:gd name="connsiteX15" fmla="*/ 124143 w 127873"/>
                    <a:gd name="connsiteY15" fmla="*/ 32306 h 59002"/>
                    <a:gd name="connsiteX16" fmla="*/ 127756 w 127873"/>
                    <a:gd name="connsiteY16" fmla="*/ 26562 h 59002"/>
                    <a:gd name="connsiteX17" fmla="*/ 123240 w 127873"/>
                    <a:gd name="connsiteY17" fmla="*/ 21503 h 59002"/>
                    <a:gd name="connsiteX18" fmla="*/ 93634 w 127873"/>
                    <a:gd name="connsiteY18" fmla="*/ 11883 h 59002"/>
                    <a:gd name="connsiteX19" fmla="*/ 45613 w 127873"/>
                    <a:gd name="connsiteY19" fmla="*/ -92 h 59002"/>
                    <a:gd name="connsiteX20" fmla="*/ 31086 w 127873"/>
                    <a:gd name="connsiteY20" fmla="*/ 1466 h 59002"/>
                    <a:gd name="connsiteX21" fmla="*/ 1505 w 127873"/>
                    <a:gd name="connsiteY21" fmla="*/ 25926 h 59002"/>
                    <a:gd name="connsiteX22" fmla="*/ 4917 w 127873"/>
                    <a:gd name="connsiteY22" fmla="*/ 48655 h 59002"/>
                    <a:gd name="connsiteX23" fmla="*/ 26858 w 127873"/>
                    <a:gd name="connsiteY23" fmla="*/ 58885 h 59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7873" h="59002">
                      <a:moveTo>
                        <a:pt x="12156" y="29839"/>
                      </a:moveTo>
                      <a:cubicBezTo>
                        <a:pt x="15242" y="21614"/>
                        <a:pt x="25704" y="14226"/>
                        <a:pt x="33545" y="12493"/>
                      </a:cubicBezTo>
                      <a:cubicBezTo>
                        <a:pt x="37509" y="11621"/>
                        <a:pt x="41448" y="11197"/>
                        <a:pt x="45613" y="11197"/>
                      </a:cubicBezTo>
                      <a:cubicBezTo>
                        <a:pt x="60453" y="11197"/>
                        <a:pt x="74566" y="16642"/>
                        <a:pt x="89507" y="22399"/>
                      </a:cubicBezTo>
                      <a:cubicBezTo>
                        <a:pt x="94161" y="24194"/>
                        <a:pt x="98865" y="26000"/>
                        <a:pt x="103632" y="27658"/>
                      </a:cubicBezTo>
                      <a:cubicBezTo>
                        <a:pt x="86985" y="33290"/>
                        <a:pt x="67880" y="38748"/>
                        <a:pt x="45061" y="44418"/>
                      </a:cubicBezTo>
                      <a:cubicBezTo>
                        <a:pt x="39754" y="45926"/>
                        <a:pt x="33695" y="47621"/>
                        <a:pt x="28025" y="47621"/>
                      </a:cubicBezTo>
                      <a:lnTo>
                        <a:pt x="28025" y="53266"/>
                      </a:lnTo>
                      <a:lnTo>
                        <a:pt x="27197" y="47609"/>
                      </a:lnTo>
                      <a:cubicBezTo>
                        <a:pt x="21527" y="47432"/>
                        <a:pt x="16597" y="45302"/>
                        <a:pt x="14025" y="41889"/>
                      </a:cubicBezTo>
                      <a:cubicBezTo>
                        <a:pt x="11152" y="38101"/>
                        <a:pt x="10550" y="34151"/>
                        <a:pt x="12156" y="29840"/>
                      </a:cubicBezTo>
                      <a:close/>
                      <a:moveTo>
                        <a:pt x="26858" y="58885"/>
                      </a:moveTo>
                      <a:cubicBezTo>
                        <a:pt x="26922" y="58885"/>
                        <a:pt x="27975" y="58910"/>
                        <a:pt x="28025" y="58910"/>
                      </a:cubicBezTo>
                      <a:cubicBezTo>
                        <a:pt x="35288" y="58910"/>
                        <a:pt x="42125" y="56978"/>
                        <a:pt x="48009" y="55321"/>
                      </a:cubicBezTo>
                      <a:cubicBezTo>
                        <a:pt x="71254" y="49540"/>
                        <a:pt x="90899" y="43907"/>
                        <a:pt x="108011" y="38101"/>
                      </a:cubicBezTo>
                      <a:cubicBezTo>
                        <a:pt x="113468" y="36243"/>
                        <a:pt x="118849" y="34312"/>
                        <a:pt x="124143" y="32306"/>
                      </a:cubicBezTo>
                      <a:cubicBezTo>
                        <a:pt x="126501" y="31395"/>
                        <a:pt x="127969" y="29067"/>
                        <a:pt x="127756" y="26562"/>
                      </a:cubicBezTo>
                      <a:cubicBezTo>
                        <a:pt x="127542" y="24072"/>
                        <a:pt x="125697" y="22001"/>
                        <a:pt x="123240" y="21503"/>
                      </a:cubicBezTo>
                      <a:cubicBezTo>
                        <a:pt x="113405" y="19496"/>
                        <a:pt x="103796" y="15796"/>
                        <a:pt x="93634" y="11883"/>
                      </a:cubicBezTo>
                      <a:cubicBezTo>
                        <a:pt x="78367" y="6002"/>
                        <a:pt x="62573" y="-92"/>
                        <a:pt x="45613" y="-92"/>
                      </a:cubicBezTo>
                      <a:cubicBezTo>
                        <a:pt x="40683" y="-92"/>
                        <a:pt x="35790" y="445"/>
                        <a:pt x="31086" y="1466"/>
                      </a:cubicBezTo>
                      <a:cubicBezTo>
                        <a:pt x="20285" y="3871"/>
                        <a:pt x="6235" y="13241"/>
                        <a:pt x="1505" y="25926"/>
                      </a:cubicBezTo>
                      <a:cubicBezTo>
                        <a:pt x="-1468" y="33876"/>
                        <a:pt x="-289" y="41739"/>
                        <a:pt x="4917" y="48655"/>
                      </a:cubicBezTo>
                      <a:cubicBezTo>
                        <a:pt x="9609" y="54885"/>
                        <a:pt x="17613" y="58611"/>
                        <a:pt x="26858" y="588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26" name="Freeform 103">
                  <a:extLst>
                    <a:ext uri="{FF2B5EF4-FFF2-40B4-BE49-F238E27FC236}">
                      <a16:creationId xmlns:a16="http://schemas.microsoft.com/office/drawing/2014/main" id="{DAD640B1-0F50-4ECE-AA13-B08216E9AA6F}"/>
                    </a:ext>
                  </a:extLst>
                </p:cNvPr>
                <p:cNvSpPr/>
                <p:nvPr/>
              </p:nvSpPr>
              <p:spPr>
                <a:xfrm>
                  <a:off x="5764013" y="3003228"/>
                  <a:ext cx="109098" cy="87325"/>
                </a:xfrm>
                <a:custGeom>
                  <a:avLst/>
                  <a:gdLst>
                    <a:gd name="connsiteX0" fmla="*/ 11742 w 109098"/>
                    <a:gd name="connsiteY0" fmla="*/ 17827 h 87325"/>
                    <a:gd name="connsiteX1" fmla="*/ 23848 w 109098"/>
                    <a:gd name="connsiteY1" fmla="*/ 11186 h 87325"/>
                    <a:gd name="connsiteX2" fmla="*/ 29342 w 109098"/>
                    <a:gd name="connsiteY2" fmla="*/ 12083 h 87325"/>
                    <a:gd name="connsiteX3" fmla="*/ 49477 w 109098"/>
                    <a:gd name="connsiteY3" fmla="*/ 28631 h 87325"/>
                    <a:gd name="connsiteX4" fmla="*/ 75369 w 109098"/>
                    <a:gd name="connsiteY4" fmla="*/ 58250 h 87325"/>
                    <a:gd name="connsiteX5" fmla="*/ 38575 w 109098"/>
                    <a:gd name="connsiteY5" fmla="*/ 41403 h 87325"/>
                    <a:gd name="connsiteX6" fmla="*/ 35013 w 109098"/>
                    <a:gd name="connsiteY6" fmla="*/ 40219 h 87325"/>
                    <a:gd name="connsiteX7" fmla="*/ 18027 w 109098"/>
                    <a:gd name="connsiteY7" fmla="*/ 32556 h 87325"/>
                    <a:gd name="connsiteX8" fmla="*/ 11742 w 109098"/>
                    <a:gd name="connsiteY8" fmla="*/ 17827 h 87325"/>
                    <a:gd name="connsiteX9" fmla="*/ 11102 w 109098"/>
                    <a:gd name="connsiteY9" fmla="*/ 41503 h 87325"/>
                    <a:gd name="connsiteX10" fmla="*/ 31412 w 109098"/>
                    <a:gd name="connsiteY10" fmla="*/ 50923 h 87325"/>
                    <a:gd name="connsiteX11" fmla="*/ 34851 w 109098"/>
                    <a:gd name="connsiteY11" fmla="*/ 52082 h 87325"/>
                    <a:gd name="connsiteX12" fmla="*/ 100309 w 109098"/>
                    <a:gd name="connsiteY12" fmla="*/ 86374 h 87325"/>
                    <a:gd name="connsiteX13" fmla="*/ 103321 w 109098"/>
                    <a:gd name="connsiteY13" fmla="*/ 87234 h 87325"/>
                    <a:gd name="connsiteX14" fmla="*/ 107636 w 109098"/>
                    <a:gd name="connsiteY14" fmla="*/ 85265 h 87325"/>
                    <a:gd name="connsiteX15" fmla="*/ 107611 w 109098"/>
                    <a:gd name="connsiteY15" fmla="*/ 77888 h 87325"/>
                    <a:gd name="connsiteX16" fmla="*/ 58047 w 109098"/>
                    <a:gd name="connsiteY16" fmla="*/ 21229 h 87325"/>
                    <a:gd name="connsiteX17" fmla="*/ 33070 w 109098"/>
                    <a:gd name="connsiteY17" fmla="*/ 1416 h 87325"/>
                    <a:gd name="connsiteX18" fmla="*/ 23850 w 109098"/>
                    <a:gd name="connsiteY18" fmla="*/ -92 h 87325"/>
                    <a:gd name="connsiteX19" fmla="*/ 1043 w 109098"/>
                    <a:gd name="connsiteY19" fmla="*/ 14051 h 87325"/>
                    <a:gd name="connsiteX20" fmla="*/ 11104 w 109098"/>
                    <a:gd name="connsiteY20" fmla="*/ 41502 h 8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098" h="87325">
                      <a:moveTo>
                        <a:pt x="11742" y="17827"/>
                      </a:moveTo>
                      <a:cubicBezTo>
                        <a:pt x="13399" y="13241"/>
                        <a:pt x="19005" y="11186"/>
                        <a:pt x="23848" y="11186"/>
                      </a:cubicBezTo>
                      <a:cubicBezTo>
                        <a:pt x="25754" y="11186"/>
                        <a:pt x="27661" y="11496"/>
                        <a:pt x="29342" y="12083"/>
                      </a:cubicBezTo>
                      <a:cubicBezTo>
                        <a:pt x="37434" y="14874"/>
                        <a:pt x="43832" y="22176"/>
                        <a:pt x="49477" y="28631"/>
                      </a:cubicBezTo>
                      <a:lnTo>
                        <a:pt x="75369" y="58250"/>
                      </a:lnTo>
                      <a:cubicBezTo>
                        <a:pt x="63615" y="51720"/>
                        <a:pt x="51434" y="45839"/>
                        <a:pt x="38575" y="41403"/>
                      </a:cubicBezTo>
                      <a:lnTo>
                        <a:pt x="35013" y="40219"/>
                      </a:lnTo>
                      <a:cubicBezTo>
                        <a:pt x="28715" y="38126"/>
                        <a:pt x="22731" y="36132"/>
                        <a:pt x="18027" y="32556"/>
                      </a:cubicBezTo>
                      <a:cubicBezTo>
                        <a:pt x="13523" y="29104"/>
                        <a:pt x="9910" y="22961"/>
                        <a:pt x="11742" y="17827"/>
                      </a:cubicBezTo>
                      <a:close/>
                      <a:moveTo>
                        <a:pt x="11102" y="41503"/>
                      </a:moveTo>
                      <a:cubicBezTo>
                        <a:pt x="17312" y="46250"/>
                        <a:pt x="24487" y="48618"/>
                        <a:pt x="31412" y="50923"/>
                      </a:cubicBezTo>
                      <a:lnTo>
                        <a:pt x="34851" y="52082"/>
                      </a:lnTo>
                      <a:cubicBezTo>
                        <a:pt x="58096" y="60069"/>
                        <a:pt x="79548" y="73439"/>
                        <a:pt x="100309" y="86374"/>
                      </a:cubicBezTo>
                      <a:cubicBezTo>
                        <a:pt x="101238" y="86960"/>
                        <a:pt x="102279" y="87234"/>
                        <a:pt x="103321" y="87234"/>
                      </a:cubicBezTo>
                      <a:cubicBezTo>
                        <a:pt x="104939" y="87234"/>
                        <a:pt x="106533" y="86548"/>
                        <a:pt x="107636" y="85265"/>
                      </a:cubicBezTo>
                      <a:cubicBezTo>
                        <a:pt x="109468" y="83134"/>
                        <a:pt x="109454" y="80006"/>
                        <a:pt x="107611" y="77888"/>
                      </a:cubicBezTo>
                      <a:lnTo>
                        <a:pt x="58047" y="21229"/>
                      </a:lnTo>
                      <a:cubicBezTo>
                        <a:pt x="51799" y="14089"/>
                        <a:pt x="44022" y="5192"/>
                        <a:pt x="33070" y="1416"/>
                      </a:cubicBezTo>
                      <a:cubicBezTo>
                        <a:pt x="30161" y="407"/>
                        <a:pt x="27061" y="-92"/>
                        <a:pt x="23850" y="-92"/>
                      </a:cubicBezTo>
                      <a:cubicBezTo>
                        <a:pt x="13061" y="-92"/>
                        <a:pt x="4130" y="5453"/>
                        <a:pt x="1043" y="14051"/>
                      </a:cubicBezTo>
                      <a:cubicBezTo>
                        <a:pt x="-2770" y="24718"/>
                        <a:pt x="3589" y="35758"/>
                        <a:pt x="11104" y="4150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27" name="Freeform 104">
                  <a:extLst>
                    <a:ext uri="{FF2B5EF4-FFF2-40B4-BE49-F238E27FC236}">
                      <a16:creationId xmlns:a16="http://schemas.microsoft.com/office/drawing/2014/main" id="{4646AB9D-0AE3-4737-A828-CC703C76457C}"/>
                    </a:ext>
                  </a:extLst>
                </p:cNvPr>
                <p:cNvSpPr/>
                <p:nvPr/>
              </p:nvSpPr>
              <p:spPr>
                <a:xfrm>
                  <a:off x="6405855" y="3140991"/>
                  <a:ext cx="132999" cy="67590"/>
                </a:xfrm>
                <a:custGeom>
                  <a:avLst/>
                  <a:gdLst>
                    <a:gd name="connsiteX0" fmla="*/ 88554 w 132999"/>
                    <a:gd name="connsiteY0" fmla="*/ 11214 h 67590"/>
                    <a:gd name="connsiteX1" fmla="*/ 109804 w 132999"/>
                    <a:gd name="connsiteY1" fmla="*/ 15849 h 67590"/>
                    <a:gd name="connsiteX2" fmla="*/ 120304 w 132999"/>
                    <a:gd name="connsiteY2" fmla="*/ 25107 h 67590"/>
                    <a:gd name="connsiteX3" fmla="*/ 119703 w 132999"/>
                    <a:gd name="connsiteY3" fmla="*/ 35711 h 67590"/>
                    <a:gd name="connsiteX4" fmla="*/ 107710 w 132999"/>
                    <a:gd name="connsiteY4" fmla="*/ 40310 h 67590"/>
                    <a:gd name="connsiteX5" fmla="*/ 48524 w 132999"/>
                    <a:gd name="connsiteY5" fmla="*/ 50826 h 67590"/>
                    <a:gd name="connsiteX6" fmla="*/ 31062 w 132999"/>
                    <a:gd name="connsiteY6" fmla="*/ 52921 h 67590"/>
                    <a:gd name="connsiteX7" fmla="*/ 20750 w 132999"/>
                    <a:gd name="connsiteY7" fmla="*/ 54094 h 67590"/>
                    <a:gd name="connsiteX8" fmla="*/ 88555 w 132999"/>
                    <a:gd name="connsiteY8" fmla="*/ 11216 h 67590"/>
                    <a:gd name="connsiteX9" fmla="*/ 5595 w 132999"/>
                    <a:gd name="connsiteY9" fmla="*/ 67499 h 67590"/>
                    <a:gd name="connsiteX10" fmla="*/ 7526 w 132999"/>
                    <a:gd name="connsiteY10" fmla="*/ 67146 h 67590"/>
                    <a:gd name="connsiteX11" fmla="*/ 32352 w 132999"/>
                    <a:gd name="connsiteY11" fmla="*/ 64105 h 67590"/>
                    <a:gd name="connsiteX12" fmla="*/ 50529 w 132999"/>
                    <a:gd name="connsiteY12" fmla="*/ 61925 h 67590"/>
                    <a:gd name="connsiteX13" fmla="*/ 109715 w 132999"/>
                    <a:gd name="connsiteY13" fmla="*/ 51408 h 67590"/>
                    <a:gd name="connsiteX14" fmla="*/ 128269 w 132999"/>
                    <a:gd name="connsiteY14" fmla="*/ 43109 h 67590"/>
                    <a:gd name="connsiteX15" fmla="*/ 130488 w 132999"/>
                    <a:gd name="connsiteY15" fmla="*/ 20082 h 67590"/>
                    <a:gd name="connsiteX16" fmla="*/ 114581 w 132999"/>
                    <a:gd name="connsiteY16" fmla="*/ 5590 h 67590"/>
                    <a:gd name="connsiteX17" fmla="*/ 88551 w 132999"/>
                    <a:gd name="connsiteY17" fmla="*/ -92 h 67590"/>
                    <a:gd name="connsiteX18" fmla="*/ 9920 w 132999"/>
                    <a:gd name="connsiteY18" fmla="*/ 49041 h 67590"/>
                    <a:gd name="connsiteX19" fmla="*/ 1490 w 132999"/>
                    <a:gd name="connsiteY19" fmla="*/ 57926 h 67590"/>
                    <a:gd name="connsiteX20" fmla="*/ 1632 w 132999"/>
                    <a:gd name="connsiteY20" fmla="*/ 65900 h 67590"/>
                    <a:gd name="connsiteX21" fmla="*/ 5584 w 132999"/>
                    <a:gd name="connsiteY21" fmla="*/ 67483 h 67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2999" h="67590">
                      <a:moveTo>
                        <a:pt x="88554" y="11214"/>
                      </a:moveTo>
                      <a:cubicBezTo>
                        <a:pt x="95566" y="11214"/>
                        <a:pt x="102792" y="12797"/>
                        <a:pt x="109804" y="15849"/>
                      </a:cubicBezTo>
                      <a:cubicBezTo>
                        <a:pt x="113342" y="17569"/>
                        <a:pt x="118033" y="20572"/>
                        <a:pt x="120304" y="25107"/>
                      </a:cubicBezTo>
                      <a:cubicBezTo>
                        <a:pt x="122150" y="28771"/>
                        <a:pt x="121883" y="33232"/>
                        <a:pt x="119703" y="35711"/>
                      </a:cubicBezTo>
                      <a:cubicBezTo>
                        <a:pt x="117332" y="38417"/>
                        <a:pt x="112879" y="39400"/>
                        <a:pt x="107710" y="40310"/>
                      </a:cubicBezTo>
                      <a:lnTo>
                        <a:pt x="48524" y="50826"/>
                      </a:lnTo>
                      <a:cubicBezTo>
                        <a:pt x="46643" y="51180"/>
                        <a:pt x="39229" y="51985"/>
                        <a:pt x="31062" y="52921"/>
                      </a:cubicBezTo>
                      <a:cubicBezTo>
                        <a:pt x="27085" y="53370"/>
                        <a:pt x="23660" y="53755"/>
                        <a:pt x="20750" y="54094"/>
                      </a:cubicBezTo>
                      <a:cubicBezTo>
                        <a:pt x="40194" y="33446"/>
                        <a:pt x="62173" y="11216"/>
                        <a:pt x="88555" y="11216"/>
                      </a:cubicBezTo>
                      <a:close/>
                      <a:moveTo>
                        <a:pt x="5595" y="67499"/>
                      </a:moveTo>
                      <a:cubicBezTo>
                        <a:pt x="6246" y="67499"/>
                        <a:pt x="6886" y="67393"/>
                        <a:pt x="7526" y="67146"/>
                      </a:cubicBezTo>
                      <a:cubicBezTo>
                        <a:pt x="10186" y="66623"/>
                        <a:pt x="23470" y="65115"/>
                        <a:pt x="32352" y="64105"/>
                      </a:cubicBezTo>
                      <a:cubicBezTo>
                        <a:pt x="40844" y="63144"/>
                        <a:pt x="48585" y="62261"/>
                        <a:pt x="50529" y="61925"/>
                      </a:cubicBezTo>
                      <a:lnTo>
                        <a:pt x="109715" y="51408"/>
                      </a:lnTo>
                      <a:cubicBezTo>
                        <a:pt x="115022" y="50472"/>
                        <a:pt x="123076" y="49042"/>
                        <a:pt x="128269" y="43109"/>
                      </a:cubicBezTo>
                      <a:cubicBezTo>
                        <a:pt x="133500" y="37153"/>
                        <a:pt x="134391" y="27895"/>
                        <a:pt x="130488" y="20082"/>
                      </a:cubicBezTo>
                      <a:cubicBezTo>
                        <a:pt x="127554" y="14238"/>
                        <a:pt x="122146" y="9266"/>
                        <a:pt x="114581" y="5590"/>
                      </a:cubicBezTo>
                      <a:cubicBezTo>
                        <a:pt x="105900" y="1827"/>
                        <a:pt x="97144" y="-92"/>
                        <a:pt x="88551" y="-92"/>
                      </a:cubicBezTo>
                      <a:cubicBezTo>
                        <a:pt x="56085" y="-92"/>
                        <a:pt x="31560" y="26013"/>
                        <a:pt x="9920" y="49041"/>
                      </a:cubicBezTo>
                      <a:cubicBezTo>
                        <a:pt x="7061" y="52093"/>
                        <a:pt x="4237" y="55072"/>
                        <a:pt x="1490" y="57926"/>
                      </a:cubicBezTo>
                      <a:cubicBezTo>
                        <a:pt x="-679" y="60168"/>
                        <a:pt x="-619" y="63745"/>
                        <a:pt x="1632" y="65900"/>
                      </a:cubicBezTo>
                      <a:cubicBezTo>
                        <a:pt x="2735" y="66960"/>
                        <a:pt x="4168" y="67483"/>
                        <a:pt x="5584" y="67483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28" name="Freeform 105">
                  <a:extLst>
                    <a:ext uri="{FF2B5EF4-FFF2-40B4-BE49-F238E27FC236}">
                      <a16:creationId xmlns:a16="http://schemas.microsoft.com/office/drawing/2014/main" id="{2D270B70-9389-4CA6-928B-9683CC25871D}"/>
                    </a:ext>
                  </a:extLst>
                </p:cNvPr>
                <p:cNvSpPr/>
                <p:nvPr/>
              </p:nvSpPr>
              <p:spPr>
                <a:xfrm>
                  <a:off x="6405626" y="3324716"/>
                  <a:ext cx="118720" cy="64683"/>
                </a:xfrm>
                <a:custGeom>
                  <a:avLst/>
                  <a:gdLst>
                    <a:gd name="connsiteX0" fmla="*/ 31051 w 118720"/>
                    <a:gd name="connsiteY0" fmla="*/ 11198 h 64683"/>
                    <a:gd name="connsiteX1" fmla="*/ 102970 w 118720"/>
                    <a:gd name="connsiteY1" fmla="*/ 30375 h 64683"/>
                    <a:gd name="connsiteX2" fmla="*/ 107235 w 118720"/>
                    <a:gd name="connsiteY2" fmla="*/ 39247 h 64683"/>
                    <a:gd name="connsiteX3" fmla="*/ 100110 w 118720"/>
                    <a:gd name="connsiteY3" fmla="*/ 48954 h 64683"/>
                    <a:gd name="connsiteX4" fmla="*/ 87101 w 118720"/>
                    <a:gd name="connsiteY4" fmla="*/ 53303 h 64683"/>
                    <a:gd name="connsiteX5" fmla="*/ 52628 w 118720"/>
                    <a:gd name="connsiteY5" fmla="*/ 36443 h 64683"/>
                    <a:gd name="connsiteX6" fmla="*/ 38967 w 118720"/>
                    <a:gd name="connsiteY6" fmla="*/ 25988 h 64683"/>
                    <a:gd name="connsiteX7" fmla="*/ 20087 w 118720"/>
                    <a:gd name="connsiteY7" fmla="*/ 11359 h 64683"/>
                    <a:gd name="connsiteX8" fmla="*/ 31051 w 118720"/>
                    <a:gd name="connsiteY8" fmla="*/ 11183 h 64683"/>
                    <a:gd name="connsiteX9" fmla="*/ 32104 w 118720"/>
                    <a:gd name="connsiteY9" fmla="*/ 34985 h 64683"/>
                    <a:gd name="connsiteX10" fmla="*/ 45577 w 118720"/>
                    <a:gd name="connsiteY10" fmla="*/ 45290 h 64683"/>
                    <a:gd name="connsiteX11" fmla="*/ 87100 w 118720"/>
                    <a:gd name="connsiteY11" fmla="*/ 64592 h 64683"/>
                    <a:gd name="connsiteX12" fmla="*/ 106820 w 118720"/>
                    <a:gd name="connsiteY12" fmla="*/ 58075 h 64683"/>
                    <a:gd name="connsiteX13" fmla="*/ 118562 w 118720"/>
                    <a:gd name="connsiteY13" fmla="*/ 40194 h 64683"/>
                    <a:gd name="connsiteX14" fmla="*/ 111085 w 118720"/>
                    <a:gd name="connsiteY14" fmla="*/ 22487 h 64683"/>
                    <a:gd name="connsiteX15" fmla="*/ 31050 w 118720"/>
                    <a:gd name="connsiteY15" fmla="*/ -92 h 64683"/>
                    <a:gd name="connsiteX16" fmla="*/ 5320 w 118720"/>
                    <a:gd name="connsiteY16" fmla="*/ 643 h 64683"/>
                    <a:gd name="connsiteX17" fmla="*/ 252 w 118720"/>
                    <a:gd name="connsiteY17" fmla="*/ 4331 h 64683"/>
                    <a:gd name="connsiteX18" fmla="*/ 1696 w 118720"/>
                    <a:gd name="connsiteY18" fmla="*/ 10412 h 64683"/>
                    <a:gd name="connsiteX19" fmla="*/ 32104 w 118720"/>
                    <a:gd name="connsiteY19" fmla="*/ 34985 h 6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8720" h="64683">
                      <a:moveTo>
                        <a:pt x="31051" y="11198"/>
                      </a:moveTo>
                      <a:cubicBezTo>
                        <a:pt x="66741" y="11198"/>
                        <a:pt x="90262" y="17465"/>
                        <a:pt x="102970" y="30375"/>
                      </a:cubicBezTo>
                      <a:cubicBezTo>
                        <a:pt x="106032" y="33490"/>
                        <a:pt x="107461" y="36468"/>
                        <a:pt x="107235" y="39247"/>
                      </a:cubicBezTo>
                      <a:cubicBezTo>
                        <a:pt x="106880" y="43259"/>
                        <a:pt x="103183" y="46736"/>
                        <a:pt x="100110" y="48954"/>
                      </a:cubicBezTo>
                      <a:cubicBezTo>
                        <a:pt x="96083" y="51882"/>
                        <a:pt x="91818" y="53303"/>
                        <a:pt x="87101" y="53303"/>
                      </a:cubicBezTo>
                      <a:cubicBezTo>
                        <a:pt x="75622" y="53303"/>
                        <a:pt x="63241" y="44779"/>
                        <a:pt x="52628" y="36443"/>
                      </a:cubicBezTo>
                      <a:cubicBezTo>
                        <a:pt x="48149" y="32928"/>
                        <a:pt x="43570" y="29465"/>
                        <a:pt x="38967" y="25988"/>
                      </a:cubicBezTo>
                      <a:cubicBezTo>
                        <a:pt x="32669" y="21241"/>
                        <a:pt x="26234" y="16394"/>
                        <a:pt x="20087" y="11359"/>
                      </a:cubicBezTo>
                      <a:cubicBezTo>
                        <a:pt x="23625" y="11253"/>
                        <a:pt x="27300" y="11183"/>
                        <a:pt x="31051" y="11183"/>
                      </a:cubicBezTo>
                      <a:close/>
                      <a:moveTo>
                        <a:pt x="32104" y="34985"/>
                      </a:moveTo>
                      <a:cubicBezTo>
                        <a:pt x="36645" y="38401"/>
                        <a:pt x="41161" y="41826"/>
                        <a:pt x="45577" y="45290"/>
                      </a:cubicBezTo>
                      <a:cubicBezTo>
                        <a:pt x="58322" y="55309"/>
                        <a:pt x="72184" y="64592"/>
                        <a:pt x="87100" y="64592"/>
                      </a:cubicBezTo>
                      <a:cubicBezTo>
                        <a:pt x="94213" y="64592"/>
                        <a:pt x="100849" y="62388"/>
                        <a:pt x="106820" y="58075"/>
                      </a:cubicBezTo>
                      <a:cubicBezTo>
                        <a:pt x="115827" y="51545"/>
                        <a:pt x="118173" y="44742"/>
                        <a:pt x="118562" y="40194"/>
                      </a:cubicBezTo>
                      <a:cubicBezTo>
                        <a:pt x="118918" y="35932"/>
                        <a:pt x="117897" y="29415"/>
                        <a:pt x="111085" y="22487"/>
                      </a:cubicBezTo>
                      <a:cubicBezTo>
                        <a:pt x="91177" y="2251"/>
                        <a:pt x="55876" y="-92"/>
                        <a:pt x="31050" y="-92"/>
                      </a:cubicBezTo>
                      <a:cubicBezTo>
                        <a:pt x="21754" y="-92"/>
                        <a:pt x="12948" y="283"/>
                        <a:pt x="5320" y="643"/>
                      </a:cubicBezTo>
                      <a:cubicBezTo>
                        <a:pt x="3037" y="749"/>
                        <a:pt x="1043" y="2200"/>
                        <a:pt x="252" y="4331"/>
                      </a:cubicBezTo>
                      <a:cubicBezTo>
                        <a:pt x="-537" y="6461"/>
                        <a:pt x="39" y="8855"/>
                        <a:pt x="1696" y="10412"/>
                      </a:cubicBezTo>
                      <a:cubicBezTo>
                        <a:pt x="11205" y="19234"/>
                        <a:pt x="21830" y="27247"/>
                        <a:pt x="32104" y="349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29" name="Freeform 106">
                  <a:extLst>
                    <a:ext uri="{FF2B5EF4-FFF2-40B4-BE49-F238E27FC236}">
                      <a16:creationId xmlns:a16="http://schemas.microsoft.com/office/drawing/2014/main" id="{0D079638-FF2F-4B0C-ACC6-5D03A9C32570}"/>
                    </a:ext>
                  </a:extLst>
                </p:cNvPr>
                <p:cNvSpPr/>
                <p:nvPr/>
              </p:nvSpPr>
              <p:spPr>
                <a:xfrm>
                  <a:off x="6204379" y="3152558"/>
                  <a:ext cx="67985" cy="26103"/>
                </a:xfrm>
                <a:custGeom>
                  <a:avLst/>
                  <a:gdLst>
                    <a:gd name="connsiteX0" fmla="*/ 5576 w 67985"/>
                    <a:gd name="connsiteY0" fmla="*/ 26002 h 26103"/>
                    <a:gd name="connsiteX1" fmla="*/ 7031 w 67985"/>
                    <a:gd name="connsiteY1" fmla="*/ 25825 h 26103"/>
                    <a:gd name="connsiteX2" fmla="*/ 63658 w 67985"/>
                    <a:gd name="connsiteY2" fmla="*/ 10996 h 26103"/>
                    <a:gd name="connsiteX3" fmla="*/ 67697 w 67985"/>
                    <a:gd name="connsiteY3" fmla="*/ 4106 h 26103"/>
                    <a:gd name="connsiteX4" fmla="*/ 60760 w 67985"/>
                    <a:gd name="connsiteY4" fmla="*/ 93 h 26103"/>
                    <a:gd name="connsiteX5" fmla="*/ 4121 w 67985"/>
                    <a:gd name="connsiteY5" fmla="*/ 14909 h 26103"/>
                    <a:gd name="connsiteX6" fmla="*/ 93 w 67985"/>
                    <a:gd name="connsiteY6" fmla="*/ 21812 h 26103"/>
                    <a:gd name="connsiteX7" fmla="*/ 5576 w 67985"/>
                    <a:gd name="connsiteY7" fmla="*/ 26012 h 26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985" h="26103">
                      <a:moveTo>
                        <a:pt x="5576" y="26002"/>
                      </a:moveTo>
                      <a:cubicBezTo>
                        <a:pt x="6053" y="26002"/>
                        <a:pt x="6544" y="25931"/>
                        <a:pt x="7031" y="25825"/>
                      </a:cubicBezTo>
                      <a:lnTo>
                        <a:pt x="63658" y="10996"/>
                      </a:lnTo>
                      <a:cubicBezTo>
                        <a:pt x="66695" y="10212"/>
                        <a:pt x="68500" y="7121"/>
                        <a:pt x="67697" y="4106"/>
                      </a:cubicBezTo>
                      <a:cubicBezTo>
                        <a:pt x="66919" y="1089"/>
                        <a:pt x="63846" y="-692"/>
                        <a:pt x="60760" y="93"/>
                      </a:cubicBezTo>
                      <a:lnTo>
                        <a:pt x="4121" y="14909"/>
                      </a:lnTo>
                      <a:cubicBezTo>
                        <a:pt x="1098" y="15708"/>
                        <a:pt x="-709" y="18797"/>
                        <a:pt x="93" y="21812"/>
                      </a:cubicBezTo>
                      <a:cubicBezTo>
                        <a:pt x="759" y="24341"/>
                        <a:pt x="3066" y="26012"/>
                        <a:pt x="5576" y="2601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30" name="Freeform 107">
                  <a:extLst>
                    <a:ext uri="{FF2B5EF4-FFF2-40B4-BE49-F238E27FC236}">
                      <a16:creationId xmlns:a16="http://schemas.microsoft.com/office/drawing/2014/main" id="{6C56F88C-EDD1-4872-8843-CE40A41BEDE2}"/>
                    </a:ext>
                  </a:extLst>
                </p:cNvPr>
                <p:cNvSpPr/>
                <p:nvPr/>
              </p:nvSpPr>
              <p:spPr>
                <a:xfrm>
                  <a:off x="6215395" y="3174516"/>
                  <a:ext cx="65344" cy="31037"/>
                </a:xfrm>
                <a:custGeom>
                  <a:avLst/>
                  <a:gdLst>
                    <a:gd name="connsiteX0" fmla="*/ 5035 w 65344"/>
                    <a:gd name="connsiteY0" fmla="*/ 19694 h 31037"/>
                    <a:gd name="connsiteX1" fmla="*/ -71 w 65344"/>
                    <a:gd name="connsiteY1" fmla="*/ 25837 h 31037"/>
                    <a:gd name="connsiteX2" fmla="*/ 5575 w 65344"/>
                    <a:gd name="connsiteY2" fmla="*/ 30946 h 31037"/>
                    <a:gd name="connsiteX3" fmla="*/ 6126 w 65344"/>
                    <a:gd name="connsiteY3" fmla="*/ 30920 h 31037"/>
                    <a:gd name="connsiteX4" fmla="*/ 62828 w 65344"/>
                    <a:gd name="connsiteY4" fmla="*/ 10173 h 31037"/>
                    <a:gd name="connsiteX5" fmla="*/ 64208 w 65344"/>
                    <a:gd name="connsiteY5" fmla="*/ 2310 h 31037"/>
                    <a:gd name="connsiteX6" fmla="*/ 56292 w 65344"/>
                    <a:gd name="connsiteY6" fmla="*/ 929 h 31037"/>
                    <a:gd name="connsiteX7" fmla="*/ 5034 w 65344"/>
                    <a:gd name="connsiteY7" fmla="*/ 19695 h 31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4" h="31037">
                      <a:moveTo>
                        <a:pt x="5035" y="19694"/>
                      </a:moveTo>
                      <a:cubicBezTo>
                        <a:pt x="1924" y="19976"/>
                        <a:pt x="-372" y="22735"/>
                        <a:pt x="-71" y="25837"/>
                      </a:cubicBezTo>
                      <a:cubicBezTo>
                        <a:pt x="214" y="28751"/>
                        <a:pt x="2689" y="30946"/>
                        <a:pt x="5575" y="30946"/>
                      </a:cubicBezTo>
                      <a:cubicBezTo>
                        <a:pt x="5752" y="30946"/>
                        <a:pt x="5937" y="30946"/>
                        <a:pt x="6126" y="30920"/>
                      </a:cubicBezTo>
                      <a:cubicBezTo>
                        <a:pt x="26461" y="28988"/>
                        <a:pt x="46081" y="21824"/>
                        <a:pt x="62828" y="10173"/>
                      </a:cubicBezTo>
                      <a:cubicBezTo>
                        <a:pt x="65388" y="8379"/>
                        <a:pt x="66028" y="4865"/>
                        <a:pt x="64208" y="2310"/>
                      </a:cubicBezTo>
                      <a:cubicBezTo>
                        <a:pt x="62401" y="-243"/>
                        <a:pt x="58864" y="-854"/>
                        <a:pt x="56292" y="929"/>
                      </a:cubicBezTo>
                      <a:cubicBezTo>
                        <a:pt x="41163" y="11458"/>
                        <a:pt x="23437" y="17938"/>
                        <a:pt x="5034" y="1969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31" name="Freeform 108">
                  <a:extLst>
                    <a:ext uri="{FF2B5EF4-FFF2-40B4-BE49-F238E27FC236}">
                      <a16:creationId xmlns:a16="http://schemas.microsoft.com/office/drawing/2014/main" id="{030071A6-6093-46C1-BA5E-1795A8AE9966}"/>
                    </a:ext>
                  </a:extLst>
                </p:cNvPr>
                <p:cNvSpPr/>
                <p:nvPr/>
              </p:nvSpPr>
              <p:spPr>
                <a:xfrm>
                  <a:off x="6223929" y="3199835"/>
                  <a:ext cx="88031" cy="34104"/>
                </a:xfrm>
                <a:custGeom>
                  <a:avLst/>
                  <a:gdLst>
                    <a:gd name="connsiteX0" fmla="*/ -87 w 88031"/>
                    <a:gd name="connsiteY0" fmla="*/ 28730 h 34104"/>
                    <a:gd name="connsiteX1" fmla="*/ 5571 w 88031"/>
                    <a:gd name="connsiteY1" fmla="*/ 34013 h 34104"/>
                    <a:gd name="connsiteX2" fmla="*/ 5948 w 88031"/>
                    <a:gd name="connsiteY2" fmla="*/ 34001 h 34104"/>
                    <a:gd name="connsiteX3" fmla="*/ 85055 w 88031"/>
                    <a:gd name="connsiteY3" fmla="*/ 10462 h 34104"/>
                    <a:gd name="connsiteX4" fmla="*/ 87188 w 88031"/>
                    <a:gd name="connsiteY4" fmla="*/ 2774 h 34104"/>
                    <a:gd name="connsiteX5" fmla="*/ 79449 w 88031"/>
                    <a:gd name="connsiteY5" fmla="*/ 655 h 34104"/>
                    <a:gd name="connsiteX6" fmla="*/ 5221 w 88031"/>
                    <a:gd name="connsiteY6" fmla="*/ 22735 h 34104"/>
                    <a:gd name="connsiteX7" fmla="*/ -85 w 88031"/>
                    <a:gd name="connsiteY7" fmla="*/ 28729 h 3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31" h="34104">
                      <a:moveTo>
                        <a:pt x="-87" y="28730"/>
                      </a:moveTo>
                      <a:cubicBezTo>
                        <a:pt x="126" y="31721"/>
                        <a:pt x="2612" y="34013"/>
                        <a:pt x="5571" y="34013"/>
                      </a:cubicBezTo>
                      <a:cubicBezTo>
                        <a:pt x="5713" y="34013"/>
                        <a:pt x="5820" y="34001"/>
                        <a:pt x="5948" y="34001"/>
                      </a:cubicBezTo>
                      <a:cubicBezTo>
                        <a:pt x="33609" y="32220"/>
                        <a:pt x="60969" y="24082"/>
                        <a:pt x="85055" y="10462"/>
                      </a:cubicBezTo>
                      <a:cubicBezTo>
                        <a:pt x="87789" y="8929"/>
                        <a:pt x="88743" y="5478"/>
                        <a:pt x="87188" y="2774"/>
                      </a:cubicBezTo>
                      <a:cubicBezTo>
                        <a:pt x="85634" y="58"/>
                        <a:pt x="82146" y="-902"/>
                        <a:pt x="79449" y="655"/>
                      </a:cubicBezTo>
                      <a:cubicBezTo>
                        <a:pt x="56843" y="13427"/>
                        <a:pt x="31176" y="21065"/>
                        <a:pt x="5221" y="22735"/>
                      </a:cubicBezTo>
                      <a:cubicBezTo>
                        <a:pt x="2099" y="22947"/>
                        <a:pt x="-286" y="25624"/>
                        <a:pt x="-85" y="2872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32" name="Freeform 109">
                  <a:extLst>
                    <a:ext uri="{FF2B5EF4-FFF2-40B4-BE49-F238E27FC236}">
                      <a16:creationId xmlns:a16="http://schemas.microsoft.com/office/drawing/2014/main" id="{82284DA7-A75E-4D1A-B74A-4AEC93E9BDF5}"/>
                    </a:ext>
                  </a:extLst>
                </p:cNvPr>
                <p:cNvSpPr/>
                <p:nvPr/>
              </p:nvSpPr>
              <p:spPr>
                <a:xfrm>
                  <a:off x="6240963" y="3245064"/>
                  <a:ext cx="65348" cy="25397"/>
                </a:xfrm>
                <a:custGeom>
                  <a:avLst/>
                  <a:gdLst>
                    <a:gd name="connsiteX0" fmla="*/ 64534 w 65348"/>
                    <a:gd name="connsiteY0" fmla="*/ 2789 h 25397"/>
                    <a:gd name="connsiteX1" fmla="*/ 56794 w 65348"/>
                    <a:gd name="connsiteY1" fmla="*/ 621 h 25397"/>
                    <a:gd name="connsiteX2" fmla="*/ 5548 w 65348"/>
                    <a:gd name="connsiteY2" fmla="*/ 14016 h 25397"/>
                    <a:gd name="connsiteX3" fmla="*/ -97 w 65348"/>
                    <a:gd name="connsiteY3" fmla="*/ 19698 h 25397"/>
                    <a:gd name="connsiteX4" fmla="*/ 5586 w 65348"/>
                    <a:gd name="connsiteY4" fmla="*/ 25306 h 25397"/>
                    <a:gd name="connsiteX5" fmla="*/ 5611 w 65348"/>
                    <a:gd name="connsiteY5" fmla="*/ 25306 h 25397"/>
                    <a:gd name="connsiteX6" fmla="*/ 62326 w 65348"/>
                    <a:gd name="connsiteY6" fmla="*/ 10477 h 25397"/>
                    <a:gd name="connsiteX7" fmla="*/ 64535 w 65348"/>
                    <a:gd name="connsiteY7" fmla="*/ 2789 h 25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8" h="25397">
                      <a:moveTo>
                        <a:pt x="64534" y="2789"/>
                      </a:moveTo>
                      <a:cubicBezTo>
                        <a:pt x="63005" y="73"/>
                        <a:pt x="59529" y="-887"/>
                        <a:pt x="56794" y="621"/>
                      </a:cubicBezTo>
                      <a:cubicBezTo>
                        <a:pt x="41163" y="9281"/>
                        <a:pt x="23450" y="13904"/>
                        <a:pt x="5548" y="14016"/>
                      </a:cubicBezTo>
                      <a:cubicBezTo>
                        <a:pt x="2412" y="14028"/>
                        <a:pt x="-122" y="16584"/>
                        <a:pt x="-97" y="19698"/>
                      </a:cubicBezTo>
                      <a:cubicBezTo>
                        <a:pt x="-71" y="22800"/>
                        <a:pt x="2463" y="25306"/>
                        <a:pt x="5586" y="25306"/>
                      </a:cubicBezTo>
                      <a:cubicBezTo>
                        <a:pt x="5598" y="25306"/>
                        <a:pt x="5598" y="25306"/>
                        <a:pt x="5611" y="25306"/>
                      </a:cubicBezTo>
                      <a:cubicBezTo>
                        <a:pt x="25419" y="25164"/>
                        <a:pt x="45040" y="20047"/>
                        <a:pt x="62326" y="10477"/>
                      </a:cubicBezTo>
                      <a:cubicBezTo>
                        <a:pt x="65061" y="8958"/>
                        <a:pt x="66064" y="5518"/>
                        <a:pt x="64535" y="278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33" name="Freeform 110">
                  <a:extLst>
                    <a:ext uri="{FF2B5EF4-FFF2-40B4-BE49-F238E27FC236}">
                      <a16:creationId xmlns:a16="http://schemas.microsoft.com/office/drawing/2014/main" id="{DB7B2260-3626-4F03-BE65-3EBD04C8FE09}"/>
                    </a:ext>
                  </a:extLst>
                </p:cNvPr>
                <p:cNvSpPr/>
                <p:nvPr/>
              </p:nvSpPr>
              <p:spPr>
                <a:xfrm>
                  <a:off x="6269374" y="3270448"/>
                  <a:ext cx="45447" cy="22615"/>
                </a:xfrm>
                <a:custGeom>
                  <a:avLst/>
                  <a:gdLst>
                    <a:gd name="connsiteX0" fmla="*/ 36110 w 45447"/>
                    <a:gd name="connsiteY0" fmla="*/ 1168 h 22615"/>
                    <a:gd name="connsiteX1" fmla="*/ 5802 w 45447"/>
                    <a:gd name="connsiteY1" fmla="*/ 11211 h 22615"/>
                    <a:gd name="connsiteX2" fmla="*/ -94 w 45447"/>
                    <a:gd name="connsiteY2" fmla="*/ 16632 h 22615"/>
                    <a:gd name="connsiteX3" fmla="*/ 5363 w 45447"/>
                    <a:gd name="connsiteY3" fmla="*/ 22488 h 22615"/>
                    <a:gd name="connsiteX4" fmla="*/ 7407 w 45447"/>
                    <a:gd name="connsiteY4" fmla="*/ 22524 h 22615"/>
                    <a:gd name="connsiteX5" fmla="*/ 43248 w 45447"/>
                    <a:gd name="connsiteY5" fmla="*/ 9950 h 22615"/>
                    <a:gd name="connsiteX6" fmla="*/ 44087 w 45447"/>
                    <a:gd name="connsiteY6" fmla="*/ 2001 h 22615"/>
                    <a:gd name="connsiteX7" fmla="*/ 36109 w 45447"/>
                    <a:gd name="connsiteY7" fmla="*/ 1167 h 22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447" h="22615">
                      <a:moveTo>
                        <a:pt x="36110" y="1168"/>
                      </a:moveTo>
                      <a:cubicBezTo>
                        <a:pt x="27680" y="7946"/>
                        <a:pt x="16641" y="11548"/>
                        <a:pt x="5802" y="11211"/>
                      </a:cubicBezTo>
                      <a:cubicBezTo>
                        <a:pt x="2765" y="10929"/>
                        <a:pt x="44" y="13517"/>
                        <a:pt x="-94" y="16632"/>
                      </a:cubicBezTo>
                      <a:cubicBezTo>
                        <a:pt x="-201" y="19747"/>
                        <a:pt x="2228" y="22376"/>
                        <a:pt x="5363" y="22488"/>
                      </a:cubicBezTo>
                      <a:cubicBezTo>
                        <a:pt x="6053" y="22513"/>
                        <a:pt x="6728" y="22524"/>
                        <a:pt x="7407" y="22524"/>
                      </a:cubicBezTo>
                      <a:cubicBezTo>
                        <a:pt x="20291" y="22524"/>
                        <a:pt x="33250" y="18000"/>
                        <a:pt x="43248" y="9950"/>
                      </a:cubicBezTo>
                      <a:cubicBezTo>
                        <a:pt x="45680" y="7983"/>
                        <a:pt x="46057" y="4430"/>
                        <a:pt x="44087" y="2001"/>
                      </a:cubicBezTo>
                      <a:cubicBezTo>
                        <a:pt x="42117" y="-430"/>
                        <a:pt x="38492" y="-790"/>
                        <a:pt x="36109" y="116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34" name="Freeform 111">
                  <a:extLst>
                    <a:ext uri="{FF2B5EF4-FFF2-40B4-BE49-F238E27FC236}">
                      <a16:creationId xmlns:a16="http://schemas.microsoft.com/office/drawing/2014/main" id="{72E896B7-CBBE-4ECA-BAF5-9B696A5991BD}"/>
                    </a:ext>
                  </a:extLst>
                </p:cNvPr>
                <p:cNvSpPr/>
                <p:nvPr/>
              </p:nvSpPr>
              <p:spPr>
                <a:xfrm>
                  <a:off x="5982469" y="2863849"/>
                  <a:ext cx="64071" cy="123469"/>
                </a:xfrm>
                <a:custGeom>
                  <a:avLst/>
                  <a:gdLst>
                    <a:gd name="connsiteX0" fmla="*/ 26086 w 64071"/>
                    <a:gd name="connsiteY0" fmla="*/ 11368 h 123469"/>
                    <a:gd name="connsiteX1" fmla="*/ 47523 w 64071"/>
                    <a:gd name="connsiteY1" fmla="*/ 28654 h 123469"/>
                    <a:gd name="connsiteX2" fmla="*/ 51248 w 64071"/>
                    <a:gd name="connsiteY2" fmla="*/ 40130 h 123469"/>
                    <a:gd name="connsiteX3" fmla="*/ 49108 w 64071"/>
                    <a:gd name="connsiteY3" fmla="*/ 85096 h 123469"/>
                    <a:gd name="connsiteX4" fmla="*/ 46789 w 64071"/>
                    <a:gd name="connsiteY4" fmla="*/ 99902 h 123469"/>
                    <a:gd name="connsiteX5" fmla="*/ 18389 w 64071"/>
                    <a:gd name="connsiteY5" fmla="*/ 46330 h 123469"/>
                    <a:gd name="connsiteX6" fmla="*/ 11775 w 64071"/>
                    <a:gd name="connsiteY6" fmla="*/ 30409 h 123469"/>
                    <a:gd name="connsiteX7" fmla="*/ 6211 w 64071"/>
                    <a:gd name="connsiteY7" fmla="*/ 31554 h 123469"/>
                    <a:gd name="connsiteX8" fmla="*/ 11620 w 64071"/>
                    <a:gd name="connsiteY8" fmla="*/ 29601 h 123469"/>
                    <a:gd name="connsiteX9" fmla="*/ 14586 w 64071"/>
                    <a:gd name="connsiteY9" fmla="*/ 15629 h 123469"/>
                    <a:gd name="connsiteX10" fmla="*/ 26085 w 64071"/>
                    <a:gd name="connsiteY10" fmla="*/ 11366 h 123469"/>
                    <a:gd name="connsiteX11" fmla="*/ 434 w 64071"/>
                    <a:gd name="connsiteY11" fmla="*/ 31559 h 123469"/>
                    <a:gd name="connsiteX12" fmla="*/ 647 w 64071"/>
                    <a:gd name="connsiteY12" fmla="*/ 32698 h 123469"/>
                    <a:gd name="connsiteX13" fmla="*/ 8238 w 64071"/>
                    <a:gd name="connsiteY13" fmla="*/ 51408 h 123469"/>
                    <a:gd name="connsiteX14" fmla="*/ 37383 w 64071"/>
                    <a:gd name="connsiteY14" fmla="*/ 106277 h 123469"/>
                    <a:gd name="connsiteX15" fmla="*/ 46366 w 64071"/>
                    <a:gd name="connsiteY15" fmla="*/ 120794 h 123469"/>
                    <a:gd name="connsiteX16" fmla="*/ 52762 w 64071"/>
                    <a:gd name="connsiteY16" fmla="*/ 123143 h 123469"/>
                    <a:gd name="connsiteX17" fmla="*/ 56834 w 64071"/>
                    <a:gd name="connsiteY17" fmla="*/ 117724 h 123469"/>
                    <a:gd name="connsiteX18" fmla="*/ 60315 w 64071"/>
                    <a:gd name="connsiteY18" fmla="*/ 86977 h 123469"/>
                    <a:gd name="connsiteX19" fmla="*/ 62381 w 64071"/>
                    <a:gd name="connsiteY19" fmla="*/ 37840 h 123469"/>
                    <a:gd name="connsiteX20" fmla="*/ 57899 w 64071"/>
                    <a:gd name="connsiteY20" fmla="*/ 24026 h 123469"/>
                    <a:gd name="connsiteX21" fmla="*/ 27787 w 64071"/>
                    <a:gd name="connsiteY21" fmla="*/ 215 h 123469"/>
                    <a:gd name="connsiteX22" fmla="*/ 6073 w 64071"/>
                    <a:gd name="connsiteY22" fmla="*/ 8144 h 123469"/>
                    <a:gd name="connsiteX23" fmla="*/ 437 w 64071"/>
                    <a:gd name="connsiteY23" fmla="*/ 31560 h 123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071" h="123469">
                      <a:moveTo>
                        <a:pt x="26086" y="11368"/>
                      </a:moveTo>
                      <a:cubicBezTo>
                        <a:pt x="34820" y="12702"/>
                        <a:pt x="44225" y="21380"/>
                        <a:pt x="47523" y="28654"/>
                      </a:cubicBezTo>
                      <a:cubicBezTo>
                        <a:pt x="49187" y="32333"/>
                        <a:pt x="50403" y="36079"/>
                        <a:pt x="51248" y="40130"/>
                      </a:cubicBezTo>
                      <a:cubicBezTo>
                        <a:pt x="54257" y="54564"/>
                        <a:pt x="51753" y="69396"/>
                        <a:pt x="49108" y="85096"/>
                      </a:cubicBezTo>
                      <a:cubicBezTo>
                        <a:pt x="48283" y="89987"/>
                        <a:pt x="47454" y="94929"/>
                        <a:pt x="46789" y="99902"/>
                      </a:cubicBezTo>
                      <a:cubicBezTo>
                        <a:pt x="37860" y="84852"/>
                        <a:pt x="28606" y="67375"/>
                        <a:pt x="18389" y="46330"/>
                      </a:cubicBezTo>
                      <a:cubicBezTo>
                        <a:pt x="15824" y="41474"/>
                        <a:pt x="12925" y="35925"/>
                        <a:pt x="11775" y="30409"/>
                      </a:cubicBezTo>
                      <a:lnTo>
                        <a:pt x="6211" y="31554"/>
                      </a:lnTo>
                      <a:lnTo>
                        <a:pt x="11620" y="29601"/>
                      </a:lnTo>
                      <a:cubicBezTo>
                        <a:pt x="10646" y="24050"/>
                        <a:pt x="11727" y="18823"/>
                        <a:pt x="14586" y="15629"/>
                      </a:cubicBezTo>
                      <a:cubicBezTo>
                        <a:pt x="17736" y="12066"/>
                        <a:pt x="21510" y="10681"/>
                        <a:pt x="26085" y="11366"/>
                      </a:cubicBezTo>
                      <a:close/>
                      <a:moveTo>
                        <a:pt x="434" y="31559"/>
                      </a:moveTo>
                      <a:cubicBezTo>
                        <a:pt x="448" y="31629"/>
                        <a:pt x="647" y="32650"/>
                        <a:pt x="647" y="32698"/>
                      </a:cubicBezTo>
                      <a:cubicBezTo>
                        <a:pt x="2119" y="39763"/>
                        <a:pt x="5411" y="46022"/>
                        <a:pt x="8238" y="51408"/>
                      </a:cubicBezTo>
                      <a:cubicBezTo>
                        <a:pt x="18652" y="72846"/>
                        <a:pt x="28188" y="90811"/>
                        <a:pt x="37383" y="106277"/>
                      </a:cubicBezTo>
                      <a:cubicBezTo>
                        <a:pt x="40320" y="111208"/>
                        <a:pt x="43315" y="116052"/>
                        <a:pt x="46366" y="120794"/>
                      </a:cubicBezTo>
                      <a:cubicBezTo>
                        <a:pt x="47743" y="122902"/>
                        <a:pt x="50336" y="123859"/>
                        <a:pt x="52762" y="123143"/>
                      </a:cubicBezTo>
                      <a:cubicBezTo>
                        <a:pt x="55173" y="122431"/>
                        <a:pt x="56840" y="120215"/>
                        <a:pt x="56834" y="117724"/>
                      </a:cubicBezTo>
                      <a:cubicBezTo>
                        <a:pt x="56817" y="107751"/>
                        <a:pt x="58515" y="97654"/>
                        <a:pt x="60315" y="86977"/>
                      </a:cubicBezTo>
                      <a:cubicBezTo>
                        <a:pt x="63017" y="70935"/>
                        <a:pt x="65820" y="54337"/>
                        <a:pt x="62381" y="37840"/>
                      </a:cubicBezTo>
                      <a:cubicBezTo>
                        <a:pt x="61382" y="33045"/>
                        <a:pt x="59860" y="28395"/>
                        <a:pt x="57899" y="24026"/>
                      </a:cubicBezTo>
                      <a:cubicBezTo>
                        <a:pt x="53337" y="14008"/>
                        <a:pt x="41251" y="2242"/>
                        <a:pt x="27787" y="215"/>
                      </a:cubicBezTo>
                      <a:cubicBezTo>
                        <a:pt x="19346" y="-1065"/>
                        <a:pt x="11834" y="1678"/>
                        <a:pt x="6073" y="8144"/>
                      </a:cubicBezTo>
                      <a:cubicBezTo>
                        <a:pt x="882" y="13971"/>
                        <a:pt x="-1168" y="22512"/>
                        <a:pt x="437" y="3156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35" name="Freeform 112">
                  <a:extLst>
                    <a:ext uri="{FF2B5EF4-FFF2-40B4-BE49-F238E27FC236}">
                      <a16:creationId xmlns:a16="http://schemas.microsoft.com/office/drawing/2014/main" id="{5746E0DB-1123-4438-8EF0-564D80736019}"/>
                    </a:ext>
                  </a:extLst>
                </p:cNvPr>
                <p:cNvSpPr/>
                <p:nvPr/>
              </p:nvSpPr>
              <p:spPr>
                <a:xfrm>
                  <a:off x="6269488" y="2922538"/>
                  <a:ext cx="91459" cy="100502"/>
                </a:xfrm>
                <a:custGeom>
                  <a:avLst/>
                  <a:gdLst>
                    <a:gd name="connsiteX0" fmla="*/ 19193 w 91459"/>
                    <a:gd name="connsiteY0" fmla="*/ 72828 h 100502"/>
                    <a:gd name="connsiteX1" fmla="*/ 62616 w 91459"/>
                    <a:gd name="connsiteY1" fmla="*/ 12738 h 100502"/>
                    <a:gd name="connsiteX2" fmla="*/ 72478 w 91459"/>
                    <a:gd name="connsiteY2" fmla="*/ 11902 h 100502"/>
                    <a:gd name="connsiteX3" fmla="*/ 79111 w 91459"/>
                    <a:gd name="connsiteY3" fmla="*/ 21948 h 100502"/>
                    <a:gd name="connsiteX4" fmla="*/ 78620 w 91459"/>
                    <a:gd name="connsiteY4" fmla="*/ 35573 h 100502"/>
                    <a:gd name="connsiteX5" fmla="*/ 50583 w 91459"/>
                    <a:gd name="connsiteY5" fmla="*/ 61672 h 100502"/>
                    <a:gd name="connsiteX6" fmla="*/ 35917 w 91459"/>
                    <a:gd name="connsiteY6" fmla="*/ 70685 h 100502"/>
                    <a:gd name="connsiteX7" fmla="*/ 15479 w 91459"/>
                    <a:gd name="connsiteY7" fmla="*/ 83077 h 100502"/>
                    <a:gd name="connsiteX8" fmla="*/ 19178 w 91459"/>
                    <a:gd name="connsiteY8" fmla="*/ 72823 h 100502"/>
                    <a:gd name="connsiteX9" fmla="*/ 41975 w 91459"/>
                    <a:gd name="connsiteY9" fmla="*/ 80236 h 100502"/>
                    <a:gd name="connsiteX10" fmla="*/ 56433 w 91459"/>
                    <a:gd name="connsiteY10" fmla="*/ 71346 h 100502"/>
                    <a:gd name="connsiteX11" fmla="*/ 89257 w 91459"/>
                    <a:gd name="connsiteY11" fmla="*/ 39554 h 100502"/>
                    <a:gd name="connsiteX12" fmla="*/ 90071 w 91459"/>
                    <a:gd name="connsiteY12" fmla="*/ 18926 h 100502"/>
                    <a:gd name="connsiteX13" fmla="*/ 77365 w 91459"/>
                    <a:gd name="connsiteY13" fmla="*/ 1707 h 100502"/>
                    <a:gd name="connsiteX14" fmla="*/ 58047 w 91459"/>
                    <a:gd name="connsiteY14" fmla="*/ 2414 h 100502"/>
                    <a:gd name="connsiteX15" fmla="*/ 8558 w 91459"/>
                    <a:gd name="connsiteY15" fmla="*/ 68849 h 100502"/>
                    <a:gd name="connsiteX16" fmla="*/ 179 w 91459"/>
                    <a:gd name="connsiteY16" fmla="*/ 93024 h 100502"/>
                    <a:gd name="connsiteX17" fmla="*/ 1868 w 91459"/>
                    <a:gd name="connsiteY17" fmla="*/ 99035 h 100502"/>
                    <a:gd name="connsiteX18" fmla="*/ 8106 w 91459"/>
                    <a:gd name="connsiteY18" fmla="*/ 99837 h 100502"/>
                    <a:gd name="connsiteX19" fmla="*/ 41977 w 91459"/>
                    <a:gd name="connsiteY19" fmla="*/ 80235 h 10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1459" h="100502">
                      <a:moveTo>
                        <a:pt x="19193" y="72828"/>
                      </a:moveTo>
                      <a:cubicBezTo>
                        <a:pt x="31776" y="39653"/>
                        <a:pt x="45974" y="19999"/>
                        <a:pt x="62616" y="12738"/>
                      </a:cubicBezTo>
                      <a:cubicBezTo>
                        <a:pt x="66631" y="10991"/>
                        <a:pt x="69940" y="10712"/>
                        <a:pt x="72478" y="11902"/>
                      </a:cubicBezTo>
                      <a:cubicBezTo>
                        <a:pt x="76133" y="13647"/>
                        <a:pt x="78105" y="18309"/>
                        <a:pt x="79111" y="21948"/>
                      </a:cubicBezTo>
                      <a:cubicBezTo>
                        <a:pt x="80448" y="26723"/>
                        <a:pt x="80284" y="31188"/>
                        <a:pt x="78620" y="35573"/>
                      </a:cubicBezTo>
                      <a:cubicBezTo>
                        <a:pt x="74573" y="46242"/>
                        <a:pt x="62178" y="54746"/>
                        <a:pt x="50583" y="61672"/>
                      </a:cubicBezTo>
                      <a:cubicBezTo>
                        <a:pt x="45693" y="64596"/>
                        <a:pt x="40816" y="67631"/>
                        <a:pt x="35917" y="70685"/>
                      </a:cubicBezTo>
                      <a:cubicBezTo>
                        <a:pt x="29224" y="74865"/>
                        <a:pt x="22389" y="79137"/>
                        <a:pt x="15479" y="83077"/>
                      </a:cubicBezTo>
                      <a:cubicBezTo>
                        <a:pt x="16627" y="79750"/>
                        <a:pt x="17854" y="76309"/>
                        <a:pt x="19178" y="72823"/>
                      </a:cubicBezTo>
                      <a:close/>
                      <a:moveTo>
                        <a:pt x="41975" y="80236"/>
                      </a:moveTo>
                      <a:cubicBezTo>
                        <a:pt x="46794" y="77219"/>
                        <a:pt x="51613" y="74229"/>
                        <a:pt x="56433" y="71346"/>
                      </a:cubicBezTo>
                      <a:cubicBezTo>
                        <a:pt x="70365" y="63030"/>
                        <a:pt x="83998" y="53418"/>
                        <a:pt x="89257" y="39554"/>
                      </a:cubicBezTo>
                      <a:cubicBezTo>
                        <a:pt x="91764" y="32942"/>
                        <a:pt x="92027" y="25997"/>
                        <a:pt x="90071" y="18926"/>
                      </a:cubicBezTo>
                      <a:cubicBezTo>
                        <a:pt x="87095" y="8252"/>
                        <a:pt x="81512" y="3672"/>
                        <a:pt x="77365" y="1707"/>
                      </a:cubicBezTo>
                      <a:cubicBezTo>
                        <a:pt x="73476" y="-126"/>
                        <a:pt x="66976" y="-1475"/>
                        <a:pt x="58047" y="2414"/>
                      </a:cubicBezTo>
                      <a:cubicBezTo>
                        <a:pt x="31964" y="13785"/>
                        <a:pt x="17311" y="45772"/>
                        <a:pt x="8558" y="68849"/>
                      </a:cubicBezTo>
                      <a:cubicBezTo>
                        <a:pt x="5280" y="77489"/>
                        <a:pt x="2529" y="85807"/>
                        <a:pt x="179" y="93024"/>
                      </a:cubicBezTo>
                      <a:cubicBezTo>
                        <a:pt x="-525" y="95183"/>
                        <a:pt x="144" y="97549"/>
                        <a:pt x="1868" y="99035"/>
                      </a:cubicBezTo>
                      <a:cubicBezTo>
                        <a:pt x="3597" y="100520"/>
                        <a:pt x="6055" y="100828"/>
                        <a:pt x="8106" y="99837"/>
                      </a:cubicBezTo>
                      <a:cubicBezTo>
                        <a:pt x="19770" y="94108"/>
                        <a:pt x="31065" y="87057"/>
                        <a:pt x="41977" y="8023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ED884E7-5C28-42FB-A035-50C33BF576C1}"/>
                  </a:ext>
                </a:extLst>
              </p:cNvPr>
              <p:cNvSpPr txBox="1"/>
              <p:nvPr/>
            </p:nvSpPr>
            <p:spPr>
              <a:xfrm>
                <a:off x="1409092" y="2633577"/>
                <a:ext cx="36760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SEARCH-SUPPORTED</a:t>
                </a:r>
              </a:p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 WRITING</a:t>
                </a:r>
                <a:endParaRPr lang="en-LT" sz="2000" b="1" spc="300" dirty="0">
                  <a:solidFill>
                    <a:schemeClr val="bg2">
                      <a:lumMod val="25000"/>
                    </a:schemeClr>
                  </a:solidFill>
                  <a:latin typeface="Montserrat" pitchFamily="2" charset="77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539871-505E-4CDD-9D2D-6FCF4EAA6C32}"/>
              </a:ext>
            </a:extLst>
          </p:cNvPr>
          <p:cNvGrpSpPr/>
          <p:nvPr/>
        </p:nvGrpSpPr>
        <p:grpSpPr>
          <a:xfrm>
            <a:off x="1959271" y="796100"/>
            <a:ext cx="3447409" cy="2257894"/>
            <a:chOff x="1959271" y="796100"/>
            <a:chExt cx="3447409" cy="225789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C87356A-A6E0-43B5-B39E-1DC66B7129B2}"/>
                </a:ext>
              </a:extLst>
            </p:cNvPr>
            <p:cNvGrpSpPr/>
            <p:nvPr/>
          </p:nvGrpSpPr>
          <p:grpSpPr>
            <a:xfrm>
              <a:off x="1959271" y="796100"/>
              <a:ext cx="2576347" cy="1581121"/>
              <a:chOff x="1958917" y="1452566"/>
              <a:chExt cx="2576347" cy="1581121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05" name="Graphic 4">
                <a:extLst>
                  <a:ext uri="{FF2B5EF4-FFF2-40B4-BE49-F238E27FC236}">
                    <a16:creationId xmlns:a16="http://schemas.microsoft.com/office/drawing/2014/main" id="{C78DC0FD-A3DD-47B8-BEF0-51DD5B464C80}"/>
                  </a:ext>
                </a:extLst>
              </p:cNvPr>
              <p:cNvGrpSpPr/>
              <p:nvPr/>
            </p:nvGrpSpPr>
            <p:grpSpPr>
              <a:xfrm>
                <a:off x="2791854" y="1452566"/>
                <a:ext cx="910470" cy="1143028"/>
                <a:chOff x="5651500" y="2863849"/>
                <a:chExt cx="887355" cy="1114011"/>
              </a:xfrm>
              <a:grpFill/>
            </p:grpSpPr>
            <p:sp>
              <p:nvSpPr>
                <p:cNvPr id="108" name="Freeform 100">
                  <a:extLst>
                    <a:ext uri="{FF2B5EF4-FFF2-40B4-BE49-F238E27FC236}">
                      <a16:creationId xmlns:a16="http://schemas.microsoft.com/office/drawing/2014/main" id="{0CFAA0EB-FEC8-43EC-A99B-4A454A416B8E}"/>
                    </a:ext>
                  </a:extLst>
                </p:cNvPr>
                <p:cNvSpPr/>
                <p:nvPr/>
              </p:nvSpPr>
              <p:spPr>
                <a:xfrm>
                  <a:off x="5818376" y="3028309"/>
                  <a:ext cx="555527" cy="949552"/>
                </a:xfrm>
                <a:custGeom>
                  <a:avLst/>
                  <a:gdLst>
                    <a:gd name="connsiteX0" fmla="*/ 152752 w 555527"/>
                    <a:gd name="connsiteY0" fmla="*/ 394768 h 949552"/>
                    <a:gd name="connsiteX1" fmla="*/ 134073 w 555527"/>
                    <a:gd name="connsiteY1" fmla="*/ 390120 h 949552"/>
                    <a:gd name="connsiteX2" fmla="*/ 119257 w 555527"/>
                    <a:gd name="connsiteY2" fmla="*/ 362955 h 949552"/>
                    <a:gd name="connsiteX3" fmla="*/ 123008 w 555527"/>
                    <a:gd name="connsiteY3" fmla="*/ 353111 h 949552"/>
                    <a:gd name="connsiteX4" fmla="*/ 124061 w 555527"/>
                    <a:gd name="connsiteY4" fmla="*/ 352935 h 949552"/>
                    <a:gd name="connsiteX5" fmla="*/ 133081 w 555527"/>
                    <a:gd name="connsiteY5" fmla="*/ 358019 h 949552"/>
                    <a:gd name="connsiteX6" fmla="*/ 147746 w 555527"/>
                    <a:gd name="connsiteY6" fmla="*/ 382616 h 949552"/>
                    <a:gd name="connsiteX7" fmla="*/ 152751 w 555527"/>
                    <a:gd name="connsiteY7" fmla="*/ 394778 h 949552"/>
                    <a:gd name="connsiteX8" fmla="*/ 385106 w 555527"/>
                    <a:gd name="connsiteY8" fmla="*/ 380488 h 949552"/>
                    <a:gd name="connsiteX9" fmla="*/ 405128 w 555527"/>
                    <a:gd name="connsiteY9" fmla="*/ 352177 h 949552"/>
                    <a:gd name="connsiteX10" fmla="*/ 426291 w 555527"/>
                    <a:gd name="connsiteY10" fmla="*/ 346420 h 949552"/>
                    <a:gd name="connsiteX11" fmla="*/ 433190 w 555527"/>
                    <a:gd name="connsiteY11" fmla="*/ 351479 h 949552"/>
                    <a:gd name="connsiteX12" fmla="*/ 419015 w 555527"/>
                    <a:gd name="connsiteY12" fmla="*/ 373971 h 949552"/>
                    <a:gd name="connsiteX13" fmla="*/ 385106 w 555527"/>
                    <a:gd name="connsiteY13" fmla="*/ 380488 h 949552"/>
                    <a:gd name="connsiteX14" fmla="*/ 139693 w 555527"/>
                    <a:gd name="connsiteY14" fmla="*/ 51424 h 949552"/>
                    <a:gd name="connsiteX15" fmla="*/ 498185 w 555527"/>
                    <a:gd name="connsiteY15" fmla="*/ 104344 h 949552"/>
                    <a:gd name="connsiteX16" fmla="*/ 502375 w 555527"/>
                    <a:gd name="connsiteY16" fmla="*/ 409696 h 949552"/>
                    <a:gd name="connsiteX17" fmla="*/ 457653 w 555527"/>
                    <a:gd name="connsiteY17" fmla="*/ 470093 h 949552"/>
                    <a:gd name="connsiteX18" fmla="*/ 441482 w 555527"/>
                    <a:gd name="connsiteY18" fmla="*/ 489183 h 949552"/>
                    <a:gd name="connsiteX19" fmla="*/ 399784 w 555527"/>
                    <a:gd name="connsiteY19" fmla="*/ 587536 h 949552"/>
                    <a:gd name="connsiteX20" fmla="*/ 392595 w 555527"/>
                    <a:gd name="connsiteY20" fmla="*/ 625566 h 949552"/>
                    <a:gd name="connsiteX21" fmla="*/ 331377 w 555527"/>
                    <a:gd name="connsiteY21" fmla="*/ 772753 h 949552"/>
                    <a:gd name="connsiteX22" fmla="*/ 330172 w 555527"/>
                    <a:gd name="connsiteY22" fmla="*/ 774409 h 949552"/>
                    <a:gd name="connsiteX23" fmla="*/ 304856 w 555527"/>
                    <a:gd name="connsiteY23" fmla="*/ 780453 h 949552"/>
                    <a:gd name="connsiteX24" fmla="*/ 374981 w 555527"/>
                    <a:gd name="connsiteY24" fmla="*/ 411689 h 949552"/>
                    <a:gd name="connsiteX25" fmla="*/ 380990 w 555527"/>
                    <a:gd name="connsiteY25" fmla="*/ 391415 h 949552"/>
                    <a:gd name="connsiteX26" fmla="*/ 424094 w 555527"/>
                    <a:gd name="connsiteY26" fmla="*/ 384076 h 949552"/>
                    <a:gd name="connsiteX27" fmla="*/ 443413 w 555527"/>
                    <a:gd name="connsiteY27" fmla="*/ 346556 h 949552"/>
                    <a:gd name="connsiteX28" fmla="*/ 428761 w 555527"/>
                    <a:gd name="connsiteY28" fmla="*/ 335391 h 949552"/>
                    <a:gd name="connsiteX29" fmla="*/ 398014 w 555527"/>
                    <a:gd name="connsiteY29" fmla="*/ 343391 h 949552"/>
                    <a:gd name="connsiteX30" fmla="*/ 373526 w 555527"/>
                    <a:gd name="connsiteY30" fmla="*/ 378780 h 949552"/>
                    <a:gd name="connsiteX31" fmla="*/ 346856 w 555527"/>
                    <a:gd name="connsiteY31" fmla="*/ 365833 h 949552"/>
                    <a:gd name="connsiteX32" fmla="*/ 333320 w 555527"/>
                    <a:gd name="connsiteY32" fmla="*/ 350382 h 949552"/>
                    <a:gd name="connsiteX33" fmla="*/ 357670 w 555527"/>
                    <a:gd name="connsiteY33" fmla="*/ 305722 h 949552"/>
                    <a:gd name="connsiteX34" fmla="*/ 353154 w 555527"/>
                    <a:gd name="connsiteY34" fmla="*/ 278832 h 949552"/>
                    <a:gd name="connsiteX35" fmla="*/ 340810 w 555527"/>
                    <a:gd name="connsiteY35" fmla="*/ 271057 h 949552"/>
                    <a:gd name="connsiteX36" fmla="*/ 314102 w 555527"/>
                    <a:gd name="connsiteY36" fmla="*/ 293984 h 949552"/>
                    <a:gd name="connsiteX37" fmla="*/ 319120 w 555527"/>
                    <a:gd name="connsiteY37" fmla="*/ 347890 h 949552"/>
                    <a:gd name="connsiteX38" fmla="*/ 279930 w 555527"/>
                    <a:gd name="connsiteY38" fmla="*/ 362157 h 949552"/>
                    <a:gd name="connsiteX39" fmla="*/ 279574 w 555527"/>
                    <a:gd name="connsiteY39" fmla="*/ 362157 h 949552"/>
                    <a:gd name="connsiteX40" fmla="*/ 238804 w 555527"/>
                    <a:gd name="connsiteY40" fmla="*/ 344737 h 949552"/>
                    <a:gd name="connsiteX41" fmla="*/ 249090 w 555527"/>
                    <a:gd name="connsiteY41" fmla="*/ 318843 h 949552"/>
                    <a:gd name="connsiteX42" fmla="*/ 245051 w 555527"/>
                    <a:gd name="connsiteY42" fmla="*/ 287430 h 949552"/>
                    <a:gd name="connsiteX43" fmla="*/ 225745 w 555527"/>
                    <a:gd name="connsiteY43" fmla="*/ 281723 h 949552"/>
                    <a:gd name="connsiteX44" fmla="*/ 209072 w 555527"/>
                    <a:gd name="connsiteY44" fmla="*/ 292900 h 949552"/>
                    <a:gd name="connsiteX45" fmla="*/ 214065 w 555527"/>
                    <a:gd name="connsiteY45" fmla="*/ 327616 h 949552"/>
                    <a:gd name="connsiteX46" fmla="*/ 224954 w 555527"/>
                    <a:gd name="connsiteY46" fmla="*/ 346444 h 949552"/>
                    <a:gd name="connsiteX47" fmla="*/ 183908 w 555527"/>
                    <a:gd name="connsiteY47" fmla="*/ 387752 h 949552"/>
                    <a:gd name="connsiteX48" fmla="*/ 164702 w 555527"/>
                    <a:gd name="connsiteY48" fmla="*/ 394069 h 949552"/>
                    <a:gd name="connsiteX49" fmla="*/ 158242 w 555527"/>
                    <a:gd name="connsiteY49" fmla="*/ 378281 h 949552"/>
                    <a:gd name="connsiteX50" fmla="*/ 140767 w 555527"/>
                    <a:gd name="connsiteY50" fmla="*/ 349696 h 949552"/>
                    <a:gd name="connsiteX51" fmla="*/ 118613 w 555527"/>
                    <a:gd name="connsiteY51" fmla="*/ 342706 h 949552"/>
                    <a:gd name="connsiteX52" fmla="*/ 107887 w 555527"/>
                    <a:gd name="connsiteY52" fmla="*/ 362618 h 949552"/>
                    <a:gd name="connsiteX53" fmla="*/ 129063 w 555527"/>
                    <a:gd name="connsiteY53" fmla="*/ 400237 h 949552"/>
                    <a:gd name="connsiteX54" fmla="*/ 157288 w 555527"/>
                    <a:gd name="connsiteY54" fmla="*/ 406081 h 949552"/>
                    <a:gd name="connsiteX55" fmla="*/ 252491 w 555527"/>
                    <a:gd name="connsiteY55" fmla="*/ 779768 h 949552"/>
                    <a:gd name="connsiteX56" fmla="*/ 221957 w 555527"/>
                    <a:gd name="connsiteY56" fmla="*/ 775120 h 949552"/>
                    <a:gd name="connsiteX57" fmla="*/ 220751 w 555527"/>
                    <a:gd name="connsiteY57" fmla="*/ 772803 h 949552"/>
                    <a:gd name="connsiteX58" fmla="*/ 162632 w 555527"/>
                    <a:gd name="connsiteY58" fmla="*/ 632008 h 949552"/>
                    <a:gd name="connsiteX59" fmla="*/ 147929 w 555527"/>
                    <a:gd name="connsiteY59" fmla="*/ 567275 h 949552"/>
                    <a:gd name="connsiteX60" fmla="*/ 86974 w 555527"/>
                    <a:gd name="connsiteY60" fmla="*/ 467676 h 949552"/>
                    <a:gd name="connsiteX61" fmla="*/ 35064 w 555527"/>
                    <a:gd name="connsiteY61" fmla="*/ 391466 h 949552"/>
                    <a:gd name="connsiteX62" fmla="*/ 139687 w 555527"/>
                    <a:gd name="connsiteY62" fmla="*/ 51424 h 949552"/>
                    <a:gd name="connsiteX63" fmla="*/ 325055 w 555527"/>
                    <a:gd name="connsiteY63" fmla="*/ 297026 h 949552"/>
                    <a:gd name="connsiteX64" fmla="*/ 338051 w 555527"/>
                    <a:gd name="connsiteY64" fmla="*/ 282135 h 949552"/>
                    <a:gd name="connsiteX65" fmla="*/ 339068 w 555527"/>
                    <a:gd name="connsiteY65" fmla="*/ 282241 h 949552"/>
                    <a:gd name="connsiteX66" fmla="*/ 343885 w 555527"/>
                    <a:gd name="connsiteY66" fmla="*/ 285367 h 949552"/>
                    <a:gd name="connsiteX67" fmla="*/ 346506 w 555527"/>
                    <a:gd name="connsiteY67" fmla="*/ 303647 h 949552"/>
                    <a:gd name="connsiteX68" fmla="*/ 327915 w 555527"/>
                    <a:gd name="connsiteY68" fmla="*/ 339858 h 949552"/>
                    <a:gd name="connsiteX69" fmla="*/ 325056 w 555527"/>
                    <a:gd name="connsiteY69" fmla="*/ 297042 h 949552"/>
                    <a:gd name="connsiteX70" fmla="*/ 230831 w 555527"/>
                    <a:gd name="connsiteY70" fmla="*/ 335255 h 949552"/>
                    <a:gd name="connsiteX71" fmla="*/ 224683 w 555527"/>
                    <a:gd name="connsiteY71" fmla="*/ 323580 h 949552"/>
                    <a:gd name="connsiteX72" fmla="*/ 219239 w 555527"/>
                    <a:gd name="connsiteY72" fmla="*/ 297960 h 949552"/>
                    <a:gd name="connsiteX73" fmla="*/ 227469 w 555527"/>
                    <a:gd name="connsiteY73" fmla="*/ 292876 h 949552"/>
                    <a:gd name="connsiteX74" fmla="*/ 229688 w 555527"/>
                    <a:gd name="connsiteY74" fmla="*/ 292699 h 949552"/>
                    <a:gd name="connsiteX75" fmla="*/ 236876 w 555527"/>
                    <a:gd name="connsiteY75" fmla="*/ 295278 h 949552"/>
                    <a:gd name="connsiteX76" fmla="*/ 238181 w 555527"/>
                    <a:gd name="connsiteY76" fmla="*/ 315726 h 949552"/>
                    <a:gd name="connsiteX77" fmla="*/ 230829 w 555527"/>
                    <a:gd name="connsiteY77" fmla="*/ 335252 h 949552"/>
                    <a:gd name="connsiteX78" fmla="*/ 233078 w 555527"/>
                    <a:gd name="connsiteY78" fmla="*/ 355030 h 949552"/>
                    <a:gd name="connsiteX79" fmla="*/ 280033 w 555527"/>
                    <a:gd name="connsiteY79" fmla="*/ 373435 h 949552"/>
                    <a:gd name="connsiteX80" fmla="*/ 324642 w 555527"/>
                    <a:gd name="connsiteY80" fmla="*/ 357797 h 949552"/>
                    <a:gd name="connsiteX81" fmla="*/ 339621 w 555527"/>
                    <a:gd name="connsiteY81" fmla="*/ 374544 h 949552"/>
                    <a:gd name="connsiteX82" fmla="*/ 369640 w 555527"/>
                    <a:gd name="connsiteY82" fmla="*/ 389397 h 949552"/>
                    <a:gd name="connsiteX83" fmla="*/ 364020 w 555527"/>
                    <a:gd name="connsiteY83" fmla="*/ 408749 h 949552"/>
                    <a:gd name="connsiteX84" fmla="*/ 293456 w 555527"/>
                    <a:gd name="connsiteY84" fmla="*/ 781301 h 949552"/>
                    <a:gd name="connsiteX85" fmla="*/ 286368 w 555527"/>
                    <a:gd name="connsiteY85" fmla="*/ 781823 h 949552"/>
                    <a:gd name="connsiteX86" fmla="*/ 264152 w 555527"/>
                    <a:gd name="connsiteY86" fmla="*/ 780926 h 949552"/>
                    <a:gd name="connsiteX87" fmla="*/ 168974 w 555527"/>
                    <a:gd name="connsiteY87" fmla="*/ 404761 h 949552"/>
                    <a:gd name="connsiteX88" fmla="*/ 189071 w 555527"/>
                    <a:gd name="connsiteY88" fmla="*/ 397808 h 949552"/>
                    <a:gd name="connsiteX89" fmla="*/ 233078 w 555527"/>
                    <a:gd name="connsiteY89" fmla="*/ 355030 h 949552"/>
                    <a:gd name="connsiteX90" fmla="*/ 356932 w 555527"/>
                    <a:gd name="connsiteY90" fmla="*/ 775893 h 949552"/>
                    <a:gd name="connsiteX91" fmla="*/ 291587 w 555527"/>
                    <a:gd name="connsiteY91" fmla="*/ 799033 h 949552"/>
                    <a:gd name="connsiteX92" fmla="*/ 286193 w 555527"/>
                    <a:gd name="connsiteY92" fmla="*/ 804964 h 949552"/>
                    <a:gd name="connsiteX93" fmla="*/ 291863 w 555527"/>
                    <a:gd name="connsiteY93" fmla="*/ 810310 h 949552"/>
                    <a:gd name="connsiteX94" fmla="*/ 292147 w 555527"/>
                    <a:gd name="connsiteY94" fmla="*/ 810310 h 949552"/>
                    <a:gd name="connsiteX95" fmla="*/ 353291 w 555527"/>
                    <a:gd name="connsiteY95" fmla="*/ 791731 h 949552"/>
                    <a:gd name="connsiteX96" fmla="*/ 346818 w 555527"/>
                    <a:gd name="connsiteY96" fmla="*/ 799593 h 949552"/>
                    <a:gd name="connsiteX97" fmla="*/ 310663 w 555527"/>
                    <a:gd name="connsiteY97" fmla="*/ 812316 h 949552"/>
                    <a:gd name="connsiteX98" fmla="*/ 240036 w 555527"/>
                    <a:gd name="connsiteY98" fmla="*/ 812976 h 949552"/>
                    <a:gd name="connsiteX99" fmla="*/ 209703 w 555527"/>
                    <a:gd name="connsiteY99" fmla="*/ 801974 h 949552"/>
                    <a:gd name="connsiteX100" fmla="*/ 204510 w 555527"/>
                    <a:gd name="connsiteY100" fmla="*/ 786983 h 949552"/>
                    <a:gd name="connsiteX101" fmla="*/ 205552 w 555527"/>
                    <a:gd name="connsiteY101" fmla="*/ 783033 h 949552"/>
                    <a:gd name="connsiteX102" fmla="*/ 212275 w 555527"/>
                    <a:gd name="connsiteY102" fmla="*/ 784902 h 949552"/>
                    <a:gd name="connsiteX103" fmla="*/ 283329 w 555527"/>
                    <a:gd name="connsiteY103" fmla="*/ 793126 h 949552"/>
                    <a:gd name="connsiteX104" fmla="*/ 286540 w 555527"/>
                    <a:gd name="connsiteY104" fmla="*/ 793100 h 949552"/>
                    <a:gd name="connsiteX105" fmla="*/ 356703 w 555527"/>
                    <a:gd name="connsiteY105" fmla="*/ 774559 h 949552"/>
                    <a:gd name="connsiteX106" fmla="*/ 356916 w 555527"/>
                    <a:gd name="connsiteY106" fmla="*/ 775891 h 949552"/>
                    <a:gd name="connsiteX107" fmla="*/ 359290 w 555527"/>
                    <a:gd name="connsiteY107" fmla="*/ 802908 h 949552"/>
                    <a:gd name="connsiteX108" fmla="*/ 359667 w 555527"/>
                    <a:gd name="connsiteY108" fmla="*/ 810908 h 949552"/>
                    <a:gd name="connsiteX109" fmla="*/ 356442 w 555527"/>
                    <a:gd name="connsiteY109" fmla="*/ 812116 h 949552"/>
                    <a:gd name="connsiteX110" fmla="*/ 284096 w 555527"/>
                    <a:gd name="connsiteY110" fmla="*/ 832975 h 949552"/>
                    <a:gd name="connsiteX111" fmla="*/ 277698 w 555527"/>
                    <a:gd name="connsiteY111" fmla="*/ 837810 h 949552"/>
                    <a:gd name="connsiteX112" fmla="*/ 282566 w 555527"/>
                    <a:gd name="connsiteY112" fmla="*/ 844165 h 949552"/>
                    <a:gd name="connsiteX113" fmla="*/ 296089 w 555527"/>
                    <a:gd name="connsiteY113" fmla="*/ 845062 h 949552"/>
                    <a:gd name="connsiteX114" fmla="*/ 352729 w 555527"/>
                    <a:gd name="connsiteY114" fmla="*/ 828639 h 949552"/>
                    <a:gd name="connsiteX115" fmla="*/ 347573 w 555527"/>
                    <a:gd name="connsiteY115" fmla="*/ 834445 h 949552"/>
                    <a:gd name="connsiteX116" fmla="*/ 306689 w 555527"/>
                    <a:gd name="connsiteY116" fmla="*/ 849336 h 949552"/>
                    <a:gd name="connsiteX117" fmla="*/ 249723 w 555527"/>
                    <a:gd name="connsiteY117" fmla="*/ 846793 h 949552"/>
                    <a:gd name="connsiteX118" fmla="*/ 218826 w 555527"/>
                    <a:gd name="connsiteY118" fmla="*/ 836974 h 949552"/>
                    <a:gd name="connsiteX119" fmla="*/ 210772 w 555527"/>
                    <a:gd name="connsiteY119" fmla="*/ 816613 h 949552"/>
                    <a:gd name="connsiteX120" fmla="*/ 238734 w 555527"/>
                    <a:gd name="connsiteY120" fmla="*/ 824177 h 949552"/>
                    <a:gd name="connsiteX121" fmla="*/ 272730 w 555527"/>
                    <a:gd name="connsiteY121" fmla="*/ 826119 h 949552"/>
                    <a:gd name="connsiteX122" fmla="*/ 312172 w 555527"/>
                    <a:gd name="connsiteY122" fmla="*/ 823502 h 949552"/>
                    <a:gd name="connsiteX123" fmla="*/ 354146 w 555527"/>
                    <a:gd name="connsiteY123" fmla="*/ 808238 h 949552"/>
                    <a:gd name="connsiteX124" fmla="*/ 359290 w 555527"/>
                    <a:gd name="connsiteY124" fmla="*/ 802904 h 949552"/>
                    <a:gd name="connsiteX125" fmla="*/ 345717 w 555527"/>
                    <a:gd name="connsiteY125" fmla="*/ 866047 h 949552"/>
                    <a:gd name="connsiteX126" fmla="*/ 285590 w 555527"/>
                    <a:gd name="connsiteY126" fmla="*/ 875367 h 949552"/>
                    <a:gd name="connsiteX127" fmla="*/ 279129 w 555527"/>
                    <a:gd name="connsiteY127" fmla="*/ 880115 h 949552"/>
                    <a:gd name="connsiteX128" fmla="*/ 283909 w 555527"/>
                    <a:gd name="connsiteY128" fmla="*/ 886532 h 949552"/>
                    <a:gd name="connsiteX129" fmla="*/ 300543 w 555527"/>
                    <a:gd name="connsiteY129" fmla="*/ 887740 h 949552"/>
                    <a:gd name="connsiteX130" fmla="*/ 335769 w 555527"/>
                    <a:gd name="connsiteY130" fmla="*/ 882008 h 949552"/>
                    <a:gd name="connsiteX131" fmla="*/ 311081 w 555527"/>
                    <a:gd name="connsiteY131" fmla="*/ 895341 h 949552"/>
                    <a:gd name="connsiteX132" fmla="*/ 269884 w 555527"/>
                    <a:gd name="connsiteY132" fmla="*/ 900862 h 949552"/>
                    <a:gd name="connsiteX133" fmla="*/ 229389 w 555527"/>
                    <a:gd name="connsiteY133" fmla="*/ 886133 h 949552"/>
                    <a:gd name="connsiteX134" fmla="*/ 223355 w 555527"/>
                    <a:gd name="connsiteY134" fmla="*/ 852152 h 949552"/>
                    <a:gd name="connsiteX135" fmla="*/ 248231 w 555527"/>
                    <a:gd name="connsiteY135" fmla="*/ 857984 h 949552"/>
                    <a:gd name="connsiteX136" fmla="*/ 290808 w 555527"/>
                    <a:gd name="connsiteY136" fmla="*/ 861325 h 949552"/>
                    <a:gd name="connsiteX137" fmla="*/ 307756 w 555527"/>
                    <a:gd name="connsiteY137" fmla="*/ 860577 h 949552"/>
                    <a:gd name="connsiteX138" fmla="*/ 345127 w 555527"/>
                    <a:gd name="connsiteY138" fmla="*/ 849885 h 949552"/>
                    <a:gd name="connsiteX139" fmla="*/ 345717 w 555527"/>
                    <a:gd name="connsiteY139" fmla="*/ 866047 h 949552"/>
                    <a:gd name="connsiteX140" fmla="*/ 298636 w 555527"/>
                    <a:gd name="connsiteY140" fmla="*/ 935204 h 949552"/>
                    <a:gd name="connsiteX141" fmla="*/ 258468 w 555527"/>
                    <a:gd name="connsiteY141" fmla="*/ 929273 h 949552"/>
                    <a:gd name="connsiteX142" fmla="*/ 249059 w 555527"/>
                    <a:gd name="connsiteY142" fmla="*/ 908899 h 949552"/>
                    <a:gd name="connsiteX143" fmla="*/ 269394 w 555527"/>
                    <a:gd name="connsiteY143" fmla="*/ 912138 h 949552"/>
                    <a:gd name="connsiteX144" fmla="*/ 275027 w 555527"/>
                    <a:gd name="connsiteY144" fmla="*/ 912244 h 949552"/>
                    <a:gd name="connsiteX145" fmla="*/ 314581 w 555527"/>
                    <a:gd name="connsiteY145" fmla="*/ 906076 h 949552"/>
                    <a:gd name="connsiteX146" fmla="*/ 321782 w 555527"/>
                    <a:gd name="connsiteY146" fmla="*/ 903321 h 949552"/>
                    <a:gd name="connsiteX147" fmla="*/ 298636 w 555527"/>
                    <a:gd name="connsiteY147" fmla="*/ 935196 h 949552"/>
                    <a:gd name="connsiteX148" fmla="*/ 24683 w 555527"/>
                    <a:gd name="connsiteY148" fmla="*/ 396064 h 949552"/>
                    <a:gd name="connsiteX149" fmla="*/ 78149 w 555527"/>
                    <a:gd name="connsiteY149" fmla="*/ 474791 h 949552"/>
                    <a:gd name="connsiteX150" fmla="*/ 137009 w 555527"/>
                    <a:gd name="connsiteY150" fmla="*/ 570415 h 949552"/>
                    <a:gd name="connsiteX151" fmla="*/ 151499 w 555527"/>
                    <a:gd name="connsiteY151" fmla="*/ 634139 h 949552"/>
                    <a:gd name="connsiteX152" fmla="*/ 200047 w 555527"/>
                    <a:gd name="connsiteY152" fmla="*/ 765426 h 949552"/>
                    <a:gd name="connsiteX153" fmla="*/ 198653 w 555527"/>
                    <a:gd name="connsiteY153" fmla="*/ 767644 h 949552"/>
                    <a:gd name="connsiteX154" fmla="*/ 197899 w 555527"/>
                    <a:gd name="connsiteY154" fmla="*/ 774049 h 949552"/>
                    <a:gd name="connsiteX155" fmla="*/ 193207 w 555527"/>
                    <a:gd name="connsiteY155" fmla="*/ 785775 h 949552"/>
                    <a:gd name="connsiteX156" fmla="*/ 201436 w 555527"/>
                    <a:gd name="connsiteY156" fmla="*/ 809662 h 949552"/>
                    <a:gd name="connsiteX157" fmla="*/ 211811 w 555527"/>
                    <a:gd name="connsiteY157" fmla="*/ 845873 h 949552"/>
                    <a:gd name="connsiteX158" fmla="*/ 213379 w 555527"/>
                    <a:gd name="connsiteY158" fmla="*/ 846833 h 949552"/>
                    <a:gd name="connsiteX159" fmla="*/ 221307 w 555527"/>
                    <a:gd name="connsiteY159" fmla="*/ 894085 h 949552"/>
                    <a:gd name="connsiteX160" fmla="*/ 238143 w 555527"/>
                    <a:gd name="connsiteY160" fmla="*/ 905113 h 949552"/>
                    <a:gd name="connsiteX161" fmla="*/ 251139 w 555527"/>
                    <a:gd name="connsiteY161" fmla="*/ 937897 h 949552"/>
                    <a:gd name="connsiteX162" fmla="*/ 283718 w 555527"/>
                    <a:gd name="connsiteY162" fmla="*/ 949460 h 949552"/>
                    <a:gd name="connsiteX163" fmla="*/ 303124 w 555527"/>
                    <a:gd name="connsiteY163" fmla="*/ 945573 h 949552"/>
                    <a:gd name="connsiteX164" fmla="*/ 333282 w 555527"/>
                    <a:gd name="connsiteY164" fmla="*/ 902820 h 949552"/>
                    <a:gd name="connsiteX165" fmla="*/ 331675 w 555527"/>
                    <a:gd name="connsiteY165" fmla="*/ 898596 h 949552"/>
                    <a:gd name="connsiteX166" fmla="*/ 349978 w 555527"/>
                    <a:gd name="connsiteY166" fmla="*/ 883294 h 949552"/>
                    <a:gd name="connsiteX167" fmla="*/ 358107 w 555527"/>
                    <a:gd name="connsiteY167" fmla="*/ 862297 h 949552"/>
                    <a:gd name="connsiteX168" fmla="*/ 354732 w 555527"/>
                    <a:gd name="connsiteY168" fmla="*/ 843170 h 949552"/>
                    <a:gd name="connsiteX169" fmla="*/ 355120 w 555527"/>
                    <a:gd name="connsiteY169" fmla="*/ 842888 h 949552"/>
                    <a:gd name="connsiteX170" fmla="*/ 367978 w 555527"/>
                    <a:gd name="connsiteY170" fmla="*/ 793406 h 949552"/>
                    <a:gd name="connsiteX171" fmla="*/ 366008 w 555527"/>
                    <a:gd name="connsiteY171" fmla="*/ 791213 h 949552"/>
                    <a:gd name="connsiteX172" fmla="*/ 364579 w 555527"/>
                    <a:gd name="connsiteY172" fmla="*/ 763712 h 949552"/>
                    <a:gd name="connsiteX173" fmla="*/ 356813 w 555527"/>
                    <a:gd name="connsiteY173" fmla="*/ 761730 h 949552"/>
                    <a:gd name="connsiteX174" fmla="*/ 403781 w 555527"/>
                    <a:gd name="connsiteY174" fmla="*/ 627502 h 949552"/>
                    <a:gd name="connsiteX175" fmla="*/ 410881 w 555527"/>
                    <a:gd name="connsiteY175" fmla="*/ 589871 h 949552"/>
                    <a:gd name="connsiteX176" fmla="*/ 450285 w 555527"/>
                    <a:gd name="connsiteY176" fmla="*/ 496328 h 949552"/>
                    <a:gd name="connsiteX177" fmla="*/ 466279 w 555527"/>
                    <a:gd name="connsiteY177" fmla="*/ 477413 h 949552"/>
                    <a:gd name="connsiteX178" fmla="*/ 512381 w 555527"/>
                    <a:gd name="connsiteY178" fmla="*/ 415034 h 949552"/>
                    <a:gd name="connsiteX179" fmla="*/ 507189 w 555527"/>
                    <a:gd name="connsiteY179" fmla="*/ 97472 h 949552"/>
                    <a:gd name="connsiteX180" fmla="*/ 133781 w 555527"/>
                    <a:gd name="connsiteY180" fmla="*/ 41773 h 949552"/>
                    <a:gd name="connsiteX181" fmla="*/ 24679 w 555527"/>
                    <a:gd name="connsiteY181" fmla="*/ 396057 h 94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</a:cxnLst>
                  <a:rect l="l" t="t" r="r" b="b"/>
                  <a:pathLst>
                    <a:path w="555527" h="949552">
                      <a:moveTo>
                        <a:pt x="152752" y="394768"/>
                      </a:moveTo>
                      <a:cubicBezTo>
                        <a:pt x="146116" y="394450"/>
                        <a:pt x="139756" y="392899"/>
                        <a:pt x="134073" y="390120"/>
                      </a:cubicBezTo>
                      <a:cubicBezTo>
                        <a:pt x="123485" y="384936"/>
                        <a:pt x="118969" y="372401"/>
                        <a:pt x="119257" y="362955"/>
                      </a:cubicBezTo>
                      <a:cubicBezTo>
                        <a:pt x="119435" y="357199"/>
                        <a:pt x="121316" y="353822"/>
                        <a:pt x="123008" y="353111"/>
                      </a:cubicBezTo>
                      <a:cubicBezTo>
                        <a:pt x="123293" y="352970"/>
                        <a:pt x="123648" y="352935"/>
                        <a:pt x="124061" y="352935"/>
                      </a:cubicBezTo>
                      <a:cubicBezTo>
                        <a:pt x="125917" y="352935"/>
                        <a:pt x="128978" y="354256"/>
                        <a:pt x="133081" y="358019"/>
                      </a:cubicBezTo>
                      <a:cubicBezTo>
                        <a:pt x="139667" y="364038"/>
                        <a:pt x="143618" y="372710"/>
                        <a:pt x="147746" y="382616"/>
                      </a:cubicBezTo>
                      <a:cubicBezTo>
                        <a:pt x="149438" y="386654"/>
                        <a:pt x="151095" y="390716"/>
                        <a:pt x="152751" y="394778"/>
                      </a:cubicBezTo>
                      <a:close/>
                      <a:moveTo>
                        <a:pt x="385106" y="380488"/>
                      </a:moveTo>
                      <a:cubicBezTo>
                        <a:pt x="389911" y="369149"/>
                        <a:pt x="396083" y="359429"/>
                        <a:pt x="405128" y="352177"/>
                      </a:cubicBezTo>
                      <a:cubicBezTo>
                        <a:pt x="411074" y="347429"/>
                        <a:pt x="419955" y="345012"/>
                        <a:pt x="426291" y="346420"/>
                      </a:cubicBezTo>
                      <a:cubicBezTo>
                        <a:pt x="429616" y="347155"/>
                        <a:pt x="431886" y="348825"/>
                        <a:pt x="433190" y="351479"/>
                      </a:cubicBezTo>
                      <a:cubicBezTo>
                        <a:pt x="437155" y="359603"/>
                        <a:pt x="427508" y="369759"/>
                        <a:pt x="419015" y="373971"/>
                      </a:cubicBezTo>
                      <a:cubicBezTo>
                        <a:pt x="408615" y="379142"/>
                        <a:pt x="396685" y="381248"/>
                        <a:pt x="385106" y="380488"/>
                      </a:cubicBezTo>
                      <a:close/>
                      <a:moveTo>
                        <a:pt x="139693" y="51424"/>
                      </a:moveTo>
                      <a:cubicBezTo>
                        <a:pt x="244354" y="-11740"/>
                        <a:pt x="413357" y="-5547"/>
                        <a:pt x="498185" y="104344"/>
                      </a:cubicBezTo>
                      <a:cubicBezTo>
                        <a:pt x="567143" y="193700"/>
                        <a:pt x="549982" y="322084"/>
                        <a:pt x="502375" y="409696"/>
                      </a:cubicBezTo>
                      <a:cubicBezTo>
                        <a:pt x="490031" y="432424"/>
                        <a:pt x="474300" y="450717"/>
                        <a:pt x="457653" y="470093"/>
                      </a:cubicBezTo>
                      <a:cubicBezTo>
                        <a:pt x="452271" y="476348"/>
                        <a:pt x="446864" y="482654"/>
                        <a:pt x="441482" y="489183"/>
                      </a:cubicBezTo>
                      <a:cubicBezTo>
                        <a:pt x="416807" y="519188"/>
                        <a:pt x="406558" y="555736"/>
                        <a:pt x="399784" y="587536"/>
                      </a:cubicBezTo>
                      <a:cubicBezTo>
                        <a:pt x="397113" y="600009"/>
                        <a:pt x="394853" y="612756"/>
                        <a:pt x="392595" y="625566"/>
                      </a:cubicBezTo>
                      <a:cubicBezTo>
                        <a:pt x="383137" y="679110"/>
                        <a:pt x="373352" y="734461"/>
                        <a:pt x="331377" y="772753"/>
                      </a:cubicBezTo>
                      <a:cubicBezTo>
                        <a:pt x="330851" y="773226"/>
                        <a:pt x="330474" y="773813"/>
                        <a:pt x="330172" y="774409"/>
                      </a:cubicBezTo>
                      <a:cubicBezTo>
                        <a:pt x="322268" y="777101"/>
                        <a:pt x="313914" y="779281"/>
                        <a:pt x="304856" y="780453"/>
                      </a:cubicBezTo>
                      <a:cubicBezTo>
                        <a:pt x="309272" y="654736"/>
                        <a:pt x="342641" y="531188"/>
                        <a:pt x="374981" y="411689"/>
                      </a:cubicBezTo>
                      <a:cubicBezTo>
                        <a:pt x="376902" y="404623"/>
                        <a:pt x="378820" y="397820"/>
                        <a:pt x="380990" y="391415"/>
                      </a:cubicBezTo>
                      <a:cubicBezTo>
                        <a:pt x="395693" y="392948"/>
                        <a:pt x="410885" y="390631"/>
                        <a:pt x="424094" y="384076"/>
                      </a:cubicBezTo>
                      <a:cubicBezTo>
                        <a:pt x="438998" y="376687"/>
                        <a:pt x="450288" y="360625"/>
                        <a:pt x="443413" y="346556"/>
                      </a:cubicBezTo>
                      <a:cubicBezTo>
                        <a:pt x="440579" y="340762"/>
                        <a:pt x="435510" y="336899"/>
                        <a:pt x="428761" y="335391"/>
                      </a:cubicBezTo>
                      <a:cubicBezTo>
                        <a:pt x="419001" y="333247"/>
                        <a:pt x="406644" y="336462"/>
                        <a:pt x="398014" y="343391"/>
                      </a:cubicBezTo>
                      <a:cubicBezTo>
                        <a:pt x="386359" y="352712"/>
                        <a:pt x="378858" y="365609"/>
                        <a:pt x="373526" y="378780"/>
                      </a:cubicBezTo>
                      <a:cubicBezTo>
                        <a:pt x="363767" y="376487"/>
                        <a:pt x="354533" y="372138"/>
                        <a:pt x="346856" y="365833"/>
                      </a:cubicBezTo>
                      <a:cubicBezTo>
                        <a:pt x="341524" y="361472"/>
                        <a:pt x="336971" y="356213"/>
                        <a:pt x="333320" y="350382"/>
                      </a:cubicBezTo>
                      <a:cubicBezTo>
                        <a:pt x="345489" y="338532"/>
                        <a:pt x="354408" y="322968"/>
                        <a:pt x="357670" y="305722"/>
                      </a:cubicBezTo>
                      <a:cubicBezTo>
                        <a:pt x="359149" y="297872"/>
                        <a:pt x="358747" y="286682"/>
                        <a:pt x="353154" y="278832"/>
                      </a:cubicBezTo>
                      <a:cubicBezTo>
                        <a:pt x="350092" y="274520"/>
                        <a:pt x="345828" y="271842"/>
                        <a:pt x="340810" y="271057"/>
                      </a:cubicBezTo>
                      <a:cubicBezTo>
                        <a:pt x="327399" y="269050"/>
                        <a:pt x="317614" y="281499"/>
                        <a:pt x="314102" y="293984"/>
                      </a:cubicBezTo>
                      <a:cubicBezTo>
                        <a:pt x="309134" y="311691"/>
                        <a:pt x="311292" y="331167"/>
                        <a:pt x="319120" y="347890"/>
                      </a:cubicBezTo>
                      <a:cubicBezTo>
                        <a:pt x="307754" y="356712"/>
                        <a:pt x="294055" y="362045"/>
                        <a:pt x="279930" y="362157"/>
                      </a:cubicBezTo>
                      <a:cubicBezTo>
                        <a:pt x="279823" y="362157"/>
                        <a:pt x="279681" y="362157"/>
                        <a:pt x="279574" y="362157"/>
                      </a:cubicBezTo>
                      <a:cubicBezTo>
                        <a:pt x="264658" y="362157"/>
                        <a:pt x="249805" y="355466"/>
                        <a:pt x="238804" y="344737"/>
                      </a:cubicBezTo>
                      <a:cubicBezTo>
                        <a:pt x="243295" y="335903"/>
                        <a:pt x="246719" y="327030"/>
                        <a:pt x="249090" y="318843"/>
                      </a:cubicBezTo>
                      <a:cubicBezTo>
                        <a:pt x="253117" y="304888"/>
                        <a:pt x="251761" y="294321"/>
                        <a:pt x="245051" y="287430"/>
                      </a:cubicBezTo>
                      <a:cubicBezTo>
                        <a:pt x="240459" y="282720"/>
                        <a:pt x="233246" y="280564"/>
                        <a:pt x="225745" y="281723"/>
                      </a:cubicBezTo>
                      <a:cubicBezTo>
                        <a:pt x="218268" y="282857"/>
                        <a:pt x="212045" y="287031"/>
                        <a:pt x="209072" y="292900"/>
                      </a:cubicBezTo>
                      <a:cubicBezTo>
                        <a:pt x="204883" y="301212"/>
                        <a:pt x="209250" y="315118"/>
                        <a:pt x="214065" y="327616"/>
                      </a:cubicBezTo>
                      <a:cubicBezTo>
                        <a:pt x="216725" y="334482"/>
                        <a:pt x="220438" y="340812"/>
                        <a:pt x="224954" y="346444"/>
                      </a:cubicBezTo>
                      <a:cubicBezTo>
                        <a:pt x="214203" y="364824"/>
                        <a:pt x="199601" y="379814"/>
                        <a:pt x="183908" y="387752"/>
                      </a:cubicBezTo>
                      <a:cubicBezTo>
                        <a:pt x="177648" y="390917"/>
                        <a:pt x="171150" y="393023"/>
                        <a:pt x="164702" y="394069"/>
                      </a:cubicBezTo>
                      <a:cubicBezTo>
                        <a:pt x="162568" y="388798"/>
                        <a:pt x="160425" y="383528"/>
                        <a:pt x="158242" y="378281"/>
                      </a:cubicBezTo>
                      <a:cubicBezTo>
                        <a:pt x="153601" y="367129"/>
                        <a:pt x="149059" y="357285"/>
                        <a:pt x="140767" y="349696"/>
                      </a:cubicBezTo>
                      <a:cubicBezTo>
                        <a:pt x="130669" y="340463"/>
                        <a:pt x="123129" y="340812"/>
                        <a:pt x="118613" y="342706"/>
                      </a:cubicBezTo>
                      <a:cubicBezTo>
                        <a:pt x="112190" y="345383"/>
                        <a:pt x="108188" y="352836"/>
                        <a:pt x="107887" y="362618"/>
                      </a:cubicBezTo>
                      <a:cubicBezTo>
                        <a:pt x="107499" y="375989"/>
                        <a:pt x="113883" y="392811"/>
                        <a:pt x="129063" y="400237"/>
                      </a:cubicBezTo>
                      <a:cubicBezTo>
                        <a:pt x="137581" y="404424"/>
                        <a:pt x="147391" y="406430"/>
                        <a:pt x="157288" y="406081"/>
                      </a:cubicBezTo>
                      <a:cubicBezTo>
                        <a:pt x="203340" y="522378"/>
                        <a:pt x="235292" y="647958"/>
                        <a:pt x="252491" y="779768"/>
                      </a:cubicBezTo>
                      <a:cubicBezTo>
                        <a:pt x="242242" y="778521"/>
                        <a:pt x="232043" y="776864"/>
                        <a:pt x="221957" y="775120"/>
                      </a:cubicBezTo>
                      <a:cubicBezTo>
                        <a:pt x="221743" y="774286"/>
                        <a:pt x="221381" y="773474"/>
                        <a:pt x="220751" y="772803"/>
                      </a:cubicBezTo>
                      <a:cubicBezTo>
                        <a:pt x="181486" y="729477"/>
                        <a:pt x="172341" y="682138"/>
                        <a:pt x="162632" y="632008"/>
                      </a:cubicBezTo>
                      <a:cubicBezTo>
                        <a:pt x="158592" y="611087"/>
                        <a:pt x="154415" y="589455"/>
                        <a:pt x="147929" y="567275"/>
                      </a:cubicBezTo>
                      <a:cubicBezTo>
                        <a:pt x="136601" y="528472"/>
                        <a:pt x="111361" y="497569"/>
                        <a:pt x="86974" y="467676"/>
                      </a:cubicBezTo>
                      <a:cubicBezTo>
                        <a:pt x="67630" y="444000"/>
                        <a:pt x="47646" y="419490"/>
                        <a:pt x="35064" y="391466"/>
                      </a:cubicBezTo>
                      <a:cubicBezTo>
                        <a:pt x="-20635" y="267257"/>
                        <a:pt x="24338" y="121067"/>
                        <a:pt x="139687" y="51424"/>
                      </a:cubicBezTo>
                      <a:close/>
                      <a:moveTo>
                        <a:pt x="325055" y="297026"/>
                      </a:moveTo>
                      <a:cubicBezTo>
                        <a:pt x="327149" y="289574"/>
                        <a:pt x="332318" y="282135"/>
                        <a:pt x="338051" y="282135"/>
                      </a:cubicBezTo>
                      <a:cubicBezTo>
                        <a:pt x="338407" y="282135"/>
                        <a:pt x="338730" y="282160"/>
                        <a:pt x="339068" y="282241"/>
                      </a:cubicBezTo>
                      <a:cubicBezTo>
                        <a:pt x="341049" y="282523"/>
                        <a:pt x="342581" y="283537"/>
                        <a:pt x="343885" y="285367"/>
                      </a:cubicBezTo>
                      <a:cubicBezTo>
                        <a:pt x="346708" y="289342"/>
                        <a:pt x="347799" y="296868"/>
                        <a:pt x="346506" y="303647"/>
                      </a:cubicBezTo>
                      <a:cubicBezTo>
                        <a:pt x="343896" y="317416"/>
                        <a:pt x="337173" y="329952"/>
                        <a:pt x="327915" y="339858"/>
                      </a:cubicBezTo>
                      <a:cubicBezTo>
                        <a:pt x="322407" y="326325"/>
                        <a:pt x="321115" y="311036"/>
                        <a:pt x="325056" y="297042"/>
                      </a:cubicBezTo>
                      <a:close/>
                      <a:moveTo>
                        <a:pt x="230831" y="335255"/>
                      </a:moveTo>
                      <a:cubicBezTo>
                        <a:pt x="228359" y="331617"/>
                        <a:pt x="226290" y="327704"/>
                        <a:pt x="224683" y="323580"/>
                      </a:cubicBezTo>
                      <a:cubicBezTo>
                        <a:pt x="217495" y="304950"/>
                        <a:pt x="218486" y="299455"/>
                        <a:pt x="219239" y="297960"/>
                      </a:cubicBezTo>
                      <a:cubicBezTo>
                        <a:pt x="220544" y="295406"/>
                        <a:pt x="223680" y="293461"/>
                        <a:pt x="227469" y="292876"/>
                      </a:cubicBezTo>
                      <a:cubicBezTo>
                        <a:pt x="228223" y="292770"/>
                        <a:pt x="228962" y="292699"/>
                        <a:pt x="229688" y="292699"/>
                      </a:cubicBezTo>
                      <a:cubicBezTo>
                        <a:pt x="232621" y="292699"/>
                        <a:pt x="235257" y="293621"/>
                        <a:pt x="236876" y="295278"/>
                      </a:cubicBezTo>
                      <a:cubicBezTo>
                        <a:pt x="241467" y="299988"/>
                        <a:pt x="240111" y="308997"/>
                        <a:pt x="238181" y="315726"/>
                      </a:cubicBezTo>
                      <a:cubicBezTo>
                        <a:pt x="236225" y="322430"/>
                        <a:pt x="233752" y="328972"/>
                        <a:pt x="230829" y="335252"/>
                      </a:cubicBezTo>
                      <a:close/>
                      <a:moveTo>
                        <a:pt x="233078" y="355030"/>
                      </a:moveTo>
                      <a:cubicBezTo>
                        <a:pt x="245962" y="366631"/>
                        <a:pt x="262483" y="373772"/>
                        <a:pt x="280033" y="373435"/>
                      </a:cubicBezTo>
                      <a:cubicBezTo>
                        <a:pt x="296040" y="373294"/>
                        <a:pt x="311621" y="367491"/>
                        <a:pt x="324642" y="357797"/>
                      </a:cubicBezTo>
                      <a:cubicBezTo>
                        <a:pt x="328757" y="364089"/>
                        <a:pt x="333800" y="369771"/>
                        <a:pt x="339621" y="374544"/>
                      </a:cubicBezTo>
                      <a:cubicBezTo>
                        <a:pt x="348314" y="381659"/>
                        <a:pt x="358676" y="386656"/>
                        <a:pt x="369640" y="389397"/>
                      </a:cubicBezTo>
                      <a:cubicBezTo>
                        <a:pt x="367421" y="396176"/>
                        <a:pt x="365626" y="402793"/>
                        <a:pt x="364020" y="408749"/>
                      </a:cubicBezTo>
                      <a:cubicBezTo>
                        <a:pt x="331404" y="529269"/>
                        <a:pt x="297734" y="653852"/>
                        <a:pt x="293456" y="781301"/>
                      </a:cubicBezTo>
                      <a:cubicBezTo>
                        <a:pt x="291073" y="781442"/>
                        <a:pt x="288802" y="781788"/>
                        <a:pt x="286368" y="781823"/>
                      </a:cubicBezTo>
                      <a:cubicBezTo>
                        <a:pt x="278967" y="781965"/>
                        <a:pt x="271553" y="781541"/>
                        <a:pt x="264152" y="780926"/>
                      </a:cubicBezTo>
                      <a:cubicBezTo>
                        <a:pt x="247053" y="648294"/>
                        <a:pt x="215101" y="521917"/>
                        <a:pt x="168974" y="404761"/>
                      </a:cubicBezTo>
                      <a:cubicBezTo>
                        <a:pt x="175761" y="403426"/>
                        <a:pt x="182535" y="401109"/>
                        <a:pt x="189071" y="397808"/>
                      </a:cubicBezTo>
                      <a:cubicBezTo>
                        <a:pt x="207926" y="388275"/>
                        <a:pt x="222578" y="372213"/>
                        <a:pt x="233078" y="355030"/>
                      </a:cubicBezTo>
                      <a:close/>
                      <a:moveTo>
                        <a:pt x="356932" y="775893"/>
                      </a:moveTo>
                      <a:cubicBezTo>
                        <a:pt x="338078" y="789612"/>
                        <a:pt x="314933" y="797837"/>
                        <a:pt x="291587" y="799033"/>
                      </a:cubicBezTo>
                      <a:cubicBezTo>
                        <a:pt x="288440" y="799209"/>
                        <a:pt x="286030" y="801848"/>
                        <a:pt x="286193" y="804964"/>
                      </a:cubicBezTo>
                      <a:cubicBezTo>
                        <a:pt x="286371" y="807980"/>
                        <a:pt x="288863" y="810310"/>
                        <a:pt x="291863" y="810310"/>
                      </a:cubicBezTo>
                      <a:cubicBezTo>
                        <a:pt x="291969" y="810310"/>
                        <a:pt x="292076" y="810310"/>
                        <a:pt x="292147" y="810310"/>
                      </a:cubicBezTo>
                      <a:cubicBezTo>
                        <a:pt x="313574" y="809215"/>
                        <a:pt x="334812" y="802659"/>
                        <a:pt x="353291" y="791731"/>
                      </a:cubicBezTo>
                      <a:cubicBezTo>
                        <a:pt x="351534" y="794747"/>
                        <a:pt x="349339" y="797488"/>
                        <a:pt x="346818" y="799593"/>
                      </a:cubicBezTo>
                      <a:cubicBezTo>
                        <a:pt x="336920" y="807868"/>
                        <a:pt x="322982" y="810671"/>
                        <a:pt x="310663" y="812316"/>
                      </a:cubicBezTo>
                      <a:cubicBezTo>
                        <a:pt x="287280" y="815442"/>
                        <a:pt x="263507" y="815668"/>
                        <a:pt x="240036" y="812976"/>
                      </a:cubicBezTo>
                      <a:cubicBezTo>
                        <a:pt x="229223" y="811719"/>
                        <a:pt x="217142" y="809451"/>
                        <a:pt x="209703" y="801974"/>
                      </a:cubicBezTo>
                      <a:cubicBezTo>
                        <a:pt x="206027" y="798285"/>
                        <a:pt x="203932" y="792267"/>
                        <a:pt x="204510" y="786983"/>
                      </a:cubicBezTo>
                      <a:cubicBezTo>
                        <a:pt x="204652" y="785786"/>
                        <a:pt x="204947" y="784390"/>
                        <a:pt x="205552" y="783033"/>
                      </a:cubicBezTo>
                      <a:cubicBezTo>
                        <a:pt x="207998" y="784079"/>
                        <a:pt x="210469" y="784580"/>
                        <a:pt x="212275" y="784902"/>
                      </a:cubicBezTo>
                      <a:cubicBezTo>
                        <a:pt x="235383" y="788952"/>
                        <a:pt x="259218" y="793126"/>
                        <a:pt x="283329" y="793126"/>
                      </a:cubicBezTo>
                      <a:cubicBezTo>
                        <a:pt x="284396" y="793126"/>
                        <a:pt x="285473" y="793126"/>
                        <a:pt x="286540" y="793100"/>
                      </a:cubicBezTo>
                      <a:cubicBezTo>
                        <a:pt x="313700" y="792677"/>
                        <a:pt x="337773" y="786160"/>
                        <a:pt x="356703" y="774559"/>
                      </a:cubicBezTo>
                      <a:cubicBezTo>
                        <a:pt x="356810" y="774993"/>
                        <a:pt x="356881" y="775442"/>
                        <a:pt x="356916" y="775891"/>
                      </a:cubicBezTo>
                      <a:close/>
                      <a:moveTo>
                        <a:pt x="359290" y="802908"/>
                      </a:moveTo>
                      <a:cubicBezTo>
                        <a:pt x="359880" y="805536"/>
                        <a:pt x="359916" y="808229"/>
                        <a:pt x="359667" y="810908"/>
                      </a:cubicBezTo>
                      <a:cubicBezTo>
                        <a:pt x="358536" y="810978"/>
                        <a:pt x="357395" y="811317"/>
                        <a:pt x="356442" y="812116"/>
                      </a:cubicBezTo>
                      <a:cubicBezTo>
                        <a:pt x="336696" y="828626"/>
                        <a:pt x="309600" y="836414"/>
                        <a:pt x="284096" y="832975"/>
                      </a:cubicBezTo>
                      <a:cubicBezTo>
                        <a:pt x="281024" y="832590"/>
                        <a:pt x="278125" y="834720"/>
                        <a:pt x="277698" y="837810"/>
                      </a:cubicBezTo>
                      <a:cubicBezTo>
                        <a:pt x="277286" y="840900"/>
                        <a:pt x="279465" y="843741"/>
                        <a:pt x="282566" y="844165"/>
                      </a:cubicBezTo>
                      <a:cubicBezTo>
                        <a:pt x="287044" y="844762"/>
                        <a:pt x="291573" y="845062"/>
                        <a:pt x="296089" y="845062"/>
                      </a:cubicBezTo>
                      <a:cubicBezTo>
                        <a:pt x="315997" y="845062"/>
                        <a:pt x="335906" y="839230"/>
                        <a:pt x="352729" y="828639"/>
                      </a:cubicBezTo>
                      <a:cubicBezTo>
                        <a:pt x="351161" y="830793"/>
                        <a:pt x="349443" y="832801"/>
                        <a:pt x="347573" y="834445"/>
                      </a:cubicBezTo>
                      <a:cubicBezTo>
                        <a:pt x="338265" y="842657"/>
                        <a:pt x="324503" y="847679"/>
                        <a:pt x="306689" y="849336"/>
                      </a:cubicBezTo>
                      <a:cubicBezTo>
                        <a:pt x="287270" y="851141"/>
                        <a:pt x="267850" y="849159"/>
                        <a:pt x="249723" y="846793"/>
                      </a:cubicBezTo>
                      <a:cubicBezTo>
                        <a:pt x="238120" y="845249"/>
                        <a:pt x="227030" y="843352"/>
                        <a:pt x="218826" y="836974"/>
                      </a:cubicBezTo>
                      <a:cubicBezTo>
                        <a:pt x="212817" y="832313"/>
                        <a:pt x="208790" y="823566"/>
                        <a:pt x="210772" y="816613"/>
                      </a:cubicBezTo>
                      <a:cubicBezTo>
                        <a:pt x="219403" y="821285"/>
                        <a:pt x="229476" y="823117"/>
                        <a:pt x="238734" y="824177"/>
                      </a:cubicBezTo>
                      <a:cubicBezTo>
                        <a:pt x="250025" y="825473"/>
                        <a:pt x="261377" y="826119"/>
                        <a:pt x="272730" y="826119"/>
                      </a:cubicBezTo>
                      <a:cubicBezTo>
                        <a:pt x="285915" y="826119"/>
                        <a:pt x="299099" y="825247"/>
                        <a:pt x="312172" y="823502"/>
                      </a:cubicBezTo>
                      <a:cubicBezTo>
                        <a:pt x="326121" y="821644"/>
                        <a:pt x="342016" y="818368"/>
                        <a:pt x="354146" y="808238"/>
                      </a:cubicBezTo>
                      <a:cubicBezTo>
                        <a:pt x="356002" y="806680"/>
                        <a:pt x="357695" y="804847"/>
                        <a:pt x="359290" y="802904"/>
                      </a:cubicBezTo>
                      <a:close/>
                      <a:moveTo>
                        <a:pt x="345717" y="866047"/>
                      </a:moveTo>
                      <a:cubicBezTo>
                        <a:pt x="327150" y="875043"/>
                        <a:pt x="306000" y="878383"/>
                        <a:pt x="285590" y="875367"/>
                      </a:cubicBezTo>
                      <a:cubicBezTo>
                        <a:pt x="282517" y="874943"/>
                        <a:pt x="279593" y="877013"/>
                        <a:pt x="279129" y="880115"/>
                      </a:cubicBezTo>
                      <a:cubicBezTo>
                        <a:pt x="278663" y="883191"/>
                        <a:pt x="280811" y="886059"/>
                        <a:pt x="283909" y="886532"/>
                      </a:cubicBezTo>
                      <a:cubicBezTo>
                        <a:pt x="289428" y="887341"/>
                        <a:pt x="294998" y="887740"/>
                        <a:pt x="300543" y="887740"/>
                      </a:cubicBezTo>
                      <a:cubicBezTo>
                        <a:pt x="312511" y="887740"/>
                        <a:pt x="324390" y="885660"/>
                        <a:pt x="335769" y="882008"/>
                      </a:cubicBezTo>
                      <a:cubicBezTo>
                        <a:pt x="329735" y="887503"/>
                        <a:pt x="321505" y="892002"/>
                        <a:pt x="311081" y="895341"/>
                      </a:cubicBezTo>
                      <a:cubicBezTo>
                        <a:pt x="297745" y="899603"/>
                        <a:pt x="283946" y="901447"/>
                        <a:pt x="269884" y="900862"/>
                      </a:cubicBezTo>
                      <a:cubicBezTo>
                        <a:pt x="257590" y="900325"/>
                        <a:pt x="240566" y="897347"/>
                        <a:pt x="229389" y="886133"/>
                      </a:cubicBezTo>
                      <a:cubicBezTo>
                        <a:pt x="220947" y="877684"/>
                        <a:pt x="217007" y="862619"/>
                        <a:pt x="223355" y="852152"/>
                      </a:cubicBezTo>
                      <a:cubicBezTo>
                        <a:pt x="231271" y="855317"/>
                        <a:pt x="239839" y="856875"/>
                        <a:pt x="248231" y="857984"/>
                      </a:cubicBezTo>
                      <a:cubicBezTo>
                        <a:pt x="261817" y="859768"/>
                        <a:pt x="276156" y="861325"/>
                        <a:pt x="290808" y="861325"/>
                      </a:cubicBezTo>
                      <a:cubicBezTo>
                        <a:pt x="296416" y="861325"/>
                        <a:pt x="302086" y="861113"/>
                        <a:pt x="307756" y="860577"/>
                      </a:cubicBezTo>
                      <a:cubicBezTo>
                        <a:pt x="322622" y="859192"/>
                        <a:pt x="335091" y="855567"/>
                        <a:pt x="345127" y="849885"/>
                      </a:cubicBezTo>
                      <a:cubicBezTo>
                        <a:pt x="347133" y="854733"/>
                        <a:pt x="347271" y="860390"/>
                        <a:pt x="345717" y="866047"/>
                      </a:cubicBezTo>
                      <a:close/>
                      <a:moveTo>
                        <a:pt x="298636" y="935204"/>
                      </a:moveTo>
                      <a:cubicBezTo>
                        <a:pt x="285502" y="940799"/>
                        <a:pt x="269394" y="938432"/>
                        <a:pt x="258468" y="929273"/>
                      </a:cubicBezTo>
                      <a:cubicBezTo>
                        <a:pt x="252647" y="924400"/>
                        <a:pt x="248093" y="916201"/>
                        <a:pt x="249059" y="908899"/>
                      </a:cubicBezTo>
                      <a:cubicBezTo>
                        <a:pt x="255344" y="910581"/>
                        <a:pt x="262006" y="911813"/>
                        <a:pt x="269394" y="912138"/>
                      </a:cubicBezTo>
                      <a:cubicBezTo>
                        <a:pt x="271265" y="912209"/>
                        <a:pt x="273158" y="912244"/>
                        <a:pt x="275027" y="912244"/>
                      </a:cubicBezTo>
                      <a:cubicBezTo>
                        <a:pt x="288450" y="912244"/>
                        <a:pt x="301722" y="910174"/>
                        <a:pt x="314581" y="906076"/>
                      </a:cubicBezTo>
                      <a:cubicBezTo>
                        <a:pt x="317141" y="905267"/>
                        <a:pt x="319423" y="904268"/>
                        <a:pt x="321782" y="903321"/>
                      </a:cubicBezTo>
                      <a:cubicBezTo>
                        <a:pt x="320526" y="917028"/>
                        <a:pt x="311395" y="929750"/>
                        <a:pt x="298636" y="935196"/>
                      </a:cubicBezTo>
                      <a:close/>
                      <a:moveTo>
                        <a:pt x="24683" y="396064"/>
                      </a:moveTo>
                      <a:cubicBezTo>
                        <a:pt x="37881" y="425446"/>
                        <a:pt x="58353" y="450530"/>
                        <a:pt x="78149" y="474791"/>
                      </a:cubicBezTo>
                      <a:cubicBezTo>
                        <a:pt x="102938" y="505145"/>
                        <a:pt x="126334" y="533805"/>
                        <a:pt x="137009" y="570415"/>
                      </a:cubicBezTo>
                      <a:cubicBezTo>
                        <a:pt x="143344" y="592097"/>
                        <a:pt x="147484" y="613467"/>
                        <a:pt x="151499" y="634139"/>
                      </a:cubicBezTo>
                      <a:cubicBezTo>
                        <a:pt x="160405" y="680269"/>
                        <a:pt x="168948" y="724093"/>
                        <a:pt x="200047" y="765426"/>
                      </a:cubicBezTo>
                      <a:cubicBezTo>
                        <a:pt x="199506" y="766086"/>
                        <a:pt x="199044" y="766821"/>
                        <a:pt x="198653" y="767644"/>
                      </a:cubicBezTo>
                      <a:cubicBezTo>
                        <a:pt x="197750" y="769661"/>
                        <a:pt x="197547" y="771906"/>
                        <a:pt x="197899" y="774049"/>
                      </a:cubicBezTo>
                      <a:cubicBezTo>
                        <a:pt x="195389" y="777302"/>
                        <a:pt x="193696" y="781251"/>
                        <a:pt x="193207" y="785775"/>
                      </a:cubicBezTo>
                      <a:cubicBezTo>
                        <a:pt x="192279" y="794410"/>
                        <a:pt x="195451" y="803519"/>
                        <a:pt x="201436" y="809662"/>
                      </a:cubicBezTo>
                      <a:cubicBezTo>
                        <a:pt x="195164" y="822222"/>
                        <a:pt x="201411" y="837786"/>
                        <a:pt x="211811" y="845873"/>
                      </a:cubicBezTo>
                      <a:cubicBezTo>
                        <a:pt x="212313" y="846258"/>
                        <a:pt x="212878" y="846470"/>
                        <a:pt x="213379" y="846833"/>
                      </a:cubicBezTo>
                      <a:cubicBezTo>
                        <a:pt x="204385" y="862198"/>
                        <a:pt x="209880" y="882634"/>
                        <a:pt x="221307" y="894085"/>
                      </a:cubicBezTo>
                      <a:cubicBezTo>
                        <a:pt x="225887" y="898670"/>
                        <a:pt x="231670" y="902222"/>
                        <a:pt x="238143" y="905113"/>
                      </a:cubicBezTo>
                      <a:cubicBezTo>
                        <a:pt x="235369" y="917200"/>
                        <a:pt x="242019" y="930259"/>
                        <a:pt x="251139" y="937897"/>
                      </a:cubicBezTo>
                      <a:cubicBezTo>
                        <a:pt x="260159" y="945461"/>
                        <a:pt x="271951" y="949460"/>
                        <a:pt x="283718" y="949460"/>
                      </a:cubicBezTo>
                      <a:cubicBezTo>
                        <a:pt x="290367" y="949460"/>
                        <a:pt x="297003" y="948189"/>
                        <a:pt x="303124" y="945573"/>
                      </a:cubicBezTo>
                      <a:cubicBezTo>
                        <a:pt x="320098" y="938321"/>
                        <a:pt x="332216" y="921137"/>
                        <a:pt x="333282" y="902820"/>
                      </a:cubicBezTo>
                      <a:cubicBezTo>
                        <a:pt x="333389" y="901174"/>
                        <a:pt x="332731" y="899694"/>
                        <a:pt x="331675" y="898596"/>
                      </a:cubicBezTo>
                      <a:cubicBezTo>
                        <a:pt x="333481" y="900478"/>
                        <a:pt x="348623" y="885263"/>
                        <a:pt x="349978" y="883294"/>
                      </a:cubicBezTo>
                      <a:cubicBezTo>
                        <a:pt x="353929" y="877487"/>
                        <a:pt x="356965" y="869238"/>
                        <a:pt x="358107" y="862297"/>
                      </a:cubicBezTo>
                      <a:cubicBezTo>
                        <a:pt x="358462" y="860252"/>
                        <a:pt x="355386" y="842609"/>
                        <a:pt x="354732" y="843170"/>
                      </a:cubicBezTo>
                      <a:cubicBezTo>
                        <a:pt x="354874" y="843064"/>
                        <a:pt x="354981" y="842994"/>
                        <a:pt x="355120" y="842888"/>
                      </a:cubicBezTo>
                      <a:cubicBezTo>
                        <a:pt x="367778" y="831698"/>
                        <a:pt x="376271" y="811112"/>
                        <a:pt x="367978" y="793406"/>
                      </a:cubicBezTo>
                      <a:cubicBezTo>
                        <a:pt x="367527" y="792445"/>
                        <a:pt x="366822" y="791760"/>
                        <a:pt x="366008" y="791213"/>
                      </a:cubicBezTo>
                      <a:cubicBezTo>
                        <a:pt x="369394" y="782291"/>
                        <a:pt x="369696" y="772285"/>
                        <a:pt x="364579" y="763712"/>
                      </a:cubicBezTo>
                      <a:cubicBezTo>
                        <a:pt x="363000" y="761020"/>
                        <a:pt x="359498" y="760147"/>
                        <a:pt x="356813" y="761730"/>
                      </a:cubicBezTo>
                      <a:cubicBezTo>
                        <a:pt x="386795" y="723127"/>
                        <a:pt x="395464" y="674654"/>
                        <a:pt x="403781" y="627502"/>
                      </a:cubicBezTo>
                      <a:cubicBezTo>
                        <a:pt x="406039" y="614830"/>
                        <a:pt x="408247" y="602220"/>
                        <a:pt x="410881" y="589871"/>
                      </a:cubicBezTo>
                      <a:cubicBezTo>
                        <a:pt x="417379" y="559404"/>
                        <a:pt x="427139" y="524452"/>
                        <a:pt x="450285" y="496328"/>
                      </a:cubicBezTo>
                      <a:cubicBezTo>
                        <a:pt x="455604" y="489848"/>
                        <a:pt x="460973" y="483606"/>
                        <a:pt x="466279" y="477413"/>
                      </a:cubicBezTo>
                      <a:cubicBezTo>
                        <a:pt x="483340" y="457575"/>
                        <a:pt x="499460" y="438834"/>
                        <a:pt x="512381" y="415034"/>
                      </a:cubicBezTo>
                      <a:cubicBezTo>
                        <a:pt x="561720" y="324246"/>
                        <a:pt x="579258" y="190841"/>
                        <a:pt x="507189" y="97472"/>
                      </a:cubicBezTo>
                      <a:cubicBezTo>
                        <a:pt x="418673" y="-17242"/>
                        <a:pt x="242644" y="-23958"/>
                        <a:pt x="133781" y="41773"/>
                      </a:cubicBezTo>
                      <a:cubicBezTo>
                        <a:pt x="13564" y="114357"/>
                        <a:pt x="-33341" y="266665"/>
                        <a:pt x="24679" y="39605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09" name="Freeform 101">
                  <a:extLst>
                    <a:ext uri="{FF2B5EF4-FFF2-40B4-BE49-F238E27FC236}">
                      <a16:creationId xmlns:a16="http://schemas.microsoft.com/office/drawing/2014/main" id="{5CBC3E56-F28A-4383-ADCF-664B646FA943}"/>
                    </a:ext>
                  </a:extLst>
                </p:cNvPr>
                <p:cNvSpPr/>
                <p:nvPr/>
              </p:nvSpPr>
              <p:spPr>
                <a:xfrm>
                  <a:off x="5859545" y="3128279"/>
                  <a:ext cx="142589" cy="204679"/>
                </a:xfrm>
                <a:custGeom>
                  <a:avLst/>
                  <a:gdLst>
                    <a:gd name="connsiteX0" fmla="*/ 69207 w 142589"/>
                    <a:gd name="connsiteY0" fmla="*/ 32523 h 204679"/>
                    <a:gd name="connsiteX1" fmla="*/ 97684 w 142589"/>
                    <a:gd name="connsiteY1" fmla="*/ 11352 h 204679"/>
                    <a:gd name="connsiteX2" fmla="*/ 127753 w 142589"/>
                    <a:gd name="connsiteY2" fmla="*/ 23626 h 204679"/>
                    <a:gd name="connsiteX3" fmla="*/ 33065 w 142589"/>
                    <a:gd name="connsiteY3" fmla="*/ 192233 h 204679"/>
                    <a:gd name="connsiteX4" fmla="*/ 11501 w 142589"/>
                    <a:gd name="connsiteY4" fmla="*/ 187959 h 204679"/>
                    <a:gd name="connsiteX5" fmla="*/ 69207 w 142589"/>
                    <a:gd name="connsiteY5" fmla="*/ 32523 h 204679"/>
                    <a:gd name="connsiteX6" fmla="*/ 4488 w 142589"/>
                    <a:gd name="connsiteY6" fmla="*/ 198077 h 204679"/>
                    <a:gd name="connsiteX7" fmla="*/ 36816 w 142589"/>
                    <a:gd name="connsiteY7" fmla="*/ 204482 h 204679"/>
                    <a:gd name="connsiteX8" fmla="*/ 37933 w 142589"/>
                    <a:gd name="connsiteY8" fmla="*/ 204588 h 204679"/>
                    <a:gd name="connsiteX9" fmla="*/ 41268 w 142589"/>
                    <a:gd name="connsiteY9" fmla="*/ 203503 h 204679"/>
                    <a:gd name="connsiteX10" fmla="*/ 43576 w 142589"/>
                    <a:gd name="connsiteY10" fmla="*/ 199591 h 204679"/>
                    <a:gd name="connsiteX11" fmla="*/ 140309 w 142589"/>
                    <a:gd name="connsiteY11" fmla="*/ 28067 h 204679"/>
                    <a:gd name="connsiteX12" fmla="*/ 142492 w 142589"/>
                    <a:gd name="connsiteY12" fmla="*/ 23706 h 204679"/>
                    <a:gd name="connsiteX13" fmla="*/ 140433 w 142589"/>
                    <a:gd name="connsiteY13" fmla="*/ 19282 h 204679"/>
                    <a:gd name="connsiteX14" fmla="*/ 96401 w 142589"/>
                    <a:gd name="connsiteY14" fmla="*/ 130 h 204679"/>
                    <a:gd name="connsiteX15" fmla="*/ 60185 w 142589"/>
                    <a:gd name="connsiteY15" fmla="*/ 25675 h 204679"/>
                    <a:gd name="connsiteX16" fmla="*/ -93 w 142589"/>
                    <a:gd name="connsiteY16" fmla="*/ 192312 h 204679"/>
                    <a:gd name="connsiteX17" fmla="*/ 4486 w 142589"/>
                    <a:gd name="connsiteY17" fmla="*/ 198070 h 20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589" h="204679">
                      <a:moveTo>
                        <a:pt x="69207" y="32523"/>
                      </a:moveTo>
                      <a:cubicBezTo>
                        <a:pt x="76244" y="23364"/>
                        <a:pt x="85804" y="12686"/>
                        <a:pt x="97684" y="11352"/>
                      </a:cubicBezTo>
                      <a:cubicBezTo>
                        <a:pt x="108221" y="10131"/>
                        <a:pt x="118232" y="16262"/>
                        <a:pt x="127753" y="23626"/>
                      </a:cubicBezTo>
                      <a:cubicBezTo>
                        <a:pt x="76445" y="65868"/>
                        <a:pt x="42298" y="126664"/>
                        <a:pt x="33065" y="192233"/>
                      </a:cubicBezTo>
                      <a:lnTo>
                        <a:pt x="11501" y="187959"/>
                      </a:lnTo>
                      <a:cubicBezTo>
                        <a:pt x="14687" y="132060"/>
                        <a:pt x="35098" y="77046"/>
                        <a:pt x="69207" y="32523"/>
                      </a:cubicBezTo>
                      <a:close/>
                      <a:moveTo>
                        <a:pt x="4488" y="198077"/>
                      </a:moveTo>
                      <a:lnTo>
                        <a:pt x="36816" y="204482"/>
                      </a:lnTo>
                      <a:cubicBezTo>
                        <a:pt x="37193" y="204552"/>
                        <a:pt x="37570" y="204588"/>
                        <a:pt x="37933" y="204588"/>
                      </a:cubicBezTo>
                      <a:cubicBezTo>
                        <a:pt x="39124" y="204588"/>
                        <a:pt x="40305" y="204213"/>
                        <a:pt x="41268" y="203503"/>
                      </a:cubicBezTo>
                      <a:cubicBezTo>
                        <a:pt x="42548" y="202581"/>
                        <a:pt x="43388" y="201161"/>
                        <a:pt x="43576" y="199591"/>
                      </a:cubicBezTo>
                      <a:cubicBezTo>
                        <a:pt x="51404" y="132364"/>
                        <a:pt x="86680" y="69836"/>
                        <a:pt x="140309" y="28067"/>
                      </a:cubicBezTo>
                      <a:cubicBezTo>
                        <a:pt x="141664" y="27022"/>
                        <a:pt x="142467" y="25414"/>
                        <a:pt x="142492" y="23706"/>
                      </a:cubicBezTo>
                      <a:cubicBezTo>
                        <a:pt x="142504" y="21999"/>
                        <a:pt x="141753" y="20366"/>
                        <a:pt x="140433" y="19282"/>
                      </a:cubicBezTo>
                      <a:cubicBezTo>
                        <a:pt x="127525" y="8653"/>
                        <a:pt x="113261" y="-1752"/>
                        <a:pt x="96401" y="130"/>
                      </a:cubicBezTo>
                      <a:cubicBezTo>
                        <a:pt x="80256" y="1950"/>
                        <a:pt x="68564" y="14734"/>
                        <a:pt x="60185" y="25675"/>
                      </a:cubicBezTo>
                      <a:cubicBezTo>
                        <a:pt x="23667" y="73312"/>
                        <a:pt x="2253" y="132488"/>
                        <a:pt x="-93" y="192312"/>
                      </a:cubicBezTo>
                      <a:cubicBezTo>
                        <a:pt x="-200" y="195078"/>
                        <a:pt x="1738" y="197521"/>
                        <a:pt x="4486" y="19807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10" name="Freeform 102">
                  <a:extLst>
                    <a:ext uri="{FF2B5EF4-FFF2-40B4-BE49-F238E27FC236}">
                      <a16:creationId xmlns:a16="http://schemas.microsoft.com/office/drawing/2014/main" id="{E16EB418-1C4A-4F66-87FB-B4B6C85380CD}"/>
                    </a:ext>
                  </a:extLst>
                </p:cNvPr>
                <p:cNvSpPr/>
                <p:nvPr/>
              </p:nvSpPr>
              <p:spPr>
                <a:xfrm>
                  <a:off x="5651500" y="3281988"/>
                  <a:ext cx="127873" cy="59002"/>
                </a:xfrm>
                <a:custGeom>
                  <a:avLst/>
                  <a:gdLst>
                    <a:gd name="connsiteX0" fmla="*/ 12156 w 127873"/>
                    <a:gd name="connsiteY0" fmla="*/ 29839 h 59002"/>
                    <a:gd name="connsiteX1" fmla="*/ 33545 w 127873"/>
                    <a:gd name="connsiteY1" fmla="*/ 12493 h 59002"/>
                    <a:gd name="connsiteX2" fmla="*/ 45613 w 127873"/>
                    <a:gd name="connsiteY2" fmla="*/ 11197 h 59002"/>
                    <a:gd name="connsiteX3" fmla="*/ 89507 w 127873"/>
                    <a:gd name="connsiteY3" fmla="*/ 22399 h 59002"/>
                    <a:gd name="connsiteX4" fmla="*/ 103632 w 127873"/>
                    <a:gd name="connsiteY4" fmla="*/ 27658 h 59002"/>
                    <a:gd name="connsiteX5" fmla="*/ 45061 w 127873"/>
                    <a:gd name="connsiteY5" fmla="*/ 44418 h 59002"/>
                    <a:gd name="connsiteX6" fmla="*/ 28025 w 127873"/>
                    <a:gd name="connsiteY6" fmla="*/ 47621 h 59002"/>
                    <a:gd name="connsiteX7" fmla="*/ 28025 w 127873"/>
                    <a:gd name="connsiteY7" fmla="*/ 53266 h 59002"/>
                    <a:gd name="connsiteX8" fmla="*/ 27197 w 127873"/>
                    <a:gd name="connsiteY8" fmla="*/ 47609 h 59002"/>
                    <a:gd name="connsiteX9" fmla="*/ 14025 w 127873"/>
                    <a:gd name="connsiteY9" fmla="*/ 41889 h 59002"/>
                    <a:gd name="connsiteX10" fmla="*/ 12156 w 127873"/>
                    <a:gd name="connsiteY10" fmla="*/ 29840 h 59002"/>
                    <a:gd name="connsiteX11" fmla="*/ 26858 w 127873"/>
                    <a:gd name="connsiteY11" fmla="*/ 58885 h 59002"/>
                    <a:gd name="connsiteX12" fmla="*/ 28025 w 127873"/>
                    <a:gd name="connsiteY12" fmla="*/ 58910 h 59002"/>
                    <a:gd name="connsiteX13" fmla="*/ 48009 w 127873"/>
                    <a:gd name="connsiteY13" fmla="*/ 55321 h 59002"/>
                    <a:gd name="connsiteX14" fmla="*/ 108011 w 127873"/>
                    <a:gd name="connsiteY14" fmla="*/ 38101 h 59002"/>
                    <a:gd name="connsiteX15" fmla="*/ 124143 w 127873"/>
                    <a:gd name="connsiteY15" fmla="*/ 32306 h 59002"/>
                    <a:gd name="connsiteX16" fmla="*/ 127756 w 127873"/>
                    <a:gd name="connsiteY16" fmla="*/ 26562 h 59002"/>
                    <a:gd name="connsiteX17" fmla="*/ 123240 w 127873"/>
                    <a:gd name="connsiteY17" fmla="*/ 21503 h 59002"/>
                    <a:gd name="connsiteX18" fmla="*/ 93634 w 127873"/>
                    <a:gd name="connsiteY18" fmla="*/ 11883 h 59002"/>
                    <a:gd name="connsiteX19" fmla="*/ 45613 w 127873"/>
                    <a:gd name="connsiteY19" fmla="*/ -92 h 59002"/>
                    <a:gd name="connsiteX20" fmla="*/ 31086 w 127873"/>
                    <a:gd name="connsiteY20" fmla="*/ 1466 h 59002"/>
                    <a:gd name="connsiteX21" fmla="*/ 1505 w 127873"/>
                    <a:gd name="connsiteY21" fmla="*/ 25926 h 59002"/>
                    <a:gd name="connsiteX22" fmla="*/ 4917 w 127873"/>
                    <a:gd name="connsiteY22" fmla="*/ 48655 h 59002"/>
                    <a:gd name="connsiteX23" fmla="*/ 26858 w 127873"/>
                    <a:gd name="connsiteY23" fmla="*/ 58885 h 59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7873" h="59002">
                      <a:moveTo>
                        <a:pt x="12156" y="29839"/>
                      </a:moveTo>
                      <a:cubicBezTo>
                        <a:pt x="15242" y="21614"/>
                        <a:pt x="25704" y="14226"/>
                        <a:pt x="33545" y="12493"/>
                      </a:cubicBezTo>
                      <a:cubicBezTo>
                        <a:pt x="37509" y="11621"/>
                        <a:pt x="41448" y="11197"/>
                        <a:pt x="45613" y="11197"/>
                      </a:cubicBezTo>
                      <a:cubicBezTo>
                        <a:pt x="60453" y="11197"/>
                        <a:pt x="74566" y="16642"/>
                        <a:pt x="89507" y="22399"/>
                      </a:cubicBezTo>
                      <a:cubicBezTo>
                        <a:pt x="94161" y="24194"/>
                        <a:pt x="98865" y="26000"/>
                        <a:pt x="103632" y="27658"/>
                      </a:cubicBezTo>
                      <a:cubicBezTo>
                        <a:pt x="86985" y="33290"/>
                        <a:pt x="67880" y="38748"/>
                        <a:pt x="45061" y="44418"/>
                      </a:cubicBezTo>
                      <a:cubicBezTo>
                        <a:pt x="39754" y="45926"/>
                        <a:pt x="33695" y="47621"/>
                        <a:pt x="28025" y="47621"/>
                      </a:cubicBezTo>
                      <a:lnTo>
                        <a:pt x="28025" y="53266"/>
                      </a:lnTo>
                      <a:lnTo>
                        <a:pt x="27197" y="47609"/>
                      </a:lnTo>
                      <a:cubicBezTo>
                        <a:pt x="21527" y="47432"/>
                        <a:pt x="16597" y="45302"/>
                        <a:pt x="14025" y="41889"/>
                      </a:cubicBezTo>
                      <a:cubicBezTo>
                        <a:pt x="11152" y="38101"/>
                        <a:pt x="10550" y="34151"/>
                        <a:pt x="12156" y="29840"/>
                      </a:cubicBezTo>
                      <a:close/>
                      <a:moveTo>
                        <a:pt x="26858" y="58885"/>
                      </a:moveTo>
                      <a:cubicBezTo>
                        <a:pt x="26922" y="58885"/>
                        <a:pt x="27975" y="58910"/>
                        <a:pt x="28025" y="58910"/>
                      </a:cubicBezTo>
                      <a:cubicBezTo>
                        <a:pt x="35288" y="58910"/>
                        <a:pt x="42125" y="56978"/>
                        <a:pt x="48009" y="55321"/>
                      </a:cubicBezTo>
                      <a:cubicBezTo>
                        <a:pt x="71254" y="49540"/>
                        <a:pt x="90899" y="43907"/>
                        <a:pt x="108011" y="38101"/>
                      </a:cubicBezTo>
                      <a:cubicBezTo>
                        <a:pt x="113468" y="36243"/>
                        <a:pt x="118849" y="34312"/>
                        <a:pt x="124143" y="32306"/>
                      </a:cubicBezTo>
                      <a:cubicBezTo>
                        <a:pt x="126501" y="31395"/>
                        <a:pt x="127969" y="29067"/>
                        <a:pt x="127756" y="26562"/>
                      </a:cubicBezTo>
                      <a:cubicBezTo>
                        <a:pt x="127542" y="24072"/>
                        <a:pt x="125697" y="22001"/>
                        <a:pt x="123240" y="21503"/>
                      </a:cubicBezTo>
                      <a:cubicBezTo>
                        <a:pt x="113405" y="19496"/>
                        <a:pt x="103796" y="15796"/>
                        <a:pt x="93634" y="11883"/>
                      </a:cubicBezTo>
                      <a:cubicBezTo>
                        <a:pt x="78367" y="6002"/>
                        <a:pt x="62573" y="-92"/>
                        <a:pt x="45613" y="-92"/>
                      </a:cubicBezTo>
                      <a:cubicBezTo>
                        <a:pt x="40683" y="-92"/>
                        <a:pt x="35790" y="445"/>
                        <a:pt x="31086" y="1466"/>
                      </a:cubicBezTo>
                      <a:cubicBezTo>
                        <a:pt x="20285" y="3871"/>
                        <a:pt x="6235" y="13241"/>
                        <a:pt x="1505" y="25926"/>
                      </a:cubicBezTo>
                      <a:cubicBezTo>
                        <a:pt x="-1468" y="33876"/>
                        <a:pt x="-289" y="41739"/>
                        <a:pt x="4917" y="48655"/>
                      </a:cubicBezTo>
                      <a:cubicBezTo>
                        <a:pt x="9609" y="54885"/>
                        <a:pt x="17613" y="58611"/>
                        <a:pt x="26858" y="588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11" name="Freeform 103">
                  <a:extLst>
                    <a:ext uri="{FF2B5EF4-FFF2-40B4-BE49-F238E27FC236}">
                      <a16:creationId xmlns:a16="http://schemas.microsoft.com/office/drawing/2014/main" id="{46E0F765-5EC7-4D1B-9464-513E530639A1}"/>
                    </a:ext>
                  </a:extLst>
                </p:cNvPr>
                <p:cNvSpPr/>
                <p:nvPr/>
              </p:nvSpPr>
              <p:spPr>
                <a:xfrm>
                  <a:off x="5764013" y="3003228"/>
                  <a:ext cx="109098" cy="87325"/>
                </a:xfrm>
                <a:custGeom>
                  <a:avLst/>
                  <a:gdLst>
                    <a:gd name="connsiteX0" fmla="*/ 11742 w 109098"/>
                    <a:gd name="connsiteY0" fmla="*/ 17827 h 87325"/>
                    <a:gd name="connsiteX1" fmla="*/ 23848 w 109098"/>
                    <a:gd name="connsiteY1" fmla="*/ 11186 h 87325"/>
                    <a:gd name="connsiteX2" fmla="*/ 29342 w 109098"/>
                    <a:gd name="connsiteY2" fmla="*/ 12083 h 87325"/>
                    <a:gd name="connsiteX3" fmla="*/ 49477 w 109098"/>
                    <a:gd name="connsiteY3" fmla="*/ 28631 h 87325"/>
                    <a:gd name="connsiteX4" fmla="*/ 75369 w 109098"/>
                    <a:gd name="connsiteY4" fmla="*/ 58250 h 87325"/>
                    <a:gd name="connsiteX5" fmla="*/ 38575 w 109098"/>
                    <a:gd name="connsiteY5" fmla="*/ 41403 h 87325"/>
                    <a:gd name="connsiteX6" fmla="*/ 35013 w 109098"/>
                    <a:gd name="connsiteY6" fmla="*/ 40219 h 87325"/>
                    <a:gd name="connsiteX7" fmla="*/ 18027 w 109098"/>
                    <a:gd name="connsiteY7" fmla="*/ 32556 h 87325"/>
                    <a:gd name="connsiteX8" fmla="*/ 11742 w 109098"/>
                    <a:gd name="connsiteY8" fmla="*/ 17827 h 87325"/>
                    <a:gd name="connsiteX9" fmla="*/ 11102 w 109098"/>
                    <a:gd name="connsiteY9" fmla="*/ 41503 h 87325"/>
                    <a:gd name="connsiteX10" fmla="*/ 31412 w 109098"/>
                    <a:gd name="connsiteY10" fmla="*/ 50923 h 87325"/>
                    <a:gd name="connsiteX11" fmla="*/ 34851 w 109098"/>
                    <a:gd name="connsiteY11" fmla="*/ 52082 h 87325"/>
                    <a:gd name="connsiteX12" fmla="*/ 100309 w 109098"/>
                    <a:gd name="connsiteY12" fmla="*/ 86374 h 87325"/>
                    <a:gd name="connsiteX13" fmla="*/ 103321 w 109098"/>
                    <a:gd name="connsiteY13" fmla="*/ 87234 h 87325"/>
                    <a:gd name="connsiteX14" fmla="*/ 107636 w 109098"/>
                    <a:gd name="connsiteY14" fmla="*/ 85265 h 87325"/>
                    <a:gd name="connsiteX15" fmla="*/ 107611 w 109098"/>
                    <a:gd name="connsiteY15" fmla="*/ 77888 h 87325"/>
                    <a:gd name="connsiteX16" fmla="*/ 58047 w 109098"/>
                    <a:gd name="connsiteY16" fmla="*/ 21229 h 87325"/>
                    <a:gd name="connsiteX17" fmla="*/ 33070 w 109098"/>
                    <a:gd name="connsiteY17" fmla="*/ 1416 h 87325"/>
                    <a:gd name="connsiteX18" fmla="*/ 23850 w 109098"/>
                    <a:gd name="connsiteY18" fmla="*/ -92 h 87325"/>
                    <a:gd name="connsiteX19" fmla="*/ 1043 w 109098"/>
                    <a:gd name="connsiteY19" fmla="*/ 14051 h 87325"/>
                    <a:gd name="connsiteX20" fmla="*/ 11104 w 109098"/>
                    <a:gd name="connsiteY20" fmla="*/ 41502 h 8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098" h="87325">
                      <a:moveTo>
                        <a:pt x="11742" y="17827"/>
                      </a:moveTo>
                      <a:cubicBezTo>
                        <a:pt x="13399" y="13241"/>
                        <a:pt x="19005" y="11186"/>
                        <a:pt x="23848" y="11186"/>
                      </a:cubicBezTo>
                      <a:cubicBezTo>
                        <a:pt x="25754" y="11186"/>
                        <a:pt x="27661" y="11496"/>
                        <a:pt x="29342" y="12083"/>
                      </a:cubicBezTo>
                      <a:cubicBezTo>
                        <a:pt x="37434" y="14874"/>
                        <a:pt x="43832" y="22176"/>
                        <a:pt x="49477" y="28631"/>
                      </a:cubicBezTo>
                      <a:lnTo>
                        <a:pt x="75369" y="58250"/>
                      </a:lnTo>
                      <a:cubicBezTo>
                        <a:pt x="63615" y="51720"/>
                        <a:pt x="51434" y="45839"/>
                        <a:pt x="38575" y="41403"/>
                      </a:cubicBezTo>
                      <a:lnTo>
                        <a:pt x="35013" y="40219"/>
                      </a:lnTo>
                      <a:cubicBezTo>
                        <a:pt x="28715" y="38126"/>
                        <a:pt x="22731" y="36132"/>
                        <a:pt x="18027" y="32556"/>
                      </a:cubicBezTo>
                      <a:cubicBezTo>
                        <a:pt x="13523" y="29104"/>
                        <a:pt x="9910" y="22961"/>
                        <a:pt x="11742" y="17827"/>
                      </a:cubicBezTo>
                      <a:close/>
                      <a:moveTo>
                        <a:pt x="11102" y="41503"/>
                      </a:moveTo>
                      <a:cubicBezTo>
                        <a:pt x="17312" y="46250"/>
                        <a:pt x="24487" y="48618"/>
                        <a:pt x="31412" y="50923"/>
                      </a:cubicBezTo>
                      <a:lnTo>
                        <a:pt x="34851" y="52082"/>
                      </a:lnTo>
                      <a:cubicBezTo>
                        <a:pt x="58096" y="60069"/>
                        <a:pt x="79548" y="73439"/>
                        <a:pt x="100309" y="86374"/>
                      </a:cubicBezTo>
                      <a:cubicBezTo>
                        <a:pt x="101238" y="86960"/>
                        <a:pt x="102279" y="87234"/>
                        <a:pt x="103321" y="87234"/>
                      </a:cubicBezTo>
                      <a:cubicBezTo>
                        <a:pt x="104939" y="87234"/>
                        <a:pt x="106533" y="86548"/>
                        <a:pt x="107636" y="85265"/>
                      </a:cubicBezTo>
                      <a:cubicBezTo>
                        <a:pt x="109468" y="83134"/>
                        <a:pt x="109454" y="80006"/>
                        <a:pt x="107611" y="77888"/>
                      </a:cubicBezTo>
                      <a:lnTo>
                        <a:pt x="58047" y="21229"/>
                      </a:lnTo>
                      <a:cubicBezTo>
                        <a:pt x="51799" y="14089"/>
                        <a:pt x="44022" y="5192"/>
                        <a:pt x="33070" y="1416"/>
                      </a:cubicBezTo>
                      <a:cubicBezTo>
                        <a:pt x="30161" y="407"/>
                        <a:pt x="27061" y="-92"/>
                        <a:pt x="23850" y="-92"/>
                      </a:cubicBezTo>
                      <a:cubicBezTo>
                        <a:pt x="13061" y="-92"/>
                        <a:pt x="4130" y="5453"/>
                        <a:pt x="1043" y="14051"/>
                      </a:cubicBezTo>
                      <a:cubicBezTo>
                        <a:pt x="-2770" y="24718"/>
                        <a:pt x="3589" y="35758"/>
                        <a:pt x="11104" y="4150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12" name="Freeform 104">
                  <a:extLst>
                    <a:ext uri="{FF2B5EF4-FFF2-40B4-BE49-F238E27FC236}">
                      <a16:creationId xmlns:a16="http://schemas.microsoft.com/office/drawing/2014/main" id="{C6EA1837-84B8-4865-876C-F65EBFD63834}"/>
                    </a:ext>
                  </a:extLst>
                </p:cNvPr>
                <p:cNvSpPr/>
                <p:nvPr/>
              </p:nvSpPr>
              <p:spPr>
                <a:xfrm>
                  <a:off x="6405855" y="3140991"/>
                  <a:ext cx="132999" cy="67590"/>
                </a:xfrm>
                <a:custGeom>
                  <a:avLst/>
                  <a:gdLst>
                    <a:gd name="connsiteX0" fmla="*/ 88554 w 132999"/>
                    <a:gd name="connsiteY0" fmla="*/ 11214 h 67590"/>
                    <a:gd name="connsiteX1" fmla="*/ 109804 w 132999"/>
                    <a:gd name="connsiteY1" fmla="*/ 15849 h 67590"/>
                    <a:gd name="connsiteX2" fmla="*/ 120304 w 132999"/>
                    <a:gd name="connsiteY2" fmla="*/ 25107 h 67590"/>
                    <a:gd name="connsiteX3" fmla="*/ 119703 w 132999"/>
                    <a:gd name="connsiteY3" fmla="*/ 35711 h 67590"/>
                    <a:gd name="connsiteX4" fmla="*/ 107710 w 132999"/>
                    <a:gd name="connsiteY4" fmla="*/ 40310 h 67590"/>
                    <a:gd name="connsiteX5" fmla="*/ 48524 w 132999"/>
                    <a:gd name="connsiteY5" fmla="*/ 50826 h 67590"/>
                    <a:gd name="connsiteX6" fmla="*/ 31062 w 132999"/>
                    <a:gd name="connsiteY6" fmla="*/ 52921 h 67590"/>
                    <a:gd name="connsiteX7" fmla="*/ 20750 w 132999"/>
                    <a:gd name="connsiteY7" fmla="*/ 54094 h 67590"/>
                    <a:gd name="connsiteX8" fmla="*/ 88555 w 132999"/>
                    <a:gd name="connsiteY8" fmla="*/ 11216 h 67590"/>
                    <a:gd name="connsiteX9" fmla="*/ 5595 w 132999"/>
                    <a:gd name="connsiteY9" fmla="*/ 67499 h 67590"/>
                    <a:gd name="connsiteX10" fmla="*/ 7526 w 132999"/>
                    <a:gd name="connsiteY10" fmla="*/ 67146 h 67590"/>
                    <a:gd name="connsiteX11" fmla="*/ 32352 w 132999"/>
                    <a:gd name="connsiteY11" fmla="*/ 64105 h 67590"/>
                    <a:gd name="connsiteX12" fmla="*/ 50529 w 132999"/>
                    <a:gd name="connsiteY12" fmla="*/ 61925 h 67590"/>
                    <a:gd name="connsiteX13" fmla="*/ 109715 w 132999"/>
                    <a:gd name="connsiteY13" fmla="*/ 51408 h 67590"/>
                    <a:gd name="connsiteX14" fmla="*/ 128269 w 132999"/>
                    <a:gd name="connsiteY14" fmla="*/ 43109 h 67590"/>
                    <a:gd name="connsiteX15" fmla="*/ 130488 w 132999"/>
                    <a:gd name="connsiteY15" fmla="*/ 20082 h 67590"/>
                    <a:gd name="connsiteX16" fmla="*/ 114581 w 132999"/>
                    <a:gd name="connsiteY16" fmla="*/ 5590 h 67590"/>
                    <a:gd name="connsiteX17" fmla="*/ 88551 w 132999"/>
                    <a:gd name="connsiteY17" fmla="*/ -92 h 67590"/>
                    <a:gd name="connsiteX18" fmla="*/ 9920 w 132999"/>
                    <a:gd name="connsiteY18" fmla="*/ 49041 h 67590"/>
                    <a:gd name="connsiteX19" fmla="*/ 1490 w 132999"/>
                    <a:gd name="connsiteY19" fmla="*/ 57926 h 67590"/>
                    <a:gd name="connsiteX20" fmla="*/ 1632 w 132999"/>
                    <a:gd name="connsiteY20" fmla="*/ 65900 h 67590"/>
                    <a:gd name="connsiteX21" fmla="*/ 5584 w 132999"/>
                    <a:gd name="connsiteY21" fmla="*/ 67483 h 67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2999" h="67590">
                      <a:moveTo>
                        <a:pt x="88554" y="11214"/>
                      </a:moveTo>
                      <a:cubicBezTo>
                        <a:pt x="95566" y="11214"/>
                        <a:pt x="102792" y="12797"/>
                        <a:pt x="109804" y="15849"/>
                      </a:cubicBezTo>
                      <a:cubicBezTo>
                        <a:pt x="113342" y="17569"/>
                        <a:pt x="118033" y="20572"/>
                        <a:pt x="120304" y="25107"/>
                      </a:cubicBezTo>
                      <a:cubicBezTo>
                        <a:pt x="122150" y="28771"/>
                        <a:pt x="121883" y="33232"/>
                        <a:pt x="119703" y="35711"/>
                      </a:cubicBezTo>
                      <a:cubicBezTo>
                        <a:pt x="117332" y="38417"/>
                        <a:pt x="112879" y="39400"/>
                        <a:pt x="107710" y="40310"/>
                      </a:cubicBezTo>
                      <a:lnTo>
                        <a:pt x="48524" y="50826"/>
                      </a:lnTo>
                      <a:cubicBezTo>
                        <a:pt x="46643" y="51180"/>
                        <a:pt x="39229" y="51985"/>
                        <a:pt x="31062" y="52921"/>
                      </a:cubicBezTo>
                      <a:cubicBezTo>
                        <a:pt x="27085" y="53370"/>
                        <a:pt x="23660" y="53755"/>
                        <a:pt x="20750" y="54094"/>
                      </a:cubicBezTo>
                      <a:cubicBezTo>
                        <a:pt x="40194" y="33446"/>
                        <a:pt x="62173" y="11216"/>
                        <a:pt x="88555" y="11216"/>
                      </a:cubicBezTo>
                      <a:close/>
                      <a:moveTo>
                        <a:pt x="5595" y="67499"/>
                      </a:moveTo>
                      <a:cubicBezTo>
                        <a:pt x="6246" y="67499"/>
                        <a:pt x="6886" y="67393"/>
                        <a:pt x="7526" y="67146"/>
                      </a:cubicBezTo>
                      <a:cubicBezTo>
                        <a:pt x="10186" y="66623"/>
                        <a:pt x="23470" y="65115"/>
                        <a:pt x="32352" y="64105"/>
                      </a:cubicBezTo>
                      <a:cubicBezTo>
                        <a:pt x="40844" y="63144"/>
                        <a:pt x="48585" y="62261"/>
                        <a:pt x="50529" y="61925"/>
                      </a:cubicBezTo>
                      <a:lnTo>
                        <a:pt x="109715" y="51408"/>
                      </a:lnTo>
                      <a:cubicBezTo>
                        <a:pt x="115022" y="50472"/>
                        <a:pt x="123076" y="49042"/>
                        <a:pt x="128269" y="43109"/>
                      </a:cubicBezTo>
                      <a:cubicBezTo>
                        <a:pt x="133500" y="37153"/>
                        <a:pt x="134391" y="27895"/>
                        <a:pt x="130488" y="20082"/>
                      </a:cubicBezTo>
                      <a:cubicBezTo>
                        <a:pt x="127554" y="14238"/>
                        <a:pt x="122146" y="9266"/>
                        <a:pt x="114581" y="5590"/>
                      </a:cubicBezTo>
                      <a:cubicBezTo>
                        <a:pt x="105900" y="1827"/>
                        <a:pt x="97144" y="-92"/>
                        <a:pt x="88551" y="-92"/>
                      </a:cubicBezTo>
                      <a:cubicBezTo>
                        <a:pt x="56085" y="-92"/>
                        <a:pt x="31560" y="26013"/>
                        <a:pt x="9920" y="49041"/>
                      </a:cubicBezTo>
                      <a:cubicBezTo>
                        <a:pt x="7061" y="52093"/>
                        <a:pt x="4237" y="55072"/>
                        <a:pt x="1490" y="57926"/>
                      </a:cubicBezTo>
                      <a:cubicBezTo>
                        <a:pt x="-679" y="60168"/>
                        <a:pt x="-619" y="63745"/>
                        <a:pt x="1632" y="65900"/>
                      </a:cubicBezTo>
                      <a:cubicBezTo>
                        <a:pt x="2735" y="66960"/>
                        <a:pt x="4168" y="67483"/>
                        <a:pt x="5584" y="67483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13" name="Freeform 105">
                  <a:extLst>
                    <a:ext uri="{FF2B5EF4-FFF2-40B4-BE49-F238E27FC236}">
                      <a16:creationId xmlns:a16="http://schemas.microsoft.com/office/drawing/2014/main" id="{26EE7B70-90EC-45D0-BEB1-426F68B7DF54}"/>
                    </a:ext>
                  </a:extLst>
                </p:cNvPr>
                <p:cNvSpPr/>
                <p:nvPr/>
              </p:nvSpPr>
              <p:spPr>
                <a:xfrm>
                  <a:off x="6405626" y="3324716"/>
                  <a:ext cx="118720" cy="64683"/>
                </a:xfrm>
                <a:custGeom>
                  <a:avLst/>
                  <a:gdLst>
                    <a:gd name="connsiteX0" fmla="*/ 31051 w 118720"/>
                    <a:gd name="connsiteY0" fmla="*/ 11198 h 64683"/>
                    <a:gd name="connsiteX1" fmla="*/ 102970 w 118720"/>
                    <a:gd name="connsiteY1" fmla="*/ 30375 h 64683"/>
                    <a:gd name="connsiteX2" fmla="*/ 107235 w 118720"/>
                    <a:gd name="connsiteY2" fmla="*/ 39247 h 64683"/>
                    <a:gd name="connsiteX3" fmla="*/ 100110 w 118720"/>
                    <a:gd name="connsiteY3" fmla="*/ 48954 h 64683"/>
                    <a:gd name="connsiteX4" fmla="*/ 87101 w 118720"/>
                    <a:gd name="connsiteY4" fmla="*/ 53303 h 64683"/>
                    <a:gd name="connsiteX5" fmla="*/ 52628 w 118720"/>
                    <a:gd name="connsiteY5" fmla="*/ 36443 h 64683"/>
                    <a:gd name="connsiteX6" fmla="*/ 38967 w 118720"/>
                    <a:gd name="connsiteY6" fmla="*/ 25988 h 64683"/>
                    <a:gd name="connsiteX7" fmla="*/ 20087 w 118720"/>
                    <a:gd name="connsiteY7" fmla="*/ 11359 h 64683"/>
                    <a:gd name="connsiteX8" fmla="*/ 31051 w 118720"/>
                    <a:gd name="connsiteY8" fmla="*/ 11183 h 64683"/>
                    <a:gd name="connsiteX9" fmla="*/ 32104 w 118720"/>
                    <a:gd name="connsiteY9" fmla="*/ 34985 h 64683"/>
                    <a:gd name="connsiteX10" fmla="*/ 45577 w 118720"/>
                    <a:gd name="connsiteY10" fmla="*/ 45290 h 64683"/>
                    <a:gd name="connsiteX11" fmla="*/ 87100 w 118720"/>
                    <a:gd name="connsiteY11" fmla="*/ 64592 h 64683"/>
                    <a:gd name="connsiteX12" fmla="*/ 106820 w 118720"/>
                    <a:gd name="connsiteY12" fmla="*/ 58075 h 64683"/>
                    <a:gd name="connsiteX13" fmla="*/ 118562 w 118720"/>
                    <a:gd name="connsiteY13" fmla="*/ 40194 h 64683"/>
                    <a:gd name="connsiteX14" fmla="*/ 111085 w 118720"/>
                    <a:gd name="connsiteY14" fmla="*/ 22487 h 64683"/>
                    <a:gd name="connsiteX15" fmla="*/ 31050 w 118720"/>
                    <a:gd name="connsiteY15" fmla="*/ -92 h 64683"/>
                    <a:gd name="connsiteX16" fmla="*/ 5320 w 118720"/>
                    <a:gd name="connsiteY16" fmla="*/ 643 h 64683"/>
                    <a:gd name="connsiteX17" fmla="*/ 252 w 118720"/>
                    <a:gd name="connsiteY17" fmla="*/ 4331 h 64683"/>
                    <a:gd name="connsiteX18" fmla="*/ 1696 w 118720"/>
                    <a:gd name="connsiteY18" fmla="*/ 10412 h 64683"/>
                    <a:gd name="connsiteX19" fmla="*/ 32104 w 118720"/>
                    <a:gd name="connsiteY19" fmla="*/ 34985 h 6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8720" h="64683">
                      <a:moveTo>
                        <a:pt x="31051" y="11198"/>
                      </a:moveTo>
                      <a:cubicBezTo>
                        <a:pt x="66741" y="11198"/>
                        <a:pt x="90262" y="17465"/>
                        <a:pt x="102970" y="30375"/>
                      </a:cubicBezTo>
                      <a:cubicBezTo>
                        <a:pt x="106032" y="33490"/>
                        <a:pt x="107461" y="36468"/>
                        <a:pt x="107235" y="39247"/>
                      </a:cubicBezTo>
                      <a:cubicBezTo>
                        <a:pt x="106880" y="43259"/>
                        <a:pt x="103183" y="46736"/>
                        <a:pt x="100110" y="48954"/>
                      </a:cubicBezTo>
                      <a:cubicBezTo>
                        <a:pt x="96083" y="51882"/>
                        <a:pt x="91818" y="53303"/>
                        <a:pt x="87101" y="53303"/>
                      </a:cubicBezTo>
                      <a:cubicBezTo>
                        <a:pt x="75622" y="53303"/>
                        <a:pt x="63241" y="44779"/>
                        <a:pt x="52628" y="36443"/>
                      </a:cubicBezTo>
                      <a:cubicBezTo>
                        <a:pt x="48149" y="32928"/>
                        <a:pt x="43570" y="29465"/>
                        <a:pt x="38967" y="25988"/>
                      </a:cubicBezTo>
                      <a:cubicBezTo>
                        <a:pt x="32669" y="21241"/>
                        <a:pt x="26234" y="16394"/>
                        <a:pt x="20087" y="11359"/>
                      </a:cubicBezTo>
                      <a:cubicBezTo>
                        <a:pt x="23625" y="11253"/>
                        <a:pt x="27300" y="11183"/>
                        <a:pt x="31051" y="11183"/>
                      </a:cubicBezTo>
                      <a:close/>
                      <a:moveTo>
                        <a:pt x="32104" y="34985"/>
                      </a:moveTo>
                      <a:cubicBezTo>
                        <a:pt x="36645" y="38401"/>
                        <a:pt x="41161" y="41826"/>
                        <a:pt x="45577" y="45290"/>
                      </a:cubicBezTo>
                      <a:cubicBezTo>
                        <a:pt x="58322" y="55309"/>
                        <a:pt x="72184" y="64592"/>
                        <a:pt x="87100" y="64592"/>
                      </a:cubicBezTo>
                      <a:cubicBezTo>
                        <a:pt x="94213" y="64592"/>
                        <a:pt x="100849" y="62388"/>
                        <a:pt x="106820" y="58075"/>
                      </a:cubicBezTo>
                      <a:cubicBezTo>
                        <a:pt x="115827" y="51545"/>
                        <a:pt x="118173" y="44742"/>
                        <a:pt x="118562" y="40194"/>
                      </a:cubicBezTo>
                      <a:cubicBezTo>
                        <a:pt x="118918" y="35932"/>
                        <a:pt x="117897" y="29415"/>
                        <a:pt x="111085" y="22487"/>
                      </a:cubicBezTo>
                      <a:cubicBezTo>
                        <a:pt x="91177" y="2251"/>
                        <a:pt x="55876" y="-92"/>
                        <a:pt x="31050" y="-92"/>
                      </a:cubicBezTo>
                      <a:cubicBezTo>
                        <a:pt x="21754" y="-92"/>
                        <a:pt x="12948" y="283"/>
                        <a:pt x="5320" y="643"/>
                      </a:cubicBezTo>
                      <a:cubicBezTo>
                        <a:pt x="3037" y="749"/>
                        <a:pt x="1043" y="2200"/>
                        <a:pt x="252" y="4331"/>
                      </a:cubicBezTo>
                      <a:cubicBezTo>
                        <a:pt x="-537" y="6461"/>
                        <a:pt x="39" y="8855"/>
                        <a:pt x="1696" y="10412"/>
                      </a:cubicBezTo>
                      <a:cubicBezTo>
                        <a:pt x="11205" y="19234"/>
                        <a:pt x="21830" y="27247"/>
                        <a:pt x="32104" y="3498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14" name="Freeform 106">
                  <a:extLst>
                    <a:ext uri="{FF2B5EF4-FFF2-40B4-BE49-F238E27FC236}">
                      <a16:creationId xmlns:a16="http://schemas.microsoft.com/office/drawing/2014/main" id="{A965682E-31F5-4A1E-8B2C-972255FA981B}"/>
                    </a:ext>
                  </a:extLst>
                </p:cNvPr>
                <p:cNvSpPr/>
                <p:nvPr/>
              </p:nvSpPr>
              <p:spPr>
                <a:xfrm>
                  <a:off x="6204379" y="3152558"/>
                  <a:ext cx="67985" cy="26103"/>
                </a:xfrm>
                <a:custGeom>
                  <a:avLst/>
                  <a:gdLst>
                    <a:gd name="connsiteX0" fmla="*/ 5576 w 67985"/>
                    <a:gd name="connsiteY0" fmla="*/ 26002 h 26103"/>
                    <a:gd name="connsiteX1" fmla="*/ 7031 w 67985"/>
                    <a:gd name="connsiteY1" fmla="*/ 25825 h 26103"/>
                    <a:gd name="connsiteX2" fmla="*/ 63658 w 67985"/>
                    <a:gd name="connsiteY2" fmla="*/ 10996 h 26103"/>
                    <a:gd name="connsiteX3" fmla="*/ 67697 w 67985"/>
                    <a:gd name="connsiteY3" fmla="*/ 4106 h 26103"/>
                    <a:gd name="connsiteX4" fmla="*/ 60760 w 67985"/>
                    <a:gd name="connsiteY4" fmla="*/ 93 h 26103"/>
                    <a:gd name="connsiteX5" fmla="*/ 4121 w 67985"/>
                    <a:gd name="connsiteY5" fmla="*/ 14909 h 26103"/>
                    <a:gd name="connsiteX6" fmla="*/ 93 w 67985"/>
                    <a:gd name="connsiteY6" fmla="*/ 21812 h 26103"/>
                    <a:gd name="connsiteX7" fmla="*/ 5576 w 67985"/>
                    <a:gd name="connsiteY7" fmla="*/ 26012 h 26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985" h="26103">
                      <a:moveTo>
                        <a:pt x="5576" y="26002"/>
                      </a:moveTo>
                      <a:cubicBezTo>
                        <a:pt x="6053" y="26002"/>
                        <a:pt x="6544" y="25931"/>
                        <a:pt x="7031" y="25825"/>
                      </a:cubicBezTo>
                      <a:lnTo>
                        <a:pt x="63658" y="10996"/>
                      </a:lnTo>
                      <a:cubicBezTo>
                        <a:pt x="66695" y="10212"/>
                        <a:pt x="68500" y="7121"/>
                        <a:pt x="67697" y="4106"/>
                      </a:cubicBezTo>
                      <a:cubicBezTo>
                        <a:pt x="66919" y="1089"/>
                        <a:pt x="63846" y="-692"/>
                        <a:pt x="60760" y="93"/>
                      </a:cubicBezTo>
                      <a:lnTo>
                        <a:pt x="4121" y="14909"/>
                      </a:lnTo>
                      <a:cubicBezTo>
                        <a:pt x="1098" y="15708"/>
                        <a:pt x="-709" y="18797"/>
                        <a:pt x="93" y="21812"/>
                      </a:cubicBezTo>
                      <a:cubicBezTo>
                        <a:pt x="759" y="24341"/>
                        <a:pt x="3066" y="26012"/>
                        <a:pt x="5576" y="26012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15" name="Freeform 107">
                  <a:extLst>
                    <a:ext uri="{FF2B5EF4-FFF2-40B4-BE49-F238E27FC236}">
                      <a16:creationId xmlns:a16="http://schemas.microsoft.com/office/drawing/2014/main" id="{CF1719D3-20C3-4BE5-96DD-8A71B0593716}"/>
                    </a:ext>
                  </a:extLst>
                </p:cNvPr>
                <p:cNvSpPr/>
                <p:nvPr/>
              </p:nvSpPr>
              <p:spPr>
                <a:xfrm>
                  <a:off x="6215395" y="3174516"/>
                  <a:ext cx="65344" cy="31037"/>
                </a:xfrm>
                <a:custGeom>
                  <a:avLst/>
                  <a:gdLst>
                    <a:gd name="connsiteX0" fmla="*/ 5035 w 65344"/>
                    <a:gd name="connsiteY0" fmla="*/ 19694 h 31037"/>
                    <a:gd name="connsiteX1" fmla="*/ -71 w 65344"/>
                    <a:gd name="connsiteY1" fmla="*/ 25837 h 31037"/>
                    <a:gd name="connsiteX2" fmla="*/ 5575 w 65344"/>
                    <a:gd name="connsiteY2" fmla="*/ 30946 h 31037"/>
                    <a:gd name="connsiteX3" fmla="*/ 6126 w 65344"/>
                    <a:gd name="connsiteY3" fmla="*/ 30920 h 31037"/>
                    <a:gd name="connsiteX4" fmla="*/ 62828 w 65344"/>
                    <a:gd name="connsiteY4" fmla="*/ 10173 h 31037"/>
                    <a:gd name="connsiteX5" fmla="*/ 64208 w 65344"/>
                    <a:gd name="connsiteY5" fmla="*/ 2310 h 31037"/>
                    <a:gd name="connsiteX6" fmla="*/ 56292 w 65344"/>
                    <a:gd name="connsiteY6" fmla="*/ 929 h 31037"/>
                    <a:gd name="connsiteX7" fmla="*/ 5034 w 65344"/>
                    <a:gd name="connsiteY7" fmla="*/ 19695 h 31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4" h="31037">
                      <a:moveTo>
                        <a:pt x="5035" y="19694"/>
                      </a:moveTo>
                      <a:cubicBezTo>
                        <a:pt x="1924" y="19976"/>
                        <a:pt x="-372" y="22735"/>
                        <a:pt x="-71" y="25837"/>
                      </a:cubicBezTo>
                      <a:cubicBezTo>
                        <a:pt x="214" y="28751"/>
                        <a:pt x="2689" y="30946"/>
                        <a:pt x="5575" y="30946"/>
                      </a:cubicBezTo>
                      <a:cubicBezTo>
                        <a:pt x="5752" y="30946"/>
                        <a:pt x="5937" y="30946"/>
                        <a:pt x="6126" y="30920"/>
                      </a:cubicBezTo>
                      <a:cubicBezTo>
                        <a:pt x="26461" y="28988"/>
                        <a:pt x="46081" y="21824"/>
                        <a:pt x="62828" y="10173"/>
                      </a:cubicBezTo>
                      <a:cubicBezTo>
                        <a:pt x="65388" y="8379"/>
                        <a:pt x="66028" y="4865"/>
                        <a:pt x="64208" y="2310"/>
                      </a:cubicBezTo>
                      <a:cubicBezTo>
                        <a:pt x="62401" y="-243"/>
                        <a:pt x="58864" y="-854"/>
                        <a:pt x="56292" y="929"/>
                      </a:cubicBezTo>
                      <a:cubicBezTo>
                        <a:pt x="41163" y="11458"/>
                        <a:pt x="23437" y="17938"/>
                        <a:pt x="5034" y="1969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16" name="Freeform 108">
                  <a:extLst>
                    <a:ext uri="{FF2B5EF4-FFF2-40B4-BE49-F238E27FC236}">
                      <a16:creationId xmlns:a16="http://schemas.microsoft.com/office/drawing/2014/main" id="{6AFB0AF2-4640-476A-8B54-824CD8834BDD}"/>
                    </a:ext>
                  </a:extLst>
                </p:cNvPr>
                <p:cNvSpPr/>
                <p:nvPr/>
              </p:nvSpPr>
              <p:spPr>
                <a:xfrm>
                  <a:off x="6223929" y="3199835"/>
                  <a:ext cx="88031" cy="34104"/>
                </a:xfrm>
                <a:custGeom>
                  <a:avLst/>
                  <a:gdLst>
                    <a:gd name="connsiteX0" fmla="*/ -87 w 88031"/>
                    <a:gd name="connsiteY0" fmla="*/ 28730 h 34104"/>
                    <a:gd name="connsiteX1" fmla="*/ 5571 w 88031"/>
                    <a:gd name="connsiteY1" fmla="*/ 34013 h 34104"/>
                    <a:gd name="connsiteX2" fmla="*/ 5948 w 88031"/>
                    <a:gd name="connsiteY2" fmla="*/ 34001 h 34104"/>
                    <a:gd name="connsiteX3" fmla="*/ 85055 w 88031"/>
                    <a:gd name="connsiteY3" fmla="*/ 10462 h 34104"/>
                    <a:gd name="connsiteX4" fmla="*/ 87188 w 88031"/>
                    <a:gd name="connsiteY4" fmla="*/ 2774 h 34104"/>
                    <a:gd name="connsiteX5" fmla="*/ 79449 w 88031"/>
                    <a:gd name="connsiteY5" fmla="*/ 655 h 34104"/>
                    <a:gd name="connsiteX6" fmla="*/ 5221 w 88031"/>
                    <a:gd name="connsiteY6" fmla="*/ 22735 h 34104"/>
                    <a:gd name="connsiteX7" fmla="*/ -85 w 88031"/>
                    <a:gd name="connsiteY7" fmla="*/ 28729 h 3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31" h="34104">
                      <a:moveTo>
                        <a:pt x="-87" y="28730"/>
                      </a:moveTo>
                      <a:cubicBezTo>
                        <a:pt x="126" y="31721"/>
                        <a:pt x="2612" y="34013"/>
                        <a:pt x="5571" y="34013"/>
                      </a:cubicBezTo>
                      <a:cubicBezTo>
                        <a:pt x="5713" y="34013"/>
                        <a:pt x="5820" y="34001"/>
                        <a:pt x="5948" y="34001"/>
                      </a:cubicBezTo>
                      <a:cubicBezTo>
                        <a:pt x="33609" y="32220"/>
                        <a:pt x="60969" y="24082"/>
                        <a:pt x="85055" y="10462"/>
                      </a:cubicBezTo>
                      <a:cubicBezTo>
                        <a:pt x="87789" y="8929"/>
                        <a:pt x="88743" y="5478"/>
                        <a:pt x="87188" y="2774"/>
                      </a:cubicBezTo>
                      <a:cubicBezTo>
                        <a:pt x="85634" y="58"/>
                        <a:pt x="82146" y="-902"/>
                        <a:pt x="79449" y="655"/>
                      </a:cubicBezTo>
                      <a:cubicBezTo>
                        <a:pt x="56843" y="13427"/>
                        <a:pt x="31176" y="21065"/>
                        <a:pt x="5221" y="22735"/>
                      </a:cubicBezTo>
                      <a:cubicBezTo>
                        <a:pt x="2099" y="22947"/>
                        <a:pt x="-286" y="25624"/>
                        <a:pt x="-85" y="2872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17" name="Freeform 109">
                  <a:extLst>
                    <a:ext uri="{FF2B5EF4-FFF2-40B4-BE49-F238E27FC236}">
                      <a16:creationId xmlns:a16="http://schemas.microsoft.com/office/drawing/2014/main" id="{DB9A8590-F57C-40E1-885C-923586F4D9D9}"/>
                    </a:ext>
                  </a:extLst>
                </p:cNvPr>
                <p:cNvSpPr/>
                <p:nvPr/>
              </p:nvSpPr>
              <p:spPr>
                <a:xfrm>
                  <a:off x="6240963" y="3245064"/>
                  <a:ext cx="65348" cy="25397"/>
                </a:xfrm>
                <a:custGeom>
                  <a:avLst/>
                  <a:gdLst>
                    <a:gd name="connsiteX0" fmla="*/ 64534 w 65348"/>
                    <a:gd name="connsiteY0" fmla="*/ 2789 h 25397"/>
                    <a:gd name="connsiteX1" fmla="*/ 56794 w 65348"/>
                    <a:gd name="connsiteY1" fmla="*/ 621 h 25397"/>
                    <a:gd name="connsiteX2" fmla="*/ 5548 w 65348"/>
                    <a:gd name="connsiteY2" fmla="*/ 14016 h 25397"/>
                    <a:gd name="connsiteX3" fmla="*/ -97 w 65348"/>
                    <a:gd name="connsiteY3" fmla="*/ 19698 h 25397"/>
                    <a:gd name="connsiteX4" fmla="*/ 5586 w 65348"/>
                    <a:gd name="connsiteY4" fmla="*/ 25306 h 25397"/>
                    <a:gd name="connsiteX5" fmla="*/ 5611 w 65348"/>
                    <a:gd name="connsiteY5" fmla="*/ 25306 h 25397"/>
                    <a:gd name="connsiteX6" fmla="*/ 62326 w 65348"/>
                    <a:gd name="connsiteY6" fmla="*/ 10477 h 25397"/>
                    <a:gd name="connsiteX7" fmla="*/ 64535 w 65348"/>
                    <a:gd name="connsiteY7" fmla="*/ 2789 h 25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48" h="25397">
                      <a:moveTo>
                        <a:pt x="64534" y="2789"/>
                      </a:moveTo>
                      <a:cubicBezTo>
                        <a:pt x="63005" y="73"/>
                        <a:pt x="59529" y="-887"/>
                        <a:pt x="56794" y="621"/>
                      </a:cubicBezTo>
                      <a:cubicBezTo>
                        <a:pt x="41163" y="9281"/>
                        <a:pt x="23450" y="13904"/>
                        <a:pt x="5548" y="14016"/>
                      </a:cubicBezTo>
                      <a:cubicBezTo>
                        <a:pt x="2412" y="14028"/>
                        <a:pt x="-122" y="16584"/>
                        <a:pt x="-97" y="19698"/>
                      </a:cubicBezTo>
                      <a:cubicBezTo>
                        <a:pt x="-71" y="22800"/>
                        <a:pt x="2463" y="25306"/>
                        <a:pt x="5586" y="25306"/>
                      </a:cubicBezTo>
                      <a:cubicBezTo>
                        <a:pt x="5598" y="25306"/>
                        <a:pt x="5598" y="25306"/>
                        <a:pt x="5611" y="25306"/>
                      </a:cubicBezTo>
                      <a:cubicBezTo>
                        <a:pt x="25419" y="25164"/>
                        <a:pt x="45040" y="20047"/>
                        <a:pt x="62326" y="10477"/>
                      </a:cubicBezTo>
                      <a:cubicBezTo>
                        <a:pt x="65061" y="8958"/>
                        <a:pt x="66064" y="5518"/>
                        <a:pt x="64535" y="2789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18" name="Freeform 110">
                  <a:extLst>
                    <a:ext uri="{FF2B5EF4-FFF2-40B4-BE49-F238E27FC236}">
                      <a16:creationId xmlns:a16="http://schemas.microsoft.com/office/drawing/2014/main" id="{4AD06E68-B44B-4305-AD97-12D5732FA57B}"/>
                    </a:ext>
                  </a:extLst>
                </p:cNvPr>
                <p:cNvSpPr/>
                <p:nvPr/>
              </p:nvSpPr>
              <p:spPr>
                <a:xfrm>
                  <a:off x="6269374" y="3270448"/>
                  <a:ext cx="45447" cy="22615"/>
                </a:xfrm>
                <a:custGeom>
                  <a:avLst/>
                  <a:gdLst>
                    <a:gd name="connsiteX0" fmla="*/ 36110 w 45447"/>
                    <a:gd name="connsiteY0" fmla="*/ 1168 h 22615"/>
                    <a:gd name="connsiteX1" fmla="*/ 5802 w 45447"/>
                    <a:gd name="connsiteY1" fmla="*/ 11211 h 22615"/>
                    <a:gd name="connsiteX2" fmla="*/ -94 w 45447"/>
                    <a:gd name="connsiteY2" fmla="*/ 16632 h 22615"/>
                    <a:gd name="connsiteX3" fmla="*/ 5363 w 45447"/>
                    <a:gd name="connsiteY3" fmla="*/ 22488 h 22615"/>
                    <a:gd name="connsiteX4" fmla="*/ 7407 w 45447"/>
                    <a:gd name="connsiteY4" fmla="*/ 22524 h 22615"/>
                    <a:gd name="connsiteX5" fmla="*/ 43248 w 45447"/>
                    <a:gd name="connsiteY5" fmla="*/ 9950 h 22615"/>
                    <a:gd name="connsiteX6" fmla="*/ 44087 w 45447"/>
                    <a:gd name="connsiteY6" fmla="*/ 2001 h 22615"/>
                    <a:gd name="connsiteX7" fmla="*/ 36109 w 45447"/>
                    <a:gd name="connsiteY7" fmla="*/ 1167 h 22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447" h="22615">
                      <a:moveTo>
                        <a:pt x="36110" y="1168"/>
                      </a:moveTo>
                      <a:cubicBezTo>
                        <a:pt x="27680" y="7946"/>
                        <a:pt x="16641" y="11548"/>
                        <a:pt x="5802" y="11211"/>
                      </a:cubicBezTo>
                      <a:cubicBezTo>
                        <a:pt x="2765" y="10929"/>
                        <a:pt x="44" y="13517"/>
                        <a:pt x="-94" y="16632"/>
                      </a:cubicBezTo>
                      <a:cubicBezTo>
                        <a:pt x="-201" y="19747"/>
                        <a:pt x="2228" y="22376"/>
                        <a:pt x="5363" y="22488"/>
                      </a:cubicBezTo>
                      <a:cubicBezTo>
                        <a:pt x="6053" y="22513"/>
                        <a:pt x="6728" y="22524"/>
                        <a:pt x="7407" y="22524"/>
                      </a:cubicBezTo>
                      <a:cubicBezTo>
                        <a:pt x="20291" y="22524"/>
                        <a:pt x="33250" y="18000"/>
                        <a:pt x="43248" y="9950"/>
                      </a:cubicBezTo>
                      <a:cubicBezTo>
                        <a:pt x="45680" y="7983"/>
                        <a:pt x="46057" y="4430"/>
                        <a:pt x="44087" y="2001"/>
                      </a:cubicBezTo>
                      <a:cubicBezTo>
                        <a:pt x="42117" y="-430"/>
                        <a:pt x="38492" y="-790"/>
                        <a:pt x="36109" y="1167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19" name="Freeform 111">
                  <a:extLst>
                    <a:ext uri="{FF2B5EF4-FFF2-40B4-BE49-F238E27FC236}">
                      <a16:creationId xmlns:a16="http://schemas.microsoft.com/office/drawing/2014/main" id="{5EFF00F4-8E68-4409-9716-3F6A884A74D9}"/>
                    </a:ext>
                  </a:extLst>
                </p:cNvPr>
                <p:cNvSpPr/>
                <p:nvPr/>
              </p:nvSpPr>
              <p:spPr>
                <a:xfrm>
                  <a:off x="5982469" y="2863849"/>
                  <a:ext cx="64071" cy="123469"/>
                </a:xfrm>
                <a:custGeom>
                  <a:avLst/>
                  <a:gdLst>
                    <a:gd name="connsiteX0" fmla="*/ 26086 w 64071"/>
                    <a:gd name="connsiteY0" fmla="*/ 11368 h 123469"/>
                    <a:gd name="connsiteX1" fmla="*/ 47523 w 64071"/>
                    <a:gd name="connsiteY1" fmla="*/ 28654 h 123469"/>
                    <a:gd name="connsiteX2" fmla="*/ 51248 w 64071"/>
                    <a:gd name="connsiteY2" fmla="*/ 40130 h 123469"/>
                    <a:gd name="connsiteX3" fmla="*/ 49108 w 64071"/>
                    <a:gd name="connsiteY3" fmla="*/ 85096 h 123469"/>
                    <a:gd name="connsiteX4" fmla="*/ 46789 w 64071"/>
                    <a:gd name="connsiteY4" fmla="*/ 99902 h 123469"/>
                    <a:gd name="connsiteX5" fmla="*/ 18389 w 64071"/>
                    <a:gd name="connsiteY5" fmla="*/ 46330 h 123469"/>
                    <a:gd name="connsiteX6" fmla="*/ 11775 w 64071"/>
                    <a:gd name="connsiteY6" fmla="*/ 30409 h 123469"/>
                    <a:gd name="connsiteX7" fmla="*/ 6211 w 64071"/>
                    <a:gd name="connsiteY7" fmla="*/ 31554 h 123469"/>
                    <a:gd name="connsiteX8" fmla="*/ 11620 w 64071"/>
                    <a:gd name="connsiteY8" fmla="*/ 29601 h 123469"/>
                    <a:gd name="connsiteX9" fmla="*/ 14586 w 64071"/>
                    <a:gd name="connsiteY9" fmla="*/ 15629 h 123469"/>
                    <a:gd name="connsiteX10" fmla="*/ 26085 w 64071"/>
                    <a:gd name="connsiteY10" fmla="*/ 11366 h 123469"/>
                    <a:gd name="connsiteX11" fmla="*/ 434 w 64071"/>
                    <a:gd name="connsiteY11" fmla="*/ 31559 h 123469"/>
                    <a:gd name="connsiteX12" fmla="*/ 647 w 64071"/>
                    <a:gd name="connsiteY12" fmla="*/ 32698 h 123469"/>
                    <a:gd name="connsiteX13" fmla="*/ 8238 w 64071"/>
                    <a:gd name="connsiteY13" fmla="*/ 51408 h 123469"/>
                    <a:gd name="connsiteX14" fmla="*/ 37383 w 64071"/>
                    <a:gd name="connsiteY14" fmla="*/ 106277 h 123469"/>
                    <a:gd name="connsiteX15" fmla="*/ 46366 w 64071"/>
                    <a:gd name="connsiteY15" fmla="*/ 120794 h 123469"/>
                    <a:gd name="connsiteX16" fmla="*/ 52762 w 64071"/>
                    <a:gd name="connsiteY16" fmla="*/ 123143 h 123469"/>
                    <a:gd name="connsiteX17" fmla="*/ 56834 w 64071"/>
                    <a:gd name="connsiteY17" fmla="*/ 117724 h 123469"/>
                    <a:gd name="connsiteX18" fmla="*/ 60315 w 64071"/>
                    <a:gd name="connsiteY18" fmla="*/ 86977 h 123469"/>
                    <a:gd name="connsiteX19" fmla="*/ 62381 w 64071"/>
                    <a:gd name="connsiteY19" fmla="*/ 37840 h 123469"/>
                    <a:gd name="connsiteX20" fmla="*/ 57899 w 64071"/>
                    <a:gd name="connsiteY20" fmla="*/ 24026 h 123469"/>
                    <a:gd name="connsiteX21" fmla="*/ 27787 w 64071"/>
                    <a:gd name="connsiteY21" fmla="*/ 215 h 123469"/>
                    <a:gd name="connsiteX22" fmla="*/ 6073 w 64071"/>
                    <a:gd name="connsiteY22" fmla="*/ 8144 h 123469"/>
                    <a:gd name="connsiteX23" fmla="*/ 437 w 64071"/>
                    <a:gd name="connsiteY23" fmla="*/ 31560 h 123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071" h="123469">
                      <a:moveTo>
                        <a:pt x="26086" y="11368"/>
                      </a:moveTo>
                      <a:cubicBezTo>
                        <a:pt x="34820" y="12702"/>
                        <a:pt x="44225" y="21380"/>
                        <a:pt x="47523" y="28654"/>
                      </a:cubicBezTo>
                      <a:cubicBezTo>
                        <a:pt x="49187" y="32333"/>
                        <a:pt x="50403" y="36079"/>
                        <a:pt x="51248" y="40130"/>
                      </a:cubicBezTo>
                      <a:cubicBezTo>
                        <a:pt x="54257" y="54564"/>
                        <a:pt x="51753" y="69396"/>
                        <a:pt x="49108" y="85096"/>
                      </a:cubicBezTo>
                      <a:cubicBezTo>
                        <a:pt x="48283" y="89987"/>
                        <a:pt x="47454" y="94929"/>
                        <a:pt x="46789" y="99902"/>
                      </a:cubicBezTo>
                      <a:cubicBezTo>
                        <a:pt x="37860" y="84852"/>
                        <a:pt x="28606" y="67375"/>
                        <a:pt x="18389" y="46330"/>
                      </a:cubicBezTo>
                      <a:cubicBezTo>
                        <a:pt x="15824" y="41474"/>
                        <a:pt x="12925" y="35925"/>
                        <a:pt x="11775" y="30409"/>
                      </a:cubicBezTo>
                      <a:lnTo>
                        <a:pt x="6211" y="31554"/>
                      </a:lnTo>
                      <a:lnTo>
                        <a:pt x="11620" y="29601"/>
                      </a:lnTo>
                      <a:cubicBezTo>
                        <a:pt x="10646" y="24050"/>
                        <a:pt x="11727" y="18823"/>
                        <a:pt x="14586" y="15629"/>
                      </a:cubicBezTo>
                      <a:cubicBezTo>
                        <a:pt x="17736" y="12066"/>
                        <a:pt x="21510" y="10681"/>
                        <a:pt x="26085" y="11366"/>
                      </a:cubicBezTo>
                      <a:close/>
                      <a:moveTo>
                        <a:pt x="434" y="31559"/>
                      </a:moveTo>
                      <a:cubicBezTo>
                        <a:pt x="448" y="31629"/>
                        <a:pt x="647" y="32650"/>
                        <a:pt x="647" y="32698"/>
                      </a:cubicBezTo>
                      <a:cubicBezTo>
                        <a:pt x="2119" y="39763"/>
                        <a:pt x="5411" y="46022"/>
                        <a:pt x="8238" y="51408"/>
                      </a:cubicBezTo>
                      <a:cubicBezTo>
                        <a:pt x="18652" y="72846"/>
                        <a:pt x="28188" y="90811"/>
                        <a:pt x="37383" y="106277"/>
                      </a:cubicBezTo>
                      <a:cubicBezTo>
                        <a:pt x="40320" y="111208"/>
                        <a:pt x="43315" y="116052"/>
                        <a:pt x="46366" y="120794"/>
                      </a:cubicBezTo>
                      <a:cubicBezTo>
                        <a:pt x="47743" y="122902"/>
                        <a:pt x="50336" y="123859"/>
                        <a:pt x="52762" y="123143"/>
                      </a:cubicBezTo>
                      <a:cubicBezTo>
                        <a:pt x="55173" y="122431"/>
                        <a:pt x="56840" y="120215"/>
                        <a:pt x="56834" y="117724"/>
                      </a:cubicBezTo>
                      <a:cubicBezTo>
                        <a:pt x="56817" y="107751"/>
                        <a:pt x="58515" y="97654"/>
                        <a:pt x="60315" y="86977"/>
                      </a:cubicBezTo>
                      <a:cubicBezTo>
                        <a:pt x="63017" y="70935"/>
                        <a:pt x="65820" y="54337"/>
                        <a:pt x="62381" y="37840"/>
                      </a:cubicBezTo>
                      <a:cubicBezTo>
                        <a:pt x="61382" y="33045"/>
                        <a:pt x="59860" y="28395"/>
                        <a:pt x="57899" y="24026"/>
                      </a:cubicBezTo>
                      <a:cubicBezTo>
                        <a:pt x="53337" y="14008"/>
                        <a:pt x="41251" y="2242"/>
                        <a:pt x="27787" y="215"/>
                      </a:cubicBezTo>
                      <a:cubicBezTo>
                        <a:pt x="19346" y="-1065"/>
                        <a:pt x="11834" y="1678"/>
                        <a:pt x="6073" y="8144"/>
                      </a:cubicBezTo>
                      <a:cubicBezTo>
                        <a:pt x="882" y="13971"/>
                        <a:pt x="-1168" y="22512"/>
                        <a:pt x="437" y="31560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  <p:sp>
              <p:nvSpPr>
                <p:cNvPr id="120" name="Freeform 112">
                  <a:extLst>
                    <a:ext uri="{FF2B5EF4-FFF2-40B4-BE49-F238E27FC236}">
                      <a16:creationId xmlns:a16="http://schemas.microsoft.com/office/drawing/2014/main" id="{3439001F-B26D-4D14-89A4-9C3E17F2A719}"/>
                    </a:ext>
                  </a:extLst>
                </p:cNvPr>
                <p:cNvSpPr/>
                <p:nvPr/>
              </p:nvSpPr>
              <p:spPr>
                <a:xfrm>
                  <a:off x="6269488" y="2922538"/>
                  <a:ext cx="91459" cy="100502"/>
                </a:xfrm>
                <a:custGeom>
                  <a:avLst/>
                  <a:gdLst>
                    <a:gd name="connsiteX0" fmla="*/ 19193 w 91459"/>
                    <a:gd name="connsiteY0" fmla="*/ 72828 h 100502"/>
                    <a:gd name="connsiteX1" fmla="*/ 62616 w 91459"/>
                    <a:gd name="connsiteY1" fmla="*/ 12738 h 100502"/>
                    <a:gd name="connsiteX2" fmla="*/ 72478 w 91459"/>
                    <a:gd name="connsiteY2" fmla="*/ 11902 h 100502"/>
                    <a:gd name="connsiteX3" fmla="*/ 79111 w 91459"/>
                    <a:gd name="connsiteY3" fmla="*/ 21948 h 100502"/>
                    <a:gd name="connsiteX4" fmla="*/ 78620 w 91459"/>
                    <a:gd name="connsiteY4" fmla="*/ 35573 h 100502"/>
                    <a:gd name="connsiteX5" fmla="*/ 50583 w 91459"/>
                    <a:gd name="connsiteY5" fmla="*/ 61672 h 100502"/>
                    <a:gd name="connsiteX6" fmla="*/ 35917 w 91459"/>
                    <a:gd name="connsiteY6" fmla="*/ 70685 h 100502"/>
                    <a:gd name="connsiteX7" fmla="*/ 15479 w 91459"/>
                    <a:gd name="connsiteY7" fmla="*/ 83077 h 100502"/>
                    <a:gd name="connsiteX8" fmla="*/ 19178 w 91459"/>
                    <a:gd name="connsiteY8" fmla="*/ 72823 h 100502"/>
                    <a:gd name="connsiteX9" fmla="*/ 41975 w 91459"/>
                    <a:gd name="connsiteY9" fmla="*/ 80236 h 100502"/>
                    <a:gd name="connsiteX10" fmla="*/ 56433 w 91459"/>
                    <a:gd name="connsiteY10" fmla="*/ 71346 h 100502"/>
                    <a:gd name="connsiteX11" fmla="*/ 89257 w 91459"/>
                    <a:gd name="connsiteY11" fmla="*/ 39554 h 100502"/>
                    <a:gd name="connsiteX12" fmla="*/ 90071 w 91459"/>
                    <a:gd name="connsiteY12" fmla="*/ 18926 h 100502"/>
                    <a:gd name="connsiteX13" fmla="*/ 77365 w 91459"/>
                    <a:gd name="connsiteY13" fmla="*/ 1707 h 100502"/>
                    <a:gd name="connsiteX14" fmla="*/ 58047 w 91459"/>
                    <a:gd name="connsiteY14" fmla="*/ 2414 h 100502"/>
                    <a:gd name="connsiteX15" fmla="*/ 8558 w 91459"/>
                    <a:gd name="connsiteY15" fmla="*/ 68849 h 100502"/>
                    <a:gd name="connsiteX16" fmla="*/ 179 w 91459"/>
                    <a:gd name="connsiteY16" fmla="*/ 93024 h 100502"/>
                    <a:gd name="connsiteX17" fmla="*/ 1868 w 91459"/>
                    <a:gd name="connsiteY17" fmla="*/ 99035 h 100502"/>
                    <a:gd name="connsiteX18" fmla="*/ 8106 w 91459"/>
                    <a:gd name="connsiteY18" fmla="*/ 99837 h 100502"/>
                    <a:gd name="connsiteX19" fmla="*/ 41977 w 91459"/>
                    <a:gd name="connsiteY19" fmla="*/ 80235 h 10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1459" h="100502">
                      <a:moveTo>
                        <a:pt x="19193" y="72828"/>
                      </a:moveTo>
                      <a:cubicBezTo>
                        <a:pt x="31776" y="39653"/>
                        <a:pt x="45974" y="19999"/>
                        <a:pt x="62616" y="12738"/>
                      </a:cubicBezTo>
                      <a:cubicBezTo>
                        <a:pt x="66631" y="10991"/>
                        <a:pt x="69940" y="10712"/>
                        <a:pt x="72478" y="11902"/>
                      </a:cubicBezTo>
                      <a:cubicBezTo>
                        <a:pt x="76133" y="13647"/>
                        <a:pt x="78105" y="18309"/>
                        <a:pt x="79111" y="21948"/>
                      </a:cubicBezTo>
                      <a:cubicBezTo>
                        <a:pt x="80448" y="26723"/>
                        <a:pt x="80284" y="31188"/>
                        <a:pt x="78620" y="35573"/>
                      </a:cubicBezTo>
                      <a:cubicBezTo>
                        <a:pt x="74573" y="46242"/>
                        <a:pt x="62178" y="54746"/>
                        <a:pt x="50583" y="61672"/>
                      </a:cubicBezTo>
                      <a:cubicBezTo>
                        <a:pt x="45693" y="64596"/>
                        <a:pt x="40816" y="67631"/>
                        <a:pt x="35917" y="70685"/>
                      </a:cubicBezTo>
                      <a:cubicBezTo>
                        <a:pt x="29224" y="74865"/>
                        <a:pt x="22389" y="79137"/>
                        <a:pt x="15479" y="83077"/>
                      </a:cubicBezTo>
                      <a:cubicBezTo>
                        <a:pt x="16627" y="79750"/>
                        <a:pt x="17854" y="76309"/>
                        <a:pt x="19178" y="72823"/>
                      </a:cubicBezTo>
                      <a:close/>
                      <a:moveTo>
                        <a:pt x="41975" y="80236"/>
                      </a:moveTo>
                      <a:cubicBezTo>
                        <a:pt x="46794" y="77219"/>
                        <a:pt x="51613" y="74229"/>
                        <a:pt x="56433" y="71346"/>
                      </a:cubicBezTo>
                      <a:cubicBezTo>
                        <a:pt x="70365" y="63030"/>
                        <a:pt x="83998" y="53418"/>
                        <a:pt x="89257" y="39554"/>
                      </a:cubicBezTo>
                      <a:cubicBezTo>
                        <a:pt x="91764" y="32942"/>
                        <a:pt x="92027" y="25997"/>
                        <a:pt x="90071" y="18926"/>
                      </a:cubicBezTo>
                      <a:cubicBezTo>
                        <a:pt x="87095" y="8252"/>
                        <a:pt x="81512" y="3672"/>
                        <a:pt x="77365" y="1707"/>
                      </a:cubicBezTo>
                      <a:cubicBezTo>
                        <a:pt x="73476" y="-126"/>
                        <a:pt x="66976" y="-1475"/>
                        <a:pt x="58047" y="2414"/>
                      </a:cubicBezTo>
                      <a:cubicBezTo>
                        <a:pt x="31964" y="13785"/>
                        <a:pt x="17311" y="45772"/>
                        <a:pt x="8558" y="68849"/>
                      </a:cubicBezTo>
                      <a:cubicBezTo>
                        <a:pt x="5280" y="77489"/>
                        <a:pt x="2529" y="85807"/>
                        <a:pt x="179" y="93024"/>
                      </a:cubicBezTo>
                      <a:cubicBezTo>
                        <a:pt x="-525" y="95183"/>
                        <a:pt x="144" y="97549"/>
                        <a:pt x="1868" y="99035"/>
                      </a:cubicBezTo>
                      <a:cubicBezTo>
                        <a:pt x="3597" y="100520"/>
                        <a:pt x="6055" y="100828"/>
                        <a:pt x="8106" y="99837"/>
                      </a:cubicBezTo>
                      <a:cubicBezTo>
                        <a:pt x="19770" y="94108"/>
                        <a:pt x="31065" y="87057"/>
                        <a:pt x="41977" y="80235"/>
                      </a:cubicBezTo>
                    </a:path>
                  </a:pathLst>
                </a:custGeom>
                <a:grpFill/>
                <a:ln w="12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LT"/>
                </a:p>
              </p:txBody>
            </p:sp>
          </p:grp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B215187-2D74-4B33-A4DC-82F381B84B71}"/>
                  </a:ext>
                </a:extLst>
              </p:cNvPr>
              <p:cNvSpPr txBox="1"/>
              <p:nvPr/>
            </p:nvSpPr>
            <p:spPr>
              <a:xfrm>
                <a:off x="1958917" y="2633577"/>
                <a:ext cx="2576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TEXT QUALITY</a:t>
                </a:r>
                <a:endParaRPr lang="en-LT" sz="2000" b="1" spc="300" dirty="0">
                  <a:solidFill>
                    <a:schemeClr val="bg2">
                      <a:lumMod val="2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6" name="Graphic 43">
              <a:extLst>
                <a:ext uri="{FF2B5EF4-FFF2-40B4-BE49-F238E27FC236}">
                  <a16:creationId xmlns:a16="http://schemas.microsoft.com/office/drawing/2014/main" id="{D2FE7BBA-F7F6-475E-8AF3-8F88A6039980}"/>
                </a:ext>
              </a:extLst>
            </p:cNvPr>
            <p:cNvGrpSpPr/>
            <p:nvPr/>
          </p:nvGrpSpPr>
          <p:grpSpPr>
            <a:xfrm rot="417027" flipH="1" flipV="1">
              <a:off x="4010443" y="2525751"/>
              <a:ext cx="1396237" cy="528243"/>
              <a:chOff x="5270499" y="2952750"/>
              <a:chExt cx="1652160" cy="94664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37" name="Freeform 171">
                <a:extLst>
                  <a:ext uri="{FF2B5EF4-FFF2-40B4-BE49-F238E27FC236}">
                    <a16:creationId xmlns:a16="http://schemas.microsoft.com/office/drawing/2014/main" id="{24F87340-5784-4D21-8115-6ECE1AF1100A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72">
                <a:extLst>
                  <a:ext uri="{FF2B5EF4-FFF2-40B4-BE49-F238E27FC236}">
                    <a16:creationId xmlns:a16="http://schemas.microsoft.com/office/drawing/2014/main" id="{D43D2FDD-D012-48BB-AF9B-B4A55D3C67ED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2D680-D8C5-42EE-8961-69292965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54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4</a:t>
            </a:fld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6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croll: Horizontal 194">
            <a:extLst>
              <a:ext uri="{FF2B5EF4-FFF2-40B4-BE49-F238E27FC236}">
                <a16:creationId xmlns:a16="http://schemas.microsoft.com/office/drawing/2014/main" id="{C9F97465-4396-40C8-9827-70C6B286DB6E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635299-26EB-40FD-A6AF-8C0C12C661C9}"/>
              </a:ext>
            </a:extLst>
          </p:cNvPr>
          <p:cNvGrpSpPr/>
          <p:nvPr/>
        </p:nvGrpSpPr>
        <p:grpSpPr>
          <a:xfrm>
            <a:off x="784901" y="4928915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7D17F4-E65A-4FA5-A565-865EE011ABFC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D41F4310-B799-4824-AEC1-3F625123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3B1BCF-0D56-4F92-8F61-50937F6E0516}"/>
              </a:ext>
            </a:extLst>
          </p:cNvPr>
          <p:cNvSpPr/>
          <p:nvPr/>
        </p:nvSpPr>
        <p:spPr>
          <a:xfrm>
            <a:off x="13315" y="-5230020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61A728-EE67-4436-9E30-3AB99830DF55}"/>
              </a:ext>
            </a:extLst>
          </p:cNvPr>
          <p:cNvSpPr txBox="1"/>
          <p:nvPr/>
        </p:nvSpPr>
        <p:spPr>
          <a:xfrm>
            <a:off x="3373433" y="259231"/>
            <a:ext cx="5937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RESULT AND ANALYSIS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4C6FC1E-A15F-4C73-872D-27933BC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888608" y="840260"/>
            <a:ext cx="4733324" cy="127743"/>
          </a:xfrm>
          <a:prstGeom prst="rect">
            <a:avLst/>
          </a:prstGeom>
        </p:spPr>
      </p:pic>
      <p:grpSp>
        <p:nvGrpSpPr>
          <p:cNvPr id="111" name="!!lamp">
            <a:extLst>
              <a:ext uri="{FF2B5EF4-FFF2-40B4-BE49-F238E27FC236}">
                <a16:creationId xmlns:a16="http://schemas.microsoft.com/office/drawing/2014/main" id="{58E55647-7EFC-4C9E-8789-2EC66529FE6E}"/>
              </a:ext>
            </a:extLst>
          </p:cNvPr>
          <p:cNvGrpSpPr/>
          <p:nvPr/>
        </p:nvGrpSpPr>
        <p:grpSpPr>
          <a:xfrm>
            <a:off x="5280602" y="1997068"/>
            <a:ext cx="2224912" cy="3839904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2" name="Freeform 89">
              <a:extLst>
                <a:ext uri="{FF2B5EF4-FFF2-40B4-BE49-F238E27FC236}">
                  <a16:creationId xmlns:a16="http://schemas.microsoft.com/office/drawing/2014/main" id="{8AA46F14-72C5-46FC-AF9A-258153C9A291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3" name="Freeform 90">
              <a:extLst>
                <a:ext uri="{FF2B5EF4-FFF2-40B4-BE49-F238E27FC236}">
                  <a16:creationId xmlns:a16="http://schemas.microsoft.com/office/drawing/2014/main" id="{CAA20B74-847C-49DC-92CF-4A5EF8B38A53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4" name="Freeform 91">
              <a:extLst>
                <a:ext uri="{FF2B5EF4-FFF2-40B4-BE49-F238E27FC236}">
                  <a16:creationId xmlns:a16="http://schemas.microsoft.com/office/drawing/2014/main" id="{B2FC459E-B207-4256-B650-54EC04E0E3D7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5" name="Freeform 92">
              <a:extLst>
                <a:ext uri="{FF2B5EF4-FFF2-40B4-BE49-F238E27FC236}">
                  <a16:creationId xmlns:a16="http://schemas.microsoft.com/office/drawing/2014/main" id="{E85E42A4-00C7-4E6F-AF6A-CFFFB9A6F7FF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6" name="Freeform 93">
              <a:extLst>
                <a:ext uri="{FF2B5EF4-FFF2-40B4-BE49-F238E27FC236}">
                  <a16:creationId xmlns:a16="http://schemas.microsoft.com/office/drawing/2014/main" id="{50FDD20C-7609-453D-A9DD-82DE05F4F905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7" name="Freeform 94">
              <a:extLst>
                <a:ext uri="{FF2B5EF4-FFF2-40B4-BE49-F238E27FC236}">
                  <a16:creationId xmlns:a16="http://schemas.microsoft.com/office/drawing/2014/main" id="{4FD00F7A-4006-41DB-9A2A-E782534F2686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8" name="Freeform 95">
              <a:extLst>
                <a:ext uri="{FF2B5EF4-FFF2-40B4-BE49-F238E27FC236}">
                  <a16:creationId xmlns:a16="http://schemas.microsoft.com/office/drawing/2014/main" id="{1050708A-6022-456F-BC90-B64950CC57DD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9" name="Freeform 96">
              <a:extLst>
                <a:ext uri="{FF2B5EF4-FFF2-40B4-BE49-F238E27FC236}">
                  <a16:creationId xmlns:a16="http://schemas.microsoft.com/office/drawing/2014/main" id="{CAD39515-735E-4D94-9E8F-9620023272E8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0" name="Freeform 97">
              <a:extLst>
                <a:ext uri="{FF2B5EF4-FFF2-40B4-BE49-F238E27FC236}">
                  <a16:creationId xmlns:a16="http://schemas.microsoft.com/office/drawing/2014/main" id="{92F7D031-AC3F-44D7-B082-89B2FE1D9F74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1" name="Freeform 98">
              <a:extLst>
                <a:ext uri="{FF2B5EF4-FFF2-40B4-BE49-F238E27FC236}">
                  <a16:creationId xmlns:a16="http://schemas.microsoft.com/office/drawing/2014/main" id="{BCEC28CB-5864-4B36-AE97-27B9DFE68228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2" name="Freeform 99">
              <a:extLst>
                <a:ext uri="{FF2B5EF4-FFF2-40B4-BE49-F238E27FC236}">
                  <a16:creationId xmlns:a16="http://schemas.microsoft.com/office/drawing/2014/main" id="{71C6459F-92BB-4CC4-8178-E013CF839968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3" name="Freeform 100">
              <a:extLst>
                <a:ext uri="{FF2B5EF4-FFF2-40B4-BE49-F238E27FC236}">
                  <a16:creationId xmlns:a16="http://schemas.microsoft.com/office/drawing/2014/main" id="{43F246F6-88FB-45DC-B6A8-72049E54E130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4" name="Freeform 101">
              <a:extLst>
                <a:ext uri="{FF2B5EF4-FFF2-40B4-BE49-F238E27FC236}">
                  <a16:creationId xmlns:a16="http://schemas.microsoft.com/office/drawing/2014/main" id="{0C9F2854-A90E-44C8-B688-3D7ADF263007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5" name="Freeform 102">
              <a:extLst>
                <a:ext uri="{FF2B5EF4-FFF2-40B4-BE49-F238E27FC236}">
                  <a16:creationId xmlns:a16="http://schemas.microsoft.com/office/drawing/2014/main" id="{A39D5388-A13D-46D1-B226-C17568283212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6" name="Freeform 103">
              <a:extLst>
                <a:ext uri="{FF2B5EF4-FFF2-40B4-BE49-F238E27FC236}">
                  <a16:creationId xmlns:a16="http://schemas.microsoft.com/office/drawing/2014/main" id="{E1160E43-5FFF-47B7-931B-68262710D66E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7" name="Freeform 104">
              <a:extLst>
                <a:ext uri="{FF2B5EF4-FFF2-40B4-BE49-F238E27FC236}">
                  <a16:creationId xmlns:a16="http://schemas.microsoft.com/office/drawing/2014/main" id="{BC133436-31A3-41B6-A2D0-F35242EE8B2E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28" name="Freeform 105">
              <a:extLst>
                <a:ext uri="{FF2B5EF4-FFF2-40B4-BE49-F238E27FC236}">
                  <a16:creationId xmlns:a16="http://schemas.microsoft.com/office/drawing/2014/main" id="{5C95B91F-FB8D-4798-8412-A3DCBF670775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D14B84E-164B-4D8F-8175-B154F2BBAA32}"/>
              </a:ext>
            </a:extLst>
          </p:cNvPr>
          <p:cNvGrpSpPr/>
          <p:nvPr/>
        </p:nvGrpSpPr>
        <p:grpSpPr>
          <a:xfrm>
            <a:off x="7472552" y="1556298"/>
            <a:ext cx="4086396" cy="1889728"/>
            <a:chOff x="7472552" y="1556298"/>
            <a:chExt cx="4086396" cy="1889728"/>
          </a:xfrm>
        </p:grpSpPr>
        <p:grpSp>
          <p:nvGrpSpPr>
            <p:cNvPr id="99" name="Graphic 43">
              <a:extLst>
                <a:ext uri="{FF2B5EF4-FFF2-40B4-BE49-F238E27FC236}">
                  <a16:creationId xmlns:a16="http://schemas.microsoft.com/office/drawing/2014/main" id="{EFB4F8DB-0E8A-4EFB-838E-51ED4784C2DA}"/>
                </a:ext>
              </a:extLst>
            </p:cNvPr>
            <p:cNvGrpSpPr/>
            <p:nvPr/>
          </p:nvGrpSpPr>
          <p:grpSpPr>
            <a:xfrm rot="269299" flipV="1">
              <a:off x="7472552" y="2216626"/>
              <a:ext cx="1458826" cy="482830"/>
              <a:chOff x="5270499" y="2952750"/>
              <a:chExt cx="1652160" cy="94664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0" name="Freeform 76">
                <a:extLst>
                  <a:ext uri="{FF2B5EF4-FFF2-40B4-BE49-F238E27FC236}">
                    <a16:creationId xmlns:a16="http://schemas.microsoft.com/office/drawing/2014/main" id="{ED6A1904-3FDE-42B4-8CF7-C686E5695D06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1" name="Freeform 77">
                <a:extLst>
                  <a:ext uri="{FF2B5EF4-FFF2-40B4-BE49-F238E27FC236}">
                    <a16:creationId xmlns:a16="http://schemas.microsoft.com/office/drawing/2014/main" id="{A70FA25C-B938-4D91-BD35-3921DF3086EB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9FEB6FF-4049-4E32-8849-FE8940EA7E66}"/>
                </a:ext>
              </a:extLst>
            </p:cNvPr>
            <p:cNvGrpSpPr/>
            <p:nvPr/>
          </p:nvGrpSpPr>
          <p:grpSpPr>
            <a:xfrm>
              <a:off x="7865308" y="1556298"/>
              <a:ext cx="3693640" cy="1889728"/>
              <a:chOff x="7865308" y="1556298"/>
              <a:chExt cx="3693640" cy="188972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23E0134-A6D5-4D5F-9E3C-7B25649F655A}"/>
                  </a:ext>
                </a:extLst>
              </p:cNvPr>
              <p:cNvSpPr txBox="1"/>
              <p:nvPr/>
            </p:nvSpPr>
            <p:spPr>
              <a:xfrm>
                <a:off x="7865308" y="2738140"/>
                <a:ext cx="369364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EFFECTS OF EDITING</a:t>
                </a:r>
              </a:p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TYPES</a:t>
                </a:r>
                <a:r>
                  <a:rPr lang="en-LT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?</a:t>
                </a:r>
              </a:p>
            </p:txBody>
          </p:sp>
          <p:grpSp>
            <p:nvGrpSpPr>
              <p:cNvPr id="129" name="Graphic 142">
                <a:extLst>
                  <a:ext uri="{FF2B5EF4-FFF2-40B4-BE49-F238E27FC236}">
                    <a16:creationId xmlns:a16="http://schemas.microsoft.com/office/drawing/2014/main" id="{D1CD2C8A-D1AF-4BF2-834B-3D028EC9FB44}"/>
                  </a:ext>
                </a:extLst>
              </p:cNvPr>
              <p:cNvGrpSpPr/>
              <p:nvPr/>
            </p:nvGrpSpPr>
            <p:grpSpPr>
              <a:xfrm>
                <a:off x="9224239" y="1556298"/>
                <a:ext cx="657017" cy="1133925"/>
                <a:chOff x="5009734" y="1528902"/>
                <a:chExt cx="2224912" cy="3839904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30" name="Freeform 107">
                  <a:extLst>
                    <a:ext uri="{FF2B5EF4-FFF2-40B4-BE49-F238E27FC236}">
                      <a16:creationId xmlns:a16="http://schemas.microsoft.com/office/drawing/2014/main" id="{F7369091-D467-4003-8B96-1461D52399DD}"/>
                    </a:ext>
                  </a:extLst>
                </p:cNvPr>
                <p:cNvSpPr/>
                <p:nvPr/>
              </p:nvSpPr>
              <p:spPr>
                <a:xfrm>
                  <a:off x="5417566" y="2003597"/>
                  <a:ext cx="1483633" cy="1215002"/>
                </a:xfrm>
                <a:custGeom>
                  <a:avLst/>
                  <a:gdLst>
                    <a:gd name="connsiteX0" fmla="*/ 1034379 w 1483633"/>
                    <a:gd name="connsiteY0" fmla="*/ 631692 h 1215002"/>
                    <a:gd name="connsiteX1" fmla="*/ 973220 w 1483633"/>
                    <a:gd name="connsiteY1" fmla="*/ 738004 h 1215002"/>
                    <a:gd name="connsiteX2" fmla="*/ 904481 w 1483633"/>
                    <a:gd name="connsiteY2" fmla="*/ 600469 h 1215002"/>
                    <a:gd name="connsiteX3" fmla="*/ 976712 w 1483633"/>
                    <a:gd name="connsiteY3" fmla="*/ 366686 h 1215002"/>
                    <a:gd name="connsiteX4" fmla="*/ 1034379 w 1483633"/>
                    <a:gd name="connsiteY4" fmla="*/ 631692 h 1215002"/>
                    <a:gd name="connsiteX5" fmla="*/ 1388987 w 1483633"/>
                    <a:gd name="connsiteY5" fmla="*/ 64987 h 1215002"/>
                    <a:gd name="connsiteX6" fmla="*/ 1387756 w 1483633"/>
                    <a:gd name="connsiteY6" fmla="*/ 69464 h 1215002"/>
                    <a:gd name="connsiteX7" fmla="*/ 1387439 w 1483633"/>
                    <a:gd name="connsiteY7" fmla="*/ 65898 h 1215002"/>
                    <a:gd name="connsiteX8" fmla="*/ 1388987 w 1483633"/>
                    <a:gd name="connsiteY8" fmla="*/ 64987 h 1215002"/>
                    <a:gd name="connsiteX9" fmla="*/ 756050 w 1483633"/>
                    <a:gd name="connsiteY9" fmla="*/ 959583 h 1215002"/>
                    <a:gd name="connsiteX10" fmla="*/ 641750 w 1483633"/>
                    <a:gd name="connsiteY10" fmla="*/ 724572 h 1215002"/>
                    <a:gd name="connsiteX11" fmla="*/ 766130 w 1483633"/>
                    <a:gd name="connsiteY11" fmla="*/ 367121 h 1215002"/>
                    <a:gd name="connsiteX12" fmla="*/ 860547 w 1483633"/>
                    <a:gd name="connsiteY12" fmla="*/ 603480 h 1215002"/>
                    <a:gd name="connsiteX13" fmla="*/ 756050 w 1483633"/>
                    <a:gd name="connsiteY13" fmla="*/ 959583 h 1215002"/>
                    <a:gd name="connsiteX14" fmla="*/ 526973 w 1483633"/>
                    <a:gd name="connsiteY14" fmla="*/ 947894 h 1215002"/>
                    <a:gd name="connsiteX15" fmla="*/ 411006 w 1483633"/>
                    <a:gd name="connsiteY15" fmla="*/ 661252 h 1215002"/>
                    <a:gd name="connsiteX16" fmla="*/ 491492 w 1483633"/>
                    <a:gd name="connsiteY16" fmla="*/ 498278 h 1215002"/>
                    <a:gd name="connsiteX17" fmla="*/ 597180 w 1483633"/>
                    <a:gd name="connsiteY17" fmla="*/ 727583 h 1215002"/>
                    <a:gd name="connsiteX18" fmla="*/ 526973 w 1483633"/>
                    <a:gd name="connsiteY18" fmla="*/ 947894 h 1215002"/>
                    <a:gd name="connsiteX19" fmla="*/ 960798 w 1483633"/>
                    <a:gd name="connsiteY19" fmla="*/ 280463 h 1215002"/>
                    <a:gd name="connsiteX20" fmla="*/ 879478 w 1483633"/>
                    <a:gd name="connsiteY20" fmla="*/ 541825 h 1215002"/>
                    <a:gd name="connsiteX21" fmla="*/ 785022 w 1483633"/>
                    <a:gd name="connsiteY21" fmla="*/ 300038 h 1215002"/>
                    <a:gd name="connsiteX22" fmla="*/ 765773 w 1483633"/>
                    <a:gd name="connsiteY22" fmla="*/ 286605 h 1215002"/>
                    <a:gd name="connsiteX23" fmla="*/ 765694 w 1483633"/>
                    <a:gd name="connsiteY23" fmla="*/ 286605 h 1215002"/>
                    <a:gd name="connsiteX24" fmla="*/ 746445 w 1483633"/>
                    <a:gd name="connsiteY24" fmla="*/ 300236 h 1215002"/>
                    <a:gd name="connsiteX25" fmla="*/ 616508 w 1483633"/>
                    <a:gd name="connsiteY25" fmla="*/ 670722 h 1215002"/>
                    <a:gd name="connsiteX26" fmla="*/ 510940 w 1483633"/>
                    <a:gd name="connsiteY26" fmla="*/ 441972 h 1215002"/>
                    <a:gd name="connsiteX27" fmla="*/ 492604 w 1483633"/>
                    <a:gd name="connsiteY27" fmla="*/ 429966 h 1215002"/>
                    <a:gd name="connsiteX28" fmla="*/ 473871 w 1483633"/>
                    <a:gd name="connsiteY28" fmla="*/ 441417 h 1215002"/>
                    <a:gd name="connsiteX29" fmla="*/ 390607 w 1483633"/>
                    <a:gd name="connsiteY29" fmla="*/ 610018 h 1215002"/>
                    <a:gd name="connsiteX30" fmla="*/ 354094 w 1483633"/>
                    <a:gd name="connsiteY30" fmla="*/ 518011 h 1215002"/>
                    <a:gd name="connsiteX31" fmla="*/ 336433 w 1483633"/>
                    <a:gd name="connsiteY31" fmla="*/ 505093 h 1215002"/>
                    <a:gd name="connsiteX32" fmla="*/ 317106 w 1483633"/>
                    <a:gd name="connsiteY32" fmla="*/ 515515 h 1215002"/>
                    <a:gd name="connsiteX33" fmla="*/ 2622 w 1483633"/>
                    <a:gd name="connsiteY33" fmla="*/ 1075246 h 1215002"/>
                    <a:gd name="connsiteX34" fmla="*/ 10519 w 1483633"/>
                    <a:gd name="connsiteY34" fmla="*/ 1103142 h 1215002"/>
                    <a:gd name="connsiteX35" fmla="*/ 20521 w 1483633"/>
                    <a:gd name="connsiteY35" fmla="*/ 1105757 h 1215002"/>
                    <a:gd name="connsiteX36" fmla="*/ 38420 w 1483633"/>
                    <a:gd name="connsiteY36" fmla="*/ 1095296 h 1215002"/>
                    <a:gd name="connsiteX37" fmla="*/ 331790 w 1483633"/>
                    <a:gd name="connsiteY37" fmla="*/ 573128 h 1215002"/>
                    <a:gd name="connsiteX38" fmla="*/ 366040 w 1483633"/>
                    <a:gd name="connsiteY38" fmla="*/ 659707 h 1215002"/>
                    <a:gd name="connsiteX39" fmla="*/ 106404 w 1483633"/>
                    <a:gd name="connsiteY39" fmla="*/ 1185401 h 1215002"/>
                    <a:gd name="connsiteX40" fmla="*/ 115771 w 1483633"/>
                    <a:gd name="connsiteY40" fmla="*/ 1212822 h 1215002"/>
                    <a:gd name="connsiteX41" fmla="*/ 124819 w 1483633"/>
                    <a:gd name="connsiteY41" fmla="*/ 1214922 h 1215002"/>
                    <a:gd name="connsiteX42" fmla="*/ 143195 w 1483633"/>
                    <a:gd name="connsiteY42" fmla="*/ 1203510 h 1215002"/>
                    <a:gd name="connsiteX43" fmla="*/ 386400 w 1483633"/>
                    <a:gd name="connsiteY43" fmla="*/ 711060 h 1215002"/>
                    <a:gd name="connsiteX44" fmla="*/ 513122 w 1483633"/>
                    <a:gd name="connsiteY44" fmla="*/ 1013987 h 1215002"/>
                    <a:gd name="connsiteX45" fmla="*/ 513202 w 1483633"/>
                    <a:gd name="connsiteY45" fmla="*/ 1014185 h 1215002"/>
                    <a:gd name="connsiteX46" fmla="*/ 513281 w 1483633"/>
                    <a:gd name="connsiteY46" fmla="*/ 1014185 h 1215002"/>
                    <a:gd name="connsiteX47" fmla="*/ 539157 w 1483633"/>
                    <a:gd name="connsiteY47" fmla="*/ 1031422 h 1215002"/>
                    <a:gd name="connsiteX48" fmla="*/ 553643 w 1483633"/>
                    <a:gd name="connsiteY48" fmla="*/ 1008440 h 1215002"/>
                    <a:gd name="connsiteX49" fmla="*/ 622541 w 1483633"/>
                    <a:gd name="connsiteY49" fmla="*/ 781552 h 1215002"/>
                    <a:gd name="connsiteX50" fmla="*/ 769345 w 1483633"/>
                    <a:gd name="connsiteY50" fmla="*/ 1032175 h 1215002"/>
                    <a:gd name="connsiteX51" fmla="*/ 786291 w 1483633"/>
                    <a:gd name="connsiteY51" fmla="*/ 1010421 h 1215002"/>
                    <a:gd name="connsiteX52" fmla="*/ 886265 w 1483633"/>
                    <a:gd name="connsiteY52" fmla="*/ 660183 h 1215002"/>
                    <a:gd name="connsiteX53" fmla="*/ 971910 w 1483633"/>
                    <a:gd name="connsiteY53" fmla="*/ 786980 h 1215002"/>
                    <a:gd name="connsiteX54" fmla="*/ 996636 w 1483633"/>
                    <a:gd name="connsiteY54" fmla="*/ 776916 h 1215002"/>
                    <a:gd name="connsiteX55" fmla="*/ 1047435 w 1483633"/>
                    <a:gd name="connsiteY55" fmla="*/ 691842 h 1215002"/>
                    <a:gd name="connsiteX56" fmla="*/ 1101252 w 1483633"/>
                    <a:gd name="connsiteY56" fmla="*/ 939414 h 1215002"/>
                    <a:gd name="connsiteX57" fmla="*/ 1117167 w 1483633"/>
                    <a:gd name="connsiteY57" fmla="*/ 955145 h 1215002"/>
                    <a:gd name="connsiteX58" fmla="*/ 1138042 w 1483633"/>
                    <a:gd name="connsiteY58" fmla="*/ 946943 h 1215002"/>
                    <a:gd name="connsiteX59" fmla="*/ 1401012 w 1483633"/>
                    <a:gd name="connsiteY59" fmla="*/ 566907 h 1215002"/>
                    <a:gd name="connsiteX60" fmla="*/ 1368032 w 1483633"/>
                    <a:gd name="connsiteY60" fmla="*/ 662164 h 1215002"/>
                    <a:gd name="connsiteX61" fmla="*/ 1380731 w 1483633"/>
                    <a:gd name="connsiteY61" fmla="*/ 688236 h 1215002"/>
                    <a:gd name="connsiteX62" fmla="*/ 1387439 w 1483633"/>
                    <a:gd name="connsiteY62" fmla="*/ 689346 h 1215002"/>
                    <a:gd name="connsiteX63" fmla="*/ 1406806 w 1483633"/>
                    <a:gd name="connsiteY63" fmla="*/ 675557 h 1215002"/>
                    <a:gd name="connsiteX64" fmla="*/ 1482530 w 1483633"/>
                    <a:gd name="connsiteY64" fmla="*/ 457148 h 1215002"/>
                    <a:gd name="connsiteX65" fmla="*/ 1474791 w 1483633"/>
                    <a:gd name="connsiteY65" fmla="*/ 433571 h 1215002"/>
                    <a:gd name="connsiteX66" fmla="*/ 1449986 w 1483633"/>
                    <a:gd name="connsiteY66" fmla="*/ 434721 h 1215002"/>
                    <a:gd name="connsiteX67" fmla="*/ 1298499 w 1483633"/>
                    <a:gd name="connsiteY67" fmla="*/ 561003 h 1215002"/>
                    <a:gd name="connsiteX68" fmla="*/ 1295919 w 1483633"/>
                    <a:gd name="connsiteY68" fmla="*/ 589849 h 1215002"/>
                    <a:gd name="connsiteX69" fmla="*/ 1324772 w 1483633"/>
                    <a:gd name="connsiteY69" fmla="*/ 592425 h 1215002"/>
                    <a:gd name="connsiteX70" fmla="*/ 1347989 w 1483633"/>
                    <a:gd name="connsiteY70" fmla="*/ 573089 h 1215002"/>
                    <a:gd name="connsiteX71" fmla="*/ 1131454 w 1483633"/>
                    <a:gd name="connsiteY71" fmla="*/ 885327 h 1215002"/>
                    <a:gd name="connsiteX72" fmla="*/ 1077757 w 1483633"/>
                    <a:gd name="connsiteY72" fmla="*/ 638191 h 1215002"/>
                    <a:gd name="connsiteX73" fmla="*/ 1265717 w 1483633"/>
                    <a:gd name="connsiteY73" fmla="*/ 297740 h 1215002"/>
                    <a:gd name="connsiteX74" fmla="*/ 1285362 w 1483633"/>
                    <a:gd name="connsiteY74" fmla="*/ 313907 h 1215002"/>
                    <a:gd name="connsiteX75" fmla="*/ 1456415 w 1483633"/>
                    <a:gd name="connsiteY75" fmla="*/ 313907 h 1215002"/>
                    <a:gd name="connsiteX76" fmla="*/ 1476934 w 1483633"/>
                    <a:gd name="connsiteY76" fmla="*/ 293460 h 1215002"/>
                    <a:gd name="connsiteX77" fmla="*/ 1456415 w 1483633"/>
                    <a:gd name="connsiteY77" fmla="*/ 272974 h 1215002"/>
                    <a:gd name="connsiteX78" fmla="*/ 1285362 w 1483633"/>
                    <a:gd name="connsiteY78" fmla="*/ 272974 h 1215002"/>
                    <a:gd name="connsiteX79" fmla="*/ 1278497 w 1483633"/>
                    <a:gd name="connsiteY79" fmla="*/ 274361 h 1215002"/>
                    <a:gd name="connsiteX80" fmla="*/ 1385454 w 1483633"/>
                    <a:gd name="connsiteY80" fmla="*/ 77944 h 1215002"/>
                    <a:gd name="connsiteX81" fmla="*/ 1385891 w 1483633"/>
                    <a:gd name="connsiteY81" fmla="*/ 76517 h 1215002"/>
                    <a:gd name="connsiteX82" fmla="*/ 1347592 w 1483633"/>
                    <a:gd name="connsiteY82" fmla="*/ 219917 h 1215002"/>
                    <a:gd name="connsiteX83" fmla="*/ 1362118 w 1483633"/>
                    <a:gd name="connsiteY83" fmla="*/ 244960 h 1215002"/>
                    <a:gd name="connsiteX84" fmla="*/ 1367436 w 1483633"/>
                    <a:gd name="connsiteY84" fmla="*/ 245674 h 1215002"/>
                    <a:gd name="connsiteX85" fmla="*/ 1387240 w 1483633"/>
                    <a:gd name="connsiteY85" fmla="*/ 230458 h 1215002"/>
                    <a:gd name="connsiteX86" fmla="*/ 1441930 w 1483633"/>
                    <a:gd name="connsiteY86" fmla="*/ 25680 h 1215002"/>
                    <a:gd name="connsiteX87" fmla="*/ 1434310 w 1483633"/>
                    <a:gd name="connsiteY87" fmla="*/ 3965 h 1215002"/>
                    <a:gd name="connsiteX88" fmla="*/ 1411331 w 1483633"/>
                    <a:gd name="connsiteY88" fmla="*/ 3014 h 1215002"/>
                    <a:gd name="connsiteX89" fmla="*/ 1190430 w 1483633"/>
                    <a:gd name="connsiteY89" fmla="*/ 139480 h 1215002"/>
                    <a:gd name="connsiteX90" fmla="*/ 1183802 w 1483633"/>
                    <a:gd name="connsiteY90" fmla="*/ 167693 h 1215002"/>
                    <a:gd name="connsiteX91" fmla="*/ 1211980 w 1483633"/>
                    <a:gd name="connsiteY91" fmla="*/ 174350 h 1215002"/>
                    <a:gd name="connsiteX92" fmla="*/ 1324018 w 1483633"/>
                    <a:gd name="connsiteY92" fmla="*/ 105087 h 1215002"/>
                    <a:gd name="connsiteX93" fmla="*/ 1064581 w 1483633"/>
                    <a:gd name="connsiteY93" fmla="*/ 577645 h 1215002"/>
                    <a:gd name="connsiteX94" fmla="*/ 1000406 w 1483633"/>
                    <a:gd name="connsiteY94" fmla="*/ 282286 h 1215002"/>
                    <a:gd name="connsiteX95" fmla="*/ 981237 w 1483633"/>
                    <a:gd name="connsiteY95" fmla="*/ 266159 h 1215002"/>
                    <a:gd name="connsiteX96" fmla="*/ 960798 w 1483633"/>
                    <a:gd name="connsiteY96" fmla="*/ 280463 h 121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483633" h="1215002">
                      <a:moveTo>
                        <a:pt x="1034379" y="631692"/>
                      </a:moveTo>
                      <a:cubicBezTo>
                        <a:pt x="1007232" y="679955"/>
                        <a:pt x="985404" y="718113"/>
                        <a:pt x="973220" y="738004"/>
                      </a:cubicBezTo>
                      <a:cubicBezTo>
                        <a:pt x="957861" y="716647"/>
                        <a:pt x="933096" y="666126"/>
                        <a:pt x="904481" y="600469"/>
                      </a:cubicBezTo>
                      <a:cubicBezTo>
                        <a:pt x="928651" y="521260"/>
                        <a:pt x="953813" y="440189"/>
                        <a:pt x="976712" y="366686"/>
                      </a:cubicBezTo>
                      <a:lnTo>
                        <a:pt x="1034379" y="631692"/>
                      </a:lnTo>
                      <a:close/>
                      <a:moveTo>
                        <a:pt x="1388987" y="64987"/>
                      </a:moveTo>
                      <a:lnTo>
                        <a:pt x="1387756" y="69464"/>
                      </a:lnTo>
                      <a:cubicBezTo>
                        <a:pt x="1387835" y="68276"/>
                        <a:pt x="1387558" y="67087"/>
                        <a:pt x="1387439" y="65898"/>
                      </a:cubicBezTo>
                      <a:lnTo>
                        <a:pt x="1388987" y="64987"/>
                      </a:lnTo>
                      <a:close/>
                      <a:moveTo>
                        <a:pt x="756050" y="959583"/>
                      </a:moveTo>
                      <a:cubicBezTo>
                        <a:pt x="730531" y="911043"/>
                        <a:pt x="687708" y="822166"/>
                        <a:pt x="641750" y="724572"/>
                      </a:cubicBezTo>
                      <a:cubicBezTo>
                        <a:pt x="680881" y="609265"/>
                        <a:pt x="726840" y="477752"/>
                        <a:pt x="766130" y="367121"/>
                      </a:cubicBezTo>
                      <a:cubicBezTo>
                        <a:pt x="801651" y="462022"/>
                        <a:pt x="833083" y="540596"/>
                        <a:pt x="860547" y="603480"/>
                      </a:cubicBezTo>
                      <a:cubicBezTo>
                        <a:pt x="818478" y="741016"/>
                        <a:pt x="775576" y="884495"/>
                        <a:pt x="756050" y="959583"/>
                      </a:cubicBezTo>
                      <a:close/>
                      <a:moveTo>
                        <a:pt x="526973" y="947894"/>
                      </a:moveTo>
                      <a:cubicBezTo>
                        <a:pt x="500184" y="883782"/>
                        <a:pt x="454782" y="770972"/>
                        <a:pt x="411006" y="661252"/>
                      </a:cubicBezTo>
                      <a:lnTo>
                        <a:pt x="491492" y="498278"/>
                      </a:lnTo>
                      <a:cubicBezTo>
                        <a:pt x="533085" y="589334"/>
                        <a:pt x="567812" y="664700"/>
                        <a:pt x="597180" y="727583"/>
                      </a:cubicBezTo>
                      <a:cubicBezTo>
                        <a:pt x="567415" y="816025"/>
                        <a:pt x="541856" y="894996"/>
                        <a:pt x="526973" y="947894"/>
                      </a:cubicBezTo>
                      <a:close/>
                      <a:moveTo>
                        <a:pt x="960798" y="280463"/>
                      </a:moveTo>
                      <a:cubicBezTo>
                        <a:pt x="947621" y="322346"/>
                        <a:pt x="915237" y="425686"/>
                        <a:pt x="879478" y="541825"/>
                      </a:cubicBezTo>
                      <a:cubicBezTo>
                        <a:pt x="848641" y="467886"/>
                        <a:pt x="815343" y="382496"/>
                        <a:pt x="785022" y="300038"/>
                      </a:cubicBezTo>
                      <a:cubicBezTo>
                        <a:pt x="782085" y="291994"/>
                        <a:pt x="774385" y="286605"/>
                        <a:pt x="765773" y="286605"/>
                      </a:cubicBezTo>
                      <a:lnTo>
                        <a:pt x="765694" y="286605"/>
                      </a:lnTo>
                      <a:cubicBezTo>
                        <a:pt x="757042" y="286684"/>
                        <a:pt x="749342" y="292113"/>
                        <a:pt x="746445" y="300236"/>
                      </a:cubicBezTo>
                      <a:cubicBezTo>
                        <a:pt x="708385" y="406666"/>
                        <a:pt x="659609" y="544440"/>
                        <a:pt x="616508" y="670722"/>
                      </a:cubicBezTo>
                      <a:cubicBezTo>
                        <a:pt x="579202" y="590999"/>
                        <a:pt x="541618" y="509373"/>
                        <a:pt x="510940" y="441972"/>
                      </a:cubicBezTo>
                      <a:cubicBezTo>
                        <a:pt x="507645" y="434760"/>
                        <a:pt x="500502" y="430084"/>
                        <a:pt x="492604" y="429966"/>
                      </a:cubicBezTo>
                      <a:cubicBezTo>
                        <a:pt x="483277" y="429054"/>
                        <a:pt x="477404" y="434285"/>
                        <a:pt x="473871" y="441417"/>
                      </a:cubicBezTo>
                      <a:lnTo>
                        <a:pt x="390607" y="610018"/>
                      </a:lnTo>
                      <a:cubicBezTo>
                        <a:pt x="377827" y="577883"/>
                        <a:pt x="365485" y="546738"/>
                        <a:pt x="354094" y="518011"/>
                      </a:cubicBezTo>
                      <a:cubicBezTo>
                        <a:pt x="351237" y="510641"/>
                        <a:pt x="344331" y="505608"/>
                        <a:pt x="336433" y="505093"/>
                      </a:cubicBezTo>
                      <a:cubicBezTo>
                        <a:pt x="328020" y="504776"/>
                        <a:pt x="320995" y="508659"/>
                        <a:pt x="317106" y="515515"/>
                      </a:cubicBezTo>
                      <a:lnTo>
                        <a:pt x="2622" y="1075246"/>
                      </a:lnTo>
                      <a:cubicBezTo>
                        <a:pt x="-2895" y="1085113"/>
                        <a:pt x="597" y="1097595"/>
                        <a:pt x="10519" y="1103142"/>
                      </a:cubicBezTo>
                      <a:cubicBezTo>
                        <a:pt x="13655" y="1104925"/>
                        <a:pt x="17108" y="1105757"/>
                        <a:pt x="20521" y="1105757"/>
                      </a:cubicBezTo>
                      <a:cubicBezTo>
                        <a:pt x="27704" y="1105757"/>
                        <a:pt x="34649" y="1101993"/>
                        <a:pt x="38420" y="1095296"/>
                      </a:cubicBezTo>
                      <a:lnTo>
                        <a:pt x="331790" y="573128"/>
                      </a:lnTo>
                      <a:cubicBezTo>
                        <a:pt x="344093" y="604154"/>
                        <a:pt x="355364" y="632683"/>
                        <a:pt x="366040" y="659707"/>
                      </a:cubicBezTo>
                      <a:lnTo>
                        <a:pt x="106404" y="1185401"/>
                      </a:lnTo>
                      <a:cubicBezTo>
                        <a:pt x="101404" y="1195546"/>
                        <a:pt x="105571" y="1207829"/>
                        <a:pt x="115771" y="1212822"/>
                      </a:cubicBezTo>
                      <a:cubicBezTo>
                        <a:pt x="118628" y="1214288"/>
                        <a:pt x="121764" y="1214922"/>
                        <a:pt x="124819" y="1214922"/>
                      </a:cubicBezTo>
                      <a:cubicBezTo>
                        <a:pt x="132360" y="1214922"/>
                        <a:pt x="139623" y="1210761"/>
                        <a:pt x="143195" y="1203510"/>
                      </a:cubicBezTo>
                      <a:lnTo>
                        <a:pt x="386400" y="711060"/>
                      </a:lnTo>
                      <a:cubicBezTo>
                        <a:pt x="462957" y="903991"/>
                        <a:pt x="495342" y="983081"/>
                        <a:pt x="513122" y="1013987"/>
                      </a:cubicBezTo>
                      <a:cubicBezTo>
                        <a:pt x="513122" y="1014067"/>
                        <a:pt x="513202" y="1014146"/>
                        <a:pt x="513202" y="1014185"/>
                      </a:cubicBezTo>
                      <a:lnTo>
                        <a:pt x="513281" y="1014185"/>
                      </a:lnTo>
                      <a:cubicBezTo>
                        <a:pt x="525505" y="1035463"/>
                        <a:pt x="530942" y="1033879"/>
                        <a:pt x="539157" y="1031422"/>
                      </a:cubicBezTo>
                      <a:cubicBezTo>
                        <a:pt x="549317" y="1028411"/>
                        <a:pt x="555747" y="1018782"/>
                        <a:pt x="553643" y="1008440"/>
                      </a:cubicBezTo>
                      <a:cubicBezTo>
                        <a:pt x="554040" y="991758"/>
                        <a:pt x="582933" y="899909"/>
                        <a:pt x="622541" y="781552"/>
                      </a:cubicBezTo>
                      <a:cubicBezTo>
                        <a:pt x="743508" y="1037564"/>
                        <a:pt x="753906" y="1035741"/>
                        <a:pt x="769345" y="1032175"/>
                      </a:cubicBezTo>
                      <a:cubicBezTo>
                        <a:pt x="778394" y="1030233"/>
                        <a:pt x="785736" y="1019653"/>
                        <a:pt x="786291" y="1010421"/>
                      </a:cubicBezTo>
                      <a:cubicBezTo>
                        <a:pt x="787363" y="990728"/>
                        <a:pt x="832607" y="836550"/>
                        <a:pt x="886265" y="660183"/>
                      </a:cubicBezTo>
                      <a:cubicBezTo>
                        <a:pt x="924761" y="741452"/>
                        <a:pt x="953456" y="784167"/>
                        <a:pt x="971910" y="786980"/>
                      </a:cubicBezTo>
                      <a:cubicBezTo>
                        <a:pt x="981594" y="788644"/>
                        <a:pt x="990683" y="784721"/>
                        <a:pt x="996636" y="776916"/>
                      </a:cubicBezTo>
                      <a:cubicBezTo>
                        <a:pt x="1003065" y="768515"/>
                        <a:pt x="1021718" y="736975"/>
                        <a:pt x="1047435" y="691842"/>
                      </a:cubicBezTo>
                      <a:lnTo>
                        <a:pt x="1101252" y="939414"/>
                      </a:lnTo>
                      <a:cubicBezTo>
                        <a:pt x="1102998" y="947379"/>
                        <a:pt x="1109229" y="953521"/>
                        <a:pt x="1117167" y="955145"/>
                      </a:cubicBezTo>
                      <a:cubicBezTo>
                        <a:pt x="1125303" y="956730"/>
                        <a:pt x="1133319" y="953560"/>
                        <a:pt x="1138042" y="946943"/>
                      </a:cubicBezTo>
                      <a:cubicBezTo>
                        <a:pt x="1285918" y="738837"/>
                        <a:pt x="1361919" y="627493"/>
                        <a:pt x="1401012" y="566907"/>
                      </a:cubicBezTo>
                      <a:lnTo>
                        <a:pt x="1368032" y="662164"/>
                      </a:lnTo>
                      <a:cubicBezTo>
                        <a:pt x="1364340" y="672862"/>
                        <a:pt x="1369976" y="684512"/>
                        <a:pt x="1380731" y="688236"/>
                      </a:cubicBezTo>
                      <a:cubicBezTo>
                        <a:pt x="1382914" y="688989"/>
                        <a:pt x="1385176" y="689346"/>
                        <a:pt x="1387439" y="689346"/>
                      </a:cubicBezTo>
                      <a:cubicBezTo>
                        <a:pt x="1395892" y="689346"/>
                        <a:pt x="1403869" y="684036"/>
                        <a:pt x="1406806" y="675557"/>
                      </a:cubicBezTo>
                      <a:lnTo>
                        <a:pt x="1482530" y="457148"/>
                      </a:lnTo>
                      <a:cubicBezTo>
                        <a:pt x="1485506" y="448430"/>
                        <a:pt x="1482371" y="438842"/>
                        <a:pt x="1474791" y="433571"/>
                      </a:cubicBezTo>
                      <a:cubicBezTo>
                        <a:pt x="1467171" y="428341"/>
                        <a:pt x="1457011" y="428896"/>
                        <a:pt x="1449986" y="434721"/>
                      </a:cubicBezTo>
                      <a:lnTo>
                        <a:pt x="1298499" y="561003"/>
                      </a:lnTo>
                      <a:cubicBezTo>
                        <a:pt x="1289847" y="568254"/>
                        <a:pt x="1288656" y="581132"/>
                        <a:pt x="1295919" y="589849"/>
                      </a:cubicBezTo>
                      <a:cubicBezTo>
                        <a:pt x="1303182" y="598527"/>
                        <a:pt x="1316120" y="599676"/>
                        <a:pt x="1324772" y="592425"/>
                      </a:cubicBezTo>
                      <a:lnTo>
                        <a:pt x="1347989" y="573089"/>
                      </a:lnTo>
                      <a:cubicBezTo>
                        <a:pt x="1291792" y="656933"/>
                        <a:pt x="1202812" y="784444"/>
                        <a:pt x="1131454" y="885327"/>
                      </a:cubicBezTo>
                      <a:lnTo>
                        <a:pt x="1077757" y="638191"/>
                      </a:lnTo>
                      <a:cubicBezTo>
                        <a:pt x="1132367" y="540913"/>
                        <a:pt x="1204598" y="409520"/>
                        <a:pt x="1265717" y="297740"/>
                      </a:cubicBezTo>
                      <a:cubicBezTo>
                        <a:pt x="1267741" y="306893"/>
                        <a:pt x="1275560" y="313907"/>
                        <a:pt x="1285362" y="313907"/>
                      </a:cubicBezTo>
                      <a:lnTo>
                        <a:pt x="1456415" y="313907"/>
                      </a:lnTo>
                      <a:cubicBezTo>
                        <a:pt x="1467766" y="313907"/>
                        <a:pt x="1476934" y="304753"/>
                        <a:pt x="1476934" y="293460"/>
                      </a:cubicBezTo>
                      <a:cubicBezTo>
                        <a:pt x="1476934" y="282128"/>
                        <a:pt x="1467766" y="272974"/>
                        <a:pt x="1456415" y="272974"/>
                      </a:cubicBezTo>
                      <a:lnTo>
                        <a:pt x="1285362" y="272974"/>
                      </a:lnTo>
                      <a:cubicBezTo>
                        <a:pt x="1282942" y="272974"/>
                        <a:pt x="1280679" y="273569"/>
                        <a:pt x="1278497" y="274361"/>
                      </a:cubicBezTo>
                      <a:cubicBezTo>
                        <a:pt x="1331162" y="177995"/>
                        <a:pt x="1373508" y="99896"/>
                        <a:pt x="1385454" y="77944"/>
                      </a:cubicBezTo>
                      <a:cubicBezTo>
                        <a:pt x="1385692" y="77468"/>
                        <a:pt x="1385692" y="76953"/>
                        <a:pt x="1385891" y="76517"/>
                      </a:cubicBezTo>
                      <a:lnTo>
                        <a:pt x="1347592" y="219917"/>
                      </a:lnTo>
                      <a:cubicBezTo>
                        <a:pt x="1344655" y="230854"/>
                        <a:pt x="1351204" y="242068"/>
                        <a:pt x="1362118" y="244960"/>
                      </a:cubicBezTo>
                      <a:cubicBezTo>
                        <a:pt x="1363904" y="245435"/>
                        <a:pt x="1365690" y="245674"/>
                        <a:pt x="1367436" y="245674"/>
                      </a:cubicBezTo>
                      <a:cubicBezTo>
                        <a:pt x="1376525" y="245674"/>
                        <a:pt x="1384820" y="239611"/>
                        <a:pt x="1387240" y="230458"/>
                      </a:cubicBezTo>
                      <a:lnTo>
                        <a:pt x="1441930" y="25680"/>
                      </a:lnTo>
                      <a:cubicBezTo>
                        <a:pt x="1444112" y="17557"/>
                        <a:pt x="1441096" y="8958"/>
                        <a:pt x="1434310" y="3965"/>
                      </a:cubicBezTo>
                      <a:cubicBezTo>
                        <a:pt x="1427642" y="-1027"/>
                        <a:pt x="1418395" y="-1463"/>
                        <a:pt x="1411331" y="3014"/>
                      </a:cubicBezTo>
                      <a:lnTo>
                        <a:pt x="1190430" y="139480"/>
                      </a:lnTo>
                      <a:cubicBezTo>
                        <a:pt x="1180786" y="145464"/>
                        <a:pt x="1177809" y="158064"/>
                        <a:pt x="1183802" y="167693"/>
                      </a:cubicBezTo>
                      <a:cubicBezTo>
                        <a:pt x="1189755" y="177322"/>
                        <a:pt x="1202455" y="180293"/>
                        <a:pt x="1211980" y="174350"/>
                      </a:cubicBezTo>
                      <a:lnTo>
                        <a:pt x="1324018" y="105087"/>
                      </a:lnTo>
                      <a:cubicBezTo>
                        <a:pt x="1255755" y="230695"/>
                        <a:pt x="1145583" y="432303"/>
                        <a:pt x="1064581" y="577645"/>
                      </a:cubicBezTo>
                      <a:lnTo>
                        <a:pt x="1000406" y="282286"/>
                      </a:lnTo>
                      <a:cubicBezTo>
                        <a:pt x="998421" y="273212"/>
                        <a:pt x="990563" y="266595"/>
                        <a:pt x="981237" y="266159"/>
                      </a:cubicBezTo>
                      <a:cubicBezTo>
                        <a:pt x="971831" y="265327"/>
                        <a:pt x="963536" y="271627"/>
                        <a:pt x="960798" y="280463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1" name="Freeform 108">
                  <a:extLst>
                    <a:ext uri="{FF2B5EF4-FFF2-40B4-BE49-F238E27FC236}">
                      <a16:creationId xmlns:a16="http://schemas.microsoft.com/office/drawing/2014/main" id="{ABCF7780-0E99-4F9A-8AE1-5B9B7366A0C2}"/>
                    </a:ext>
                  </a:extLst>
                </p:cNvPr>
                <p:cNvSpPr/>
                <p:nvPr/>
              </p:nvSpPr>
              <p:spPr>
                <a:xfrm>
                  <a:off x="5314661" y="2323207"/>
                  <a:ext cx="178118" cy="45966"/>
                </a:xfrm>
                <a:custGeom>
                  <a:avLst/>
                  <a:gdLst>
                    <a:gd name="connsiteX0" fmla="*/ 20416 w 178118"/>
                    <a:gd name="connsiteY0" fmla="*/ 45866 h 45966"/>
                    <a:gd name="connsiteX1" fmla="*/ 22837 w 178118"/>
                    <a:gd name="connsiteY1" fmla="*/ 45746 h 45966"/>
                    <a:gd name="connsiteX2" fmla="*/ 156068 w 178118"/>
                    <a:gd name="connsiteY2" fmla="*/ 42656 h 45966"/>
                    <a:gd name="connsiteX3" fmla="*/ 178015 w 178118"/>
                    <a:gd name="connsiteY3" fmla="*/ 23675 h 45966"/>
                    <a:gd name="connsiteX4" fmla="*/ 159045 w 178118"/>
                    <a:gd name="connsiteY4" fmla="*/ 1803 h 45966"/>
                    <a:gd name="connsiteX5" fmla="*/ 18035 w 178118"/>
                    <a:gd name="connsiteY5" fmla="*/ 5052 h 45966"/>
                    <a:gd name="connsiteX6" fmla="*/ 96 w 178118"/>
                    <a:gd name="connsiteY6" fmla="*/ 27836 h 45966"/>
                    <a:gd name="connsiteX7" fmla="*/ 20416 w 178118"/>
                    <a:gd name="connsiteY7" fmla="*/ 45866 h 45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8118" h="45966">
                      <a:moveTo>
                        <a:pt x="20416" y="45866"/>
                      </a:moveTo>
                      <a:cubicBezTo>
                        <a:pt x="21250" y="45866"/>
                        <a:pt x="22043" y="45866"/>
                        <a:pt x="22837" y="45746"/>
                      </a:cubicBezTo>
                      <a:cubicBezTo>
                        <a:pt x="66930" y="40516"/>
                        <a:pt x="111777" y="39446"/>
                        <a:pt x="156068" y="42656"/>
                      </a:cubicBezTo>
                      <a:cubicBezTo>
                        <a:pt x="167379" y="43646"/>
                        <a:pt x="177182" y="35048"/>
                        <a:pt x="178015" y="23675"/>
                      </a:cubicBezTo>
                      <a:cubicBezTo>
                        <a:pt x="178809" y="12422"/>
                        <a:pt x="170316" y="2595"/>
                        <a:pt x="159045" y="1803"/>
                      </a:cubicBezTo>
                      <a:cubicBezTo>
                        <a:pt x="112134" y="-1565"/>
                        <a:pt x="64628" y="-455"/>
                        <a:pt x="18035" y="5052"/>
                      </a:cubicBezTo>
                      <a:cubicBezTo>
                        <a:pt x="6803" y="6400"/>
                        <a:pt x="-1253" y="16583"/>
                        <a:pt x="96" y="27836"/>
                      </a:cubicBezTo>
                      <a:cubicBezTo>
                        <a:pt x="1327" y="38218"/>
                        <a:pt x="10217" y="45866"/>
                        <a:pt x="20416" y="45866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2" name="Freeform 109">
                  <a:extLst>
                    <a:ext uri="{FF2B5EF4-FFF2-40B4-BE49-F238E27FC236}">
                      <a16:creationId xmlns:a16="http://schemas.microsoft.com/office/drawing/2014/main" id="{465AC331-48D8-4D50-A104-A1A83D3A6BFF}"/>
                    </a:ext>
                  </a:extLst>
                </p:cNvPr>
                <p:cNvSpPr/>
                <p:nvPr/>
              </p:nvSpPr>
              <p:spPr>
                <a:xfrm>
                  <a:off x="5581667" y="2324438"/>
                  <a:ext cx="123031" cy="40932"/>
                </a:xfrm>
                <a:custGeom>
                  <a:avLst/>
                  <a:gdLst>
                    <a:gd name="connsiteX0" fmla="*/ 102520 w 123031"/>
                    <a:gd name="connsiteY0" fmla="*/ 40831 h 40932"/>
                    <a:gd name="connsiteX1" fmla="*/ 122999 w 123031"/>
                    <a:gd name="connsiteY1" fmla="*/ 20345 h 40932"/>
                    <a:gd name="connsiteX2" fmla="*/ 102520 w 123031"/>
                    <a:gd name="connsiteY2" fmla="*/ -101 h 40932"/>
                    <a:gd name="connsiteX3" fmla="*/ 20447 w 123031"/>
                    <a:gd name="connsiteY3" fmla="*/ -101 h 40932"/>
                    <a:gd name="connsiteX4" fmla="*/ -32 w 123031"/>
                    <a:gd name="connsiteY4" fmla="*/ 20345 h 40932"/>
                    <a:gd name="connsiteX5" fmla="*/ 20447 w 123031"/>
                    <a:gd name="connsiteY5" fmla="*/ 40831 h 40932"/>
                    <a:gd name="connsiteX6" fmla="*/ 102520 w 123031"/>
                    <a:gd name="connsiteY6" fmla="*/ 40831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031" h="40932">
                      <a:moveTo>
                        <a:pt x="102520" y="40831"/>
                      </a:moveTo>
                      <a:cubicBezTo>
                        <a:pt x="113831" y="40831"/>
                        <a:pt x="122999" y="31677"/>
                        <a:pt x="122999" y="20345"/>
                      </a:cubicBezTo>
                      <a:cubicBezTo>
                        <a:pt x="122999" y="9052"/>
                        <a:pt x="113831" y="-101"/>
                        <a:pt x="102520" y="-101"/>
                      </a:cubicBezTo>
                      <a:lnTo>
                        <a:pt x="20447" y="-101"/>
                      </a:lnTo>
                      <a:cubicBezTo>
                        <a:pt x="9136" y="-101"/>
                        <a:pt x="-32" y="9052"/>
                        <a:pt x="-32" y="20345"/>
                      </a:cubicBezTo>
                      <a:cubicBezTo>
                        <a:pt x="-32" y="31677"/>
                        <a:pt x="9136" y="40831"/>
                        <a:pt x="20447" y="40831"/>
                      </a:cubicBezTo>
                      <a:lnTo>
                        <a:pt x="102520" y="40831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3" name="Freeform 110">
                  <a:extLst>
                    <a:ext uri="{FF2B5EF4-FFF2-40B4-BE49-F238E27FC236}">
                      <a16:creationId xmlns:a16="http://schemas.microsoft.com/office/drawing/2014/main" id="{F7D60FD9-6BD2-4648-9FD2-2560C0DD3D2A}"/>
                    </a:ext>
                  </a:extLst>
                </p:cNvPr>
                <p:cNvSpPr/>
                <p:nvPr/>
              </p:nvSpPr>
              <p:spPr>
                <a:xfrm>
                  <a:off x="5807251" y="2310767"/>
                  <a:ext cx="158115" cy="40971"/>
                </a:xfrm>
                <a:custGeom>
                  <a:avLst/>
                  <a:gdLst>
                    <a:gd name="connsiteX0" fmla="*/ 20545 w 158115"/>
                    <a:gd name="connsiteY0" fmla="*/ 40869 h 40971"/>
                    <a:gd name="connsiteX1" fmla="*/ 137583 w 158115"/>
                    <a:gd name="connsiteY1" fmla="*/ 40869 h 40971"/>
                    <a:gd name="connsiteX2" fmla="*/ 158102 w 158115"/>
                    <a:gd name="connsiteY2" fmla="*/ 20384 h 40971"/>
                    <a:gd name="connsiteX3" fmla="*/ 137583 w 158115"/>
                    <a:gd name="connsiteY3" fmla="*/ -103 h 40971"/>
                    <a:gd name="connsiteX4" fmla="*/ 20545 w 158115"/>
                    <a:gd name="connsiteY4" fmla="*/ -103 h 40971"/>
                    <a:gd name="connsiteX5" fmla="*/ -13 w 158115"/>
                    <a:gd name="connsiteY5" fmla="*/ 20384 h 40971"/>
                    <a:gd name="connsiteX6" fmla="*/ 20545 w 158115"/>
                    <a:gd name="connsiteY6" fmla="*/ 40869 h 4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8115" h="40971">
                      <a:moveTo>
                        <a:pt x="20545" y="40869"/>
                      </a:moveTo>
                      <a:lnTo>
                        <a:pt x="137583" y="40869"/>
                      </a:lnTo>
                      <a:cubicBezTo>
                        <a:pt x="148895" y="40869"/>
                        <a:pt x="158102" y="31716"/>
                        <a:pt x="158102" y="20384"/>
                      </a:cubicBezTo>
                      <a:cubicBezTo>
                        <a:pt x="158102" y="9051"/>
                        <a:pt x="148895" y="-103"/>
                        <a:pt x="137583" y="-103"/>
                      </a:cubicBezTo>
                      <a:lnTo>
                        <a:pt x="20545" y="-103"/>
                      </a:lnTo>
                      <a:cubicBezTo>
                        <a:pt x="9194" y="-103"/>
                        <a:pt x="-13" y="9051"/>
                        <a:pt x="-13" y="20384"/>
                      </a:cubicBezTo>
                      <a:cubicBezTo>
                        <a:pt x="-13" y="31716"/>
                        <a:pt x="9194" y="40869"/>
                        <a:pt x="20545" y="40869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4" name="Freeform 111">
                  <a:extLst>
                    <a:ext uri="{FF2B5EF4-FFF2-40B4-BE49-F238E27FC236}">
                      <a16:creationId xmlns:a16="http://schemas.microsoft.com/office/drawing/2014/main" id="{79A5DC0F-5A49-4D53-B55E-8DA5A6A5E9AB}"/>
                    </a:ext>
                  </a:extLst>
                </p:cNvPr>
                <p:cNvSpPr/>
                <p:nvPr/>
              </p:nvSpPr>
              <p:spPr>
                <a:xfrm>
                  <a:off x="6470470" y="2269836"/>
                  <a:ext cx="116522" cy="40931"/>
                </a:xfrm>
                <a:custGeom>
                  <a:avLst/>
                  <a:gdLst>
                    <a:gd name="connsiteX0" fmla="*/ 20557 w 116522"/>
                    <a:gd name="connsiteY0" fmla="*/ -106 h 40931"/>
                    <a:gd name="connsiteX1" fmla="*/ 38 w 116522"/>
                    <a:gd name="connsiteY1" fmla="*/ 20340 h 40931"/>
                    <a:gd name="connsiteX2" fmla="*/ 20557 w 116522"/>
                    <a:gd name="connsiteY2" fmla="*/ 40826 h 40931"/>
                    <a:gd name="connsiteX3" fmla="*/ 96043 w 116522"/>
                    <a:gd name="connsiteY3" fmla="*/ 40826 h 40931"/>
                    <a:gd name="connsiteX4" fmla="*/ 116561 w 116522"/>
                    <a:gd name="connsiteY4" fmla="*/ 20340 h 40931"/>
                    <a:gd name="connsiteX5" fmla="*/ 96043 w 116522"/>
                    <a:gd name="connsiteY5" fmla="*/ -106 h 40931"/>
                    <a:gd name="connsiteX6" fmla="*/ 20557 w 116522"/>
                    <a:gd name="connsiteY6" fmla="*/ -106 h 40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522" h="40931">
                      <a:moveTo>
                        <a:pt x="20557" y="-106"/>
                      </a:moveTo>
                      <a:cubicBezTo>
                        <a:pt x="9206" y="-106"/>
                        <a:pt x="38" y="9048"/>
                        <a:pt x="38" y="20340"/>
                      </a:cubicBezTo>
                      <a:cubicBezTo>
                        <a:pt x="38" y="31673"/>
                        <a:pt x="9206" y="40826"/>
                        <a:pt x="20557" y="40826"/>
                      </a:cubicBezTo>
                      <a:lnTo>
                        <a:pt x="96043" y="40826"/>
                      </a:lnTo>
                      <a:cubicBezTo>
                        <a:pt x="107393" y="40826"/>
                        <a:pt x="116561" y="31673"/>
                        <a:pt x="116561" y="20340"/>
                      </a:cubicBezTo>
                      <a:cubicBezTo>
                        <a:pt x="116561" y="9048"/>
                        <a:pt x="107393" y="-106"/>
                        <a:pt x="96043" y="-106"/>
                      </a:cubicBezTo>
                      <a:lnTo>
                        <a:pt x="20557" y="-106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5" name="Freeform 112">
                  <a:extLst>
                    <a:ext uri="{FF2B5EF4-FFF2-40B4-BE49-F238E27FC236}">
                      <a16:creationId xmlns:a16="http://schemas.microsoft.com/office/drawing/2014/main" id="{4124DE24-0146-4F57-BB23-2B2D9955909E}"/>
                    </a:ext>
                  </a:extLst>
                </p:cNvPr>
                <p:cNvSpPr/>
                <p:nvPr/>
              </p:nvSpPr>
              <p:spPr>
                <a:xfrm>
                  <a:off x="5697912" y="3013860"/>
                  <a:ext cx="213161" cy="40932"/>
                </a:xfrm>
                <a:custGeom>
                  <a:avLst/>
                  <a:gdLst>
                    <a:gd name="connsiteX0" fmla="*/ 192624 w 213161"/>
                    <a:gd name="connsiteY0" fmla="*/ 40886 h 40932"/>
                    <a:gd name="connsiteX1" fmla="*/ 213142 w 213161"/>
                    <a:gd name="connsiteY1" fmla="*/ 20439 h 40932"/>
                    <a:gd name="connsiteX2" fmla="*/ 192624 w 213161"/>
                    <a:gd name="connsiteY2" fmla="*/ -46 h 40932"/>
                    <a:gd name="connsiteX3" fmla="*/ 20499 w 213161"/>
                    <a:gd name="connsiteY3" fmla="*/ -46 h 40932"/>
                    <a:gd name="connsiteX4" fmla="*/ -20 w 213161"/>
                    <a:gd name="connsiteY4" fmla="*/ 20439 h 40932"/>
                    <a:gd name="connsiteX5" fmla="*/ 20499 w 213161"/>
                    <a:gd name="connsiteY5" fmla="*/ 40886 h 40932"/>
                    <a:gd name="connsiteX6" fmla="*/ 192624 w 213161"/>
                    <a:gd name="connsiteY6" fmla="*/ 40886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161" h="40932">
                      <a:moveTo>
                        <a:pt x="192624" y="40886"/>
                      </a:moveTo>
                      <a:cubicBezTo>
                        <a:pt x="203974" y="40886"/>
                        <a:pt x="213142" y="31732"/>
                        <a:pt x="213142" y="20439"/>
                      </a:cubicBezTo>
                      <a:cubicBezTo>
                        <a:pt x="213142" y="9107"/>
                        <a:pt x="203974" y="-46"/>
                        <a:pt x="192624" y="-46"/>
                      </a:cubicBezTo>
                      <a:lnTo>
                        <a:pt x="20499" y="-46"/>
                      </a:lnTo>
                      <a:cubicBezTo>
                        <a:pt x="9148" y="-46"/>
                        <a:pt x="-20" y="9107"/>
                        <a:pt x="-20" y="20439"/>
                      </a:cubicBezTo>
                      <a:cubicBezTo>
                        <a:pt x="-20" y="31732"/>
                        <a:pt x="9148" y="40886"/>
                        <a:pt x="20499" y="40886"/>
                      </a:cubicBezTo>
                      <a:lnTo>
                        <a:pt x="192624" y="40886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6" name="Freeform 113">
                  <a:extLst>
                    <a:ext uri="{FF2B5EF4-FFF2-40B4-BE49-F238E27FC236}">
                      <a16:creationId xmlns:a16="http://schemas.microsoft.com/office/drawing/2014/main" id="{A556F5E0-DB58-4925-93D6-8E4355C05444}"/>
                    </a:ext>
                  </a:extLst>
                </p:cNvPr>
                <p:cNvSpPr/>
                <p:nvPr/>
              </p:nvSpPr>
              <p:spPr>
                <a:xfrm>
                  <a:off x="6244846" y="3007045"/>
                  <a:ext cx="172521" cy="40932"/>
                </a:xfrm>
                <a:custGeom>
                  <a:avLst/>
                  <a:gdLst>
                    <a:gd name="connsiteX0" fmla="*/ 152065 w 172521"/>
                    <a:gd name="connsiteY0" fmla="*/ 40885 h 40932"/>
                    <a:gd name="connsiteX1" fmla="*/ 172544 w 172521"/>
                    <a:gd name="connsiteY1" fmla="*/ 20399 h 40932"/>
                    <a:gd name="connsiteX2" fmla="*/ 152065 w 172521"/>
                    <a:gd name="connsiteY2" fmla="*/ -47 h 40932"/>
                    <a:gd name="connsiteX3" fmla="*/ 20541 w 172521"/>
                    <a:gd name="connsiteY3" fmla="*/ -47 h 40932"/>
                    <a:gd name="connsiteX4" fmla="*/ 22 w 172521"/>
                    <a:gd name="connsiteY4" fmla="*/ 20399 h 40932"/>
                    <a:gd name="connsiteX5" fmla="*/ 20541 w 172521"/>
                    <a:gd name="connsiteY5" fmla="*/ 40885 h 40932"/>
                    <a:gd name="connsiteX6" fmla="*/ 152065 w 172521"/>
                    <a:gd name="connsiteY6" fmla="*/ 40885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521" h="40932">
                      <a:moveTo>
                        <a:pt x="152065" y="40885"/>
                      </a:moveTo>
                      <a:cubicBezTo>
                        <a:pt x="163416" y="40885"/>
                        <a:pt x="172544" y="31732"/>
                        <a:pt x="172544" y="20399"/>
                      </a:cubicBezTo>
                      <a:cubicBezTo>
                        <a:pt x="172544" y="9106"/>
                        <a:pt x="163416" y="-47"/>
                        <a:pt x="152065" y="-47"/>
                      </a:cubicBezTo>
                      <a:lnTo>
                        <a:pt x="20541" y="-47"/>
                      </a:lnTo>
                      <a:cubicBezTo>
                        <a:pt x="9190" y="-47"/>
                        <a:pt x="22" y="9106"/>
                        <a:pt x="22" y="20399"/>
                      </a:cubicBezTo>
                      <a:cubicBezTo>
                        <a:pt x="22" y="31732"/>
                        <a:pt x="9190" y="40885"/>
                        <a:pt x="20541" y="40885"/>
                      </a:cubicBezTo>
                      <a:lnTo>
                        <a:pt x="152065" y="40885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7" name="Freeform 114">
                  <a:extLst>
                    <a:ext uri="{FF2B5EF4-FFF2-40B4-BE49-F238E27FC236}">
                      <a16:creationId xmlns:a16="http://schemas.microsoft.com/office/drawing/2014/main" id="{17D33DB9-E6FD-477A-A79F-0B188AD8246B}"/>
                    </a:ext>
                  </a:extLst>
                </p:cNvPr>
                <p:cNvSpPr/>
                <p:nvPr/>
              </p:nvSpPr>
              <p:spPr>
                <a:xfrm>
                  <a:off x="6490988" y="3013860"/>
                  <a:ext cx="422275" cy="40932"/>
                </a:xfrm>
                <a:custGeom>
                  <a:avLst/>
                  <a:gdLst>
                    <a:gd name="connsiteX0" fmla="*/ 20570 w 422275"/>
                    <a:gd name="connsiteY0" fmla="*/ -46 h 40932"/>
                    <a:gd name="connsiteX1" fmla="*/ 52 w 422275"/>
                    <a:gd name="connsiteY1" fmla="*/ 20439 h 40932"/>
                    <a:gd name="connsiteX2" fmla="*/ 20570 w 422275"/>
                    <a:gd name="connsiteY2" fmla="*/ 40886 h 40932"/>
                    <a:gd name="connsiteX3" fmla="*/ 401809 w 422275"/>
                    <a:gd name="connsiteY3" fmla="*/ 40886 h 40932"/>
                    <a:gd name="connsiteX4" fmla="*/ 422327 w 422275"/>
                    <a:gd name="connsiteY4" fmla="*/ 20439 h 40932"/>
                    <a:gd name="connsiteX5" fmla="*/ 401809 w 422275"/>
                    <a:gd name="connsiteY5" fmla="*/ -46 h 40932"/>
                    <a:gd name="connsiteX6" fmla="*/ 20570 w 422275"/>
                    <a:gd name="connsiteY6" fmla="*/ -46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2275" h="40932">
                      <a:moveTo>
                        <a:pt x="20570" y="-46"/>
                      </a:moveTo>
                      <a:cubicBezTo>
                        <a:pt x="9220" y="-46"/>
                        <a:pt x="52" y="9107"/>
                        <a:pt x="52" y="20439"/>
                      </a:cubicBezTo>
                      <a:cubicBezTo>
                        <a:pt x="52" y="31732"/>
                        <a:pt x="9220" y="40886"/>
                        <a:pt x="20570" y="40886"/>
                      </a:cubicBezTo>
                      <a:lnTo>
                        <a:pt x="401809" y="40886"/>
                      </a:lnTo>
                      <a:cubicBezTo>
                        <a:pt x="413159" y="40886"/>
                        <a:pt x="422327" y="31732"/>
                        <a:pt x="422327" y="20439"/>
                      </a:cubicBezTo>
                      <a:cubicBezTo>
                        <a:pt x="422327" y="9107"/>
                        <a:pt x="413159" y="-46"/>
                        <a:pt x="401809" y="-46"/>
                      </a:cubicBezTo>
                      <a:lnTo>
                        <a:pt x="20570" y="-46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8" name="Freeform 115">
                  <a:extLst>
                    <a:ext uri="{FF2B5EF4-FFF2-40B4-BE49-F238E27FC236}">
                      <a16:creationId xmlns:a16="http://schemas.microsoft.com/office/drawing/2014/main" id="{F61DA375-4B09-4D8D-B15E-C140920A5897}"/>
                    </a:ext>
                  </a:extLst>
                </p:cNvPr>
                <p:cNvSpPr/>
                <p:nvPr/>
              </p:nvSpPr>
              <p:spPr>
                <a:xfrm>
                  <a:off x="5361802" y="1907238"/>
                  <a:ext cx="350719" cy="376030"/>
                </a:xfrm>
                <a:custGeom>
                  <a:avLst/>
                  <a:gdLst>
                    <a:gd name="connsiteX0" fmla="*/ 100801 w 350719"/>
                    <a:gd name="connsiteY0" fmla="*/ 100085 h 376030"/>
                    <a:gd name="connsiteX1" fmla="*/ 205219 w 350719"/>
                    <a:gd name="connsiteY1" fmla="*/ 46434 h 376030"/>
                    <a:gd name="connsiteX2" fmla="*/ 145450 w 350719"/>
                    <a:gd name="connsiteY2" fmla="*/ 189557 h 376030"/>
                    <a:gd name="connsiteX3" fmla="*/ 135805 w 350719"/>
                    <a:gd name="connsiteY3" fmla="*/ 209963 h 376030"/>
                    <a:gd name="connsiteX4" fmla="*/ 137195 w 350719"/>
                    <a:gd name="connsiteY4" fmla="*/ 229815 h 376030"/>
                    <a:gd name="connsiteX5" fmla="*/ 154856 w 350719"/>
                    <a:gd name="connsiteY5" fmla="*/ 239126 h 376030"/>
                    <a:gd name="connsiteX6" fmla="*/ 305708 w 350719"/>
                    <a:gd name="connsiteY6" fmla="*/ 246536 h 376030"/>
                    <a:gd name="connsiteX7" fmla="*/ 309399 w 350719"/>
                    <a:gd name="connsiteY7" fmla="*/ 246180 h 376030"/>
                    <a:gd name="connsiteX8" fmla="*/ 309676 w 350719"/>
                    <a:gd name="connsiteY8" fmla="*/ 251846 h 376030"/>
                    <a:gd name="connsiteX9" fmla="*/ 298167 w 350719"/>
                    <a:gd name="connsiteY9" fmla="*/ 298682 h 376030"/>
                    <a:gd name="connsiteX10" fmla="*/ 133702 w 350719"/>
                    <a:gd name="connsiteY10" fmla="*/ 327568 h 376030"/>
                    <a:gd name="connsiteX11" fmla="*/ 41111 w 350719"/>
                    <a:gd name="connsiteY11" fmla="*/ 206357 h 376030"/>
                    <a:gd name="connsiteX12" fmla="*/ 100801 w 350719"/>
                    <a:gd name="connsiteY12" fmla="*/ 100085 h 376030"/>
                    <a:gd name="connsiteX13" fmla="*/ 121201 w 350719"/>
                    <a:gd name="connsiteY13" fmla="*/ 366637 h 376030"/>
                    <a:gd name="connsiteX14" fmla="*/ 182438 w 350719"/>
                    <a:gd name="connsiteY14" fmla="*/ 375909 h 376030"/>
                    <a:gd name="connsiteX15" fmla="*/ 320630 w 350719"/>
                    <a:gd name="connsiteY15" fmla="*/ 332956 h 376030"/>
                    <a:gd name="connsiteX16" fmla="*/ 350674 w 350719"/>
                    <a:gd name="connsiteY16" fmla="*/ 251172 h 376030"/>
                    <a:gd name="connsiteX17" fmla="*/ 338252 w 350719"/>
                    <a:gd name="connsiteY17" fmla="*/ 216779 h 376030"/>
                    <a:gd name="connsiteX18" fmla="*/ 310629 w 350719"/>
                    <a:gd name="connsiteY18" fmla="*/ 205882 h 376030"/>
                    <a:gd name="connsiteX19" fmla="*/ 186844 w 350719"/>
                    <a:gd name="connsiteY19" fmla="*/ 197917 h 376030"/>
                    <a:gd name="connsiteX20" fmla="*/ 253519 w 350719"/>
                    <a:gd name="connsiteY20" fmla="*/ 24997 h 376030"/>
                    <a:gd name="connsiteX21" fmla="*/ 248756 w 350719"/>
                    <a:gd name="connsiteY21" fmla="*/ 6691 h 376030"/>
                    <a:gd name="connsiteX22" fmla="*/ 231056 w 350719"/>
                    <a:gd name="connsiteY22" fmla="*/ 74 h 376030"/>
                    <a:gd name="connsiteX23" fmla="*/ 74091 w 350719"/>
                    <a:gd name="connsiteY23" fmla="*/ 68980 h 376030"/>
                    <a:gd name="connsiteX24" fmla="*/ 74 w 350719"/>
                    <a:gd name="connsiteY24" fmla="*/ 204654 h 376030"/>
                    <a:gd name="connsiteX25" fmla="*/ 121201 w 350719"/>
                    <a:gd name="connsiteY25" fmla="*/ 366637 h 37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50719" h="376030">
                      <a:moveTo>
                        <a:pt x="100801" y="100085"/>
                      </a:moveTo>
                      <a:cubicBezTo>
                        <a:pt x="130646" y="74567"/>
                        <a:pt x="166921" y="56023"/>
                        <a:pt x="205219" y="46434"/>
                      </a:cubicBezTo>
                      <a:cubicBezTo>
                        <a:pt x="190376" y="94617"/>
                        <a:pt x="167556" y="142721"/>
                        <a:pt x="145450" y="189557"/>
                      </a:cubicBezTo>
                      <a:lnTo>
                        <a:pt x="135805" y="209963"/>
                      </a:lnTo>
                      <a:cubicBezTo>
                        <a:pt x="132789" y="216383"/>
                        <a:pt x="133345" y="223871"/>
                        <a:pt x="137195" y="229815"/>
                      </a:cubicBezTo>
                      <a:cubicBezTo>
                        <a:pt x="141084" y="235759"/>
                        <a:pt x="147196" y="238611"/>
                        <a:pt x="154856" y="239126"/>
                      </a:cubicBezTo>
                      <a:cubicBezTo>
                        <a:pt x="205060" y="237859"/>
                        <a:pt x="255781" y="240513"/>
                        <a:pt x="305708" y="246536"/>
                      </a:cubicBezTo>
                      <a:cubicBezTo>
                        <a:pt x="306660" y="246655"/>
                        <a:pt x="308962" y="246933"/>
                        <a:pt x="309399" y="246180"/>
                      </a:cubicBezTo>
                      <a:cubicBezTo>
                        <a:pt x="309518" y="247091"/>
                        <a:pt x="309676" y="248795"/>
                        <a:pt x="309676" y="251846"/>
                      </a:cubicBezTo>
                      <a:cubicBezTo>
                        <a:pt x="309597" y="276333"/>
                        <a:pt x="308804" y="291748"/>
                        <a:pt x="298167" y="298682"/>
                      </a:cubicBezTo>
                      <a:cubicBezTo>
                        <a:pt x="246692" y="332283"/>
                        <a:pt x="184026" y="343655"/>
                        <a:pt x="133702" y="327568"/>
                      </a:cubicBezTo>
                      <a:cubicBezTo>
                        <a:pt x="78775" y="310093"/>
                        <a:pt x="38928" y="257948"/>
                        <a:pt x="41111" y="206357"/>
                      </a:cubicBezTo>
                      <a:cubicBezTo>
                        <a:pt x="42580" y="169903"/>
                        <a:pt x="64328" y="131190"/>
                        <a:pt x="100801" y="100085"/>
                      </a:cubicBezTo>
                      <a:close/>
                      <a:moveTo>
                        <a:pt x="121201" y="366637"/>
                      </a:moveTo>
                      <a:cubicBezTo>
                        <a:pt x="140608" y="372779"/>
                        <a:pt x="161205" y="375909"/>
                        <a:pt x="182438" y="375909"/>
                      </a:cubicBezTo>
                      <a:cubicBezTo>
                        <a:pt x="229150" y="375909"/>
                        <a:pt x="278244" y="360654"/>
                        <a:pt x="320630" y="332956"/>
                      </a:cubicBezTo>
                      <a:cubicBezTo>
                        <a:pt x="350476" y="313422"/>
                        <a:pt x="350595" y="279345"/>
                        <a:pt x="350674" y="251172"/>
                      </a:cubicBezTo>
                      <a:cubicBezTo>
                        <a:pt x="350714" y="245546"/>
                        <a:pt x="350793" y="228468"/>
                        <a:pt x="338252" y="216779"/>
                      </a:cubicBezTo>
                      <a:cubicBezTo>
                        <a:pt x="328925" y="208140"/>
                        <a:pt x="317059" y="206674"/>
                        <a:pt x="310629" y="205882"/>
                      </a:cubicBezTo>
                      <a:cubicBezTo>
                        <a:pt x="269751" y="200928"/>
                        <a:pt x="228119" y="198274"/>
                        <a:pt x="186844" y="197917"/>
                      </a:cubicBezTo>
                      <a:cubicBezTo>
                        <a:pt x="213236" y="142087"/>
                        <a:pt x="239747" y="84434"/>
                        <a:pt x="253519" y="24997"/>
                      </a:cubicBezTo>
                      <a:cubicBezTo>
                        <a:pt x="254987" y="18499"/>
                        <a:pt x="253241" y="11644"/>
                        <a:pt x="248756" y="6691"/>
                      </a:cubicBezTo>
                      <a:cubicBezTo>
                        <a:pt x="244311" y="1698"/>
                        <a:pt x="237644" y="-877"/>
                        <a:pt x="231056" y="74"/>
                      </a:cubicBezTo>
                      <a:cubicBezTo>
                        <a:pt x="173707" y="7047"/>
                        <a:pt x="117986" y="31535"/>
                        <a:pt x="74091" y="68980"/>
                      </a:cubicBezTo>
                      <a:cubicBezTo>
                        <a:pt x="28411" y="107970"/>
                        <a:pt x="2098" y="156193"/>
                        <a:pt x="74" y="204654"/>
                      </a:cubicBezTo>
                      <a:cubicBezTo>
                        <a:pt x="-2823" y="274114"/>
                        <a:pt x="49287" y="343695"/>
                        <a:pt x="121201" y="366637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9" name="Freeform 116">
                  <a:extLst>
                    <a:ext uri="{FF2B5EF4-FFF2-40B4-BE49-F238E27FC236}">
                      <a16:creationId xmlns:a16="http://schemas.microsoft.com/office/drawing/2014/main" id="{A26938D2-C47E-49AE-8C65-51A1D1FBE93D}"/>
                    </a:ext>
                  </a:extLst>
                </p:cNvPr>
                <p:cNvSpPr/>
                <p:nvPr/>
              </p:nvSpPr>
              <p:spPr>
                <a:xfrm>
                  <a:off x="5568014" y="1916018"/>
                  <a:ext cx="717856" cy="183393"/>
                </a:xfrm>
                <a:custGeom>
                  <a:avLst/>
                  <a:gdLst>
                    <a:gd name="connsiteX0" fmla="*/ 86906 w 717856"/>
                    <a:gd name="connsiteY0" fmla="*/ 52822 h 183393"/>
                    <a:gd name="connsiteX1" fmla="*/ 124093 w 717856"/>
                    <a:gd name="connsiteY1" fmla="*/ 141581 h 183393"/>
                    <a:gd name="connsiteX2" fmla="*/ 53291 w 717856"/>
                    <a:gd name="connsiteY2" fmla="*/ 142056 h 183393"/>
                    <a:gd name="connsiteX3" fmla="*/ 86906 w 717856"/>
                    <a:gd name="connsiteY3" fmla="*/ 52822 h 183393"/>
                    <a:gd name="connsiteX4" fmla="*/ -9 w 717856"/>
                    <a:gd name="connsiteY4" fmla="*/ 162978 h 183393"/>
                    <a:gd name="connsiteX5" fmla="*/ 20469 w 717856"/>
                    <a:gd name="connsiteY5" fmla="*/ 183265 h 183393"/>
                    <a:gd name="connsiteX6" fmla="*/ 20668 w 717856"/>
                    <a:gd name="connsiteY6" fmla="*/ 183265 h 183393"/>
                    <a:gd name="connsiteX7" fmla="*/ 142548 w 717856"/>
                    <a:gd name="connsiteY7" fmla="*/ 182394 h 183393"/>
                    <a:gd name="connsiteX8" fmla="*/ 162511 w 717856"/>
                    <a:gd name="connsiteY8" fmla="*/ 165870 h 183393"/>
                    <a:gd name="connsiteX9" fmla="*/ 159733 w 717856"/>
                    <a:gd name="connsiteY9" fmla="*/ 98786 h 183393"/>
                    <a:gd name="connsiteX10" fmla="*/ 170964 w 717856"/>
                    <a:gd name="connsiteY10" fmla="*/ 102551 h 183393"/>
                    <a:gd name="connsiteX11" fmla="*/ 172393 w 717856"/>
                    <a:gd name="connsiteY11" fmla="*/ 102511 h 183393"/>
                    <a:gd name="connsiteX12" fmla="*/ 410638 w 717856"/>
                    <a:gd name="connsiteY12" fmla="*/ 97043 h 183393"/>
                    <a:gd name="connsiteX13" fmla="*/ 699404 w 717856"/>
                    <a:gd name="connsiteY13" fmla="*/ 87454 h 183393"/>
                    <a:gd name="connsiteX14" fmla="*/ 717740 w 717856"/>
                    <a:gd name="connsiteY14" fmla="*/ 65026 h 183393"/>
                    <a:gd name="connsiteX15" fmla="*/ 695316 w 717856"/>
                    <a:gd name="connsiteY15" fmla="*/ 46720 h 183393"/>
                    <a:gd name="connsiteX16" fmla="*/ 410677 w 717856"/>
                    <a:gd name="connsiteY16" fmla="*/ 56071 h 183393"/>
                    <a:gd name="connsiteX17" fmla="*/ 169615 w 717856"/>
                    <a:gd name="connsiteY17" fmla="*/ 61619 h 183393"/>
                    <a:gd name="connsiteX18" fmla="*/ 151597 w 717856"/>
                    <a:gd name="connsiteY18" fmla="*/ 75368 h 183393"/>
                    <a:gd name="connsiteX19" fmla="*/ 87343 w 717856"/>
                    <a:gd name="connsiteY19" fmla="*/ 2539 h 183393"/>
                    <a:gd name="connsiteX20" fmla="*/ 70237 w 717856"/>
                    <a:gd name="connsiteY20" fmla="*/ 1073 h 183393"/>
                    <a:gd name="connsiteX21" fmla="*/ 58014 w 717856"/>
                    <a:gd name="connsiteY21" fmla="*/ 13158 h 183393"/>
                    <a:gd name="connsiteX22" fmla="*/ 7690 w 717856"/>
                    <a:gd name="connsiteY22" fmla="*/ 146771 h 183393"/>
                    <a:gd name="connsiteX23" fmla="*/ -9 w 717856"/>
                    <a:gd name="connsiteY23" fmla="*/ 162978 h 183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17856" h="183393">
                      <a:moveTo>
                        <a:pt x="86906" y="52822"/>
                      </a:moveTo>
                      <a:cubicBezTo>
                        <a:pt x="110838" y="75289"/>
                        <a:pt x="125086" y="108930"/>
                        <a:pt x="124093" y="141581"/>
                      </a:cubicBezTo>
                      <a:lnTo>
                        <a:pt x="53291" y="142056"/>
                      </a:lnTo>
                      <a:lnTo>
                        <a:pt x="86906" y="52822"/>
                      </a:lnTo>
                      <a:close/>
                      <a:moveTo>
                        <a:pt x="-9" y="162978"/>
                      </a:moveTo>
                      <a:cubicBezTo>
                        <a:pt x="70" y="174191"/>
                        <a:pt x="9238" y="183265"/>
                        <a:pt x="20469" y="183265"/>
                      </a:cubicBezTo>
                      <a:lnTo>
                        <a:pt x="20668" y="183265"/>
                      </a:lnTo>
                      <a:lnTo>
                        <a:pt x="142548" y="182394"/>
                      </a:lnTo>
                      <a:cubicBezTo>
                        <a:pt x="152272" y="182354"/>
                        <a:pt x="160646" y="175419"/>
                        <a:pt x="162511" y="165870"/>
                      </a:cubicBezTo>
                      <a:cubicBezTo>
                        <a:pt x="166876" y="143561"/>
                        <a:pt x="165527" y="120619"/>
                        <a:pt x="159733" y="98786"/>
                      </a:cubicBezTo>
                      <a:cubicBezTo>
                        <a:pt x="163027" y="101005"/>
                        <a:pt x="166757" y="102551"/>
                        <a:pt x="170964" y="102551"/>
                      </a:cubicBezTo>
                      <a:cubicBezTo>
                        <a:pt x="171441" y="102551"/>
                        <a:pt x="171917" y="102511"/>
                        <a:pt x="172393" y="102511"/>
                      </a:cubicBezTo>
                      <a:cubicBezTo>
                        <a:pt x="251689" y="96964"/>
                        <a:pt x="332731" y="97241"/>
                        <a:pt x="410638" y="97043"/>
                      </a:cubicBezTo>
                      <a:cubicBezTo>
                        <a:pt x="505491" y="97122"/>
                        <a:pt x="602804" y="97122"/>
                        <a:pt x="699404" y="87454"/>
                      </a:cubicBezTo>
                      <a:cubicBezTo>
                        <a:pt x="710636" y="86344"/>
                        <a:pt x="718891" y="76319"/>
                        <a:pt x="717740" y="65026"/>
                      </a:cubicBezTo>
                      <a:cubicBezTo>
                        <a:pt x="716589" y="53773"/>
                        <a:pt x="706151" y="45492"/>
                        <a:pt x="695316" y="46720"/>
                      </a:cubicBezTo>
                      <a:cubicBezTo>
                        <a:pt x="600781" y="56151"/>
                        <a:pt x="503863" y="56507"/>
                        <a:pt x="410677" y="56071"/>
                      </a:cubicBezTo>
                      <a:cubicBezTo>
                        <a:pt x="331381" y="55992"/>
                        <a:pt x="250260" y="56032"/>
                        <a:pt x="169615" y="61619"/>
                      </a:cubicBezTo>
                      <a:cubicBezTo>
                        <a:pt x="161122" y="62213"/>
                        <a:pt x="154216" y="67840"/>
                        <a:pt x="151597" y="75368"/>
                      </a:cubicBezTo>
                      <a:cubicBezTo>
                        <a:pt x="138421" y="45174"/>
                        <a:pt x="116196" y="18864"/>
                        <a:pt x="87343" y="2539"/>
                      </a:cubicBezTo>
                      <a:cubicBezTo>
                        <a:pt x="82144" y="-393"/>
                        <a:pt x="75833" y="-948"/>
                        <a:pt x="70237" y="1073"/>
                      </a:cubicBezTo>
                      <a:cubicBezTo>
                        <a:pt x="64602" y="3134"/>
                        <a:pt x="60117" y="7532"/>
                        <a:pt x="58014" y="13158"/>
                      </a:cubicBezTo>
                      <a:lnTo>
                        <a:pt x="7690" y="146771"/>
                      </a:lnTo>
                      <a:cubicBezTo>
                        <a:pt x="2967" y="150536"/>
                        <a:pt x="-49" y="156400"/>
                        <a:pt x="-9" y="162978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40" name="Freeform 117">
                  <a:extLst>
                    <a:ext uri="{FF2B5EF4-FFF2-40B4-BE49-F238E27FC236}">
                      <a16:creationId xmlns:a16="http://schemas.microsoft.com/office/drawing/2014/main" id="{C8B86674-9E7C-411B-BC71-364F5C864B86}"/>
                    </a:ext>
                  </a:extLst>
                </p:cNvPr>
                <p:cNvSpPr/>
                <p:nvPr/>
              </p:nvSpPr>
              <p:spPr>
                <a:xfrm>
                  <a:off x="5711960" y="1988760"/>
                  <a:ext cx="695728" cy="246562"/>
                </a:xfrm>
                <a:custGeom>
                  <a:avLst/>
                  <a:gdLst>
                    <a:gd name="connsiteX0" fmla="*/ 516893 w 695728"/>
                    <a:gd name="connsiteY0" fmla="*/ 153286 h 246562"/>
                    <a:gd name="connsiteX1" fmla="*/ 462958 w 695728"/>
                    <a:gd name="connsiteY1" fmla="*/ 170840 h 246562"/>
                    <a:gd name="connsiteX2" fmla="*/ 263805 w 695728"/>
                    <a:gd name="connsiteY2" fmla="*/ 190216 h 246562"/>
                    <a:gd name="connsiteX3" fmla="*/ 19251 w 695728"/>
                    <a:gd name="connsiteY3" fmla="*/ 205511 h 246562"/>
                    <a:gd name="connsiteX4" fmla="*/ 42 w 695728"/>
                    <a:gd name="connsiteY4" fmla="*/ 227264 h 246562"/>
                    <a:gd name="connsiteX5" fmla="*/ 20521 w 695728"/>
                    <a:gd name="connsiteY5" fmla="*/ 246443 h 246562"/>
                    <a:gd name="connsiteX6" fmla="*/ 21791 w 695728"/>
                    <a:gd name="connsiteY6" fmla="*/ 246403 h 246562"/>
                    <a:gd name="connsiteX7" fmla="*/ 266346 w 695728"/>
                    <a:gd name="connsiteY7" fmla="*/ 231069 h 246562"/>
                    <a:gd name="connsiteX8" fmla="*/ 469704 w 695728"/>
                    <a:gd name="connsiteY8" fmla="*/ 211256 h 246562"/>
                    <a:gd name="connsiteX9" fmla="*/ 540507 w 695728"/>
                    <a:gd name="connsiteY9" fmla="*/ 186808 h 246562"/>
                    <a:gd name="connsiteX10" fmla="*/ 566661 w 695728"/>
                    <a:gd name="connsiteY10" fmla="*/ 163034 h 246562"/>
                    <a:gd name="connsiteX11" fmla="*/ 690010 w 695728"/>
                    <a:gd name="connsiteY11" fmla="*/ 34493 h 246562"/>
                    <a:gd name="connsiteX12" fmla="*/ 689415 w 695728"/>
                    <a:gd name="connsiteY12" fmla="*/ 5527 h 246562"/>
                    <a:gd name="connsiteX13" fmla="*/ 660403 w 695728"/>
                    <a:gd name="connsiteY13" fmla="*/ 6162 h 246562"/>
                    <a:gd name="connsiteX14" fmla="*/ 537015 w 695728"/>
                    <a:gd name="connsiteY14" fmla="*/ 134702 h 246562"/>
                    <a:gd name="connsiteX15" fmla="*/ 516893 w 695728"/>
                    <a:gd name="connsiteY15" fmla="*/ 153286 h 246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95728" h="246562">
                      <a:moveTo>
                        <a:pt x="516893" y="153286"/>
                      </a:moveTo>
                      <a:cubicBezTo>
                        <a:pt x="502090" y="163668"/>
                        <a:pt x="482127" y="167670"/>
                        <a:pt x="462958" y="170840"/>
                      </a:cubicBezTo>
                      <a:cubicBezTo>
                        <a:pt x="397394" y="181816"/>
                        <a:pt x="329489" y="186095"/>
                        <a:pt x="263805" y="190216"/>
                      </a:cubicBezTo>
                      <a:lnTo>
                        <a:pt x="19251" y="205511"/>
                      </a:lnTo>
                      <a:cubicBezTo>
                        <a:pt x="7940" y="206224"/>
                        <a:pt x="-672" y="215972"/>
                        <a:pt x="42" y="227264"/>
                      </a:cubicBezTo>
                      <a:cubicBezTo>
                        <a:pt x="757" y="238121"/>
                        <a:pt x="9766" y="246443"/>
                        <a:pt x="20521" y="246443"/>
                      </a:cubicBezTo>
                      <a:cubicBezTo>
                        <a:pt x="20918" y="246443"/>
                        <a:pt x="21355" y="246443"/>
                        <a:pt x="21791" y="246403"/>
                      </a:cubicBezTo>
                      <a:lnTo>
                        <a:pt x="266346" y="231069"/>
                      </a:lnTo>
                      <a:cubicBezTo>
                        <a:pt x="333100" y="226908"/>
                        <a:pt x="402077" y="222589"/>
                        <a:pt x="469704" y="211256"/>
                      </a:cubicBezTo>
                      <a:cubicBezTo>
                        <a:pt x="492485" y="207452"/>
                        <a:pt x="518600" y="202143"/>
                        <a:pt x="540507" y="186808"/>
                      </a:cubicBezTo>
                      <a:cubicBezTo>
                        <a:pt x="550746" y="179597"/>
                        <a:pt x="559200" y="170800"/>
                        <a:pt x="566661" y="163034"/>
                      </a:cubicBezTo>
                      <a:lnTo>
                        <a:pt x="690010" y="34493"/>
                      </a:lnTo>
                      <a:cubicBezTo>
                        <a:pt x="697868" y="26330"/>
                        <a:pt x="697590" y="13373"/>
                        <a:pt x="689415" y="5527"/>
                      </a:cubicBezTo>
                      <a:cubicBezTo>
                        <a:pt x="681199" y="-2279"/>
                        <a:pt x="668261" y="-1922"/>
                        <a:pt x="660403" y="6162"/>
                      </a:cubicBezTo>
                      <a:lnTo>
                        <a:pt x="537015" y="134702"/>
                      </a:lnTo>
                      <a:cubicBezTo>
                        <a:pt x="530585" y="141439"/>
                        <a:pt x="523878" y="148373"/>
                        <a:pt x="516893" y="153286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41" name="Freeform 118">
                  <a:extLst>
                    <a:ext uri="{FF2B5EF4-FFF2-40B4-BE49-F238E27FC236}">
                      <a16:creationId xmlns:a16="http://schemas.microsoft.com/office/drawing/2014/main" id="{EBE88EE8-6687-40E8-8582-058E967A7832}"/>
                    </a:ext>
                  </a:extLst>
                </p:cNvPr>
                <p:cNvSpPr/>
                <p:nvPr/>
              </p:nvSpPr>
              <p:spPr>
                <a:xfrm>
                  <a:off x="6452962" y="1844330"/>
                  <a:ext cx="208950" cy="278657"/>
                </a:xfrm>
                <a:custGeom>
                  <a:avLst/>
                  <a:gdLst>
                    <a:gd name="connsiteX0" fmla="*/ 562 w 208950"/>
                    <a:gd name="connsiteY0" fmla="*/ 253525 h 278657"/>
                    <a:gd name="connsiteX1" fmla="*/ 16041 w 208950"/>
                    <a:gd name="connsiteY1" fmla="*/ 278012 h 278657"/>
                    <a:gd name="connsiteX2" fmla="*/ 20565 w 208950"/>
                    <a:gd name="connsiteY2" fmla="*/ 278528 h 278657"/>
                    <a:gd name="connsiteX3" fmla="*/ 40527 w 208950"/>
                    <a:gd name="connsiteY3" fmla="*/ 262559 h 278657"/>
                    <a:gd name="connsiteX4" fmla="*/ 53267 w 208950"/>
                    <a:gd name="connsiteY4" fmla="*/ 239894 h 278657"/>
                    <a:gd name="connsiteX5" fmla="*/ 204953 w 208950"/>
                    <a:gd name="connsiteY5" fmla="*/ 32541 h 278657"/>
                    <a:gd name="connsiteX6" fmla="*/ 200707 w 208950"/>
                    <a:gd name="connsiteY6" fmla="*/ 3853 h 278657"/>
                    <a:gd name="connsiteX7" fmla="*/ 172012 w 208950"/>
                    <a:gd name="connsiteY7" fmla="*/ 8132 h 278657"/>
                    <a:gd name="connsiteX8" fmla="*/ 19930 w 208950"/>
                    <a:gd name="connsiteY8" fmla="*/ 215961 h 278657"/>
                    <a:gd name="connsiteX9" fmla="*/ 562 w 208950"/>
                    <a:gd name="connsiteY9" fmla="*/ 253525 h 278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8950" h="278657">
                      <a:moveTo>
                        <a:pt x="562" y="253525"/>
                      </a:moveTo>
                      <a:cubicBezTo>
                        <a:pt x="-1978" y="264580"/>
                        <a:pt x="5007" y="275517"/>
                        <a:pt x="16041" y="278012"/>
                      </a:cubicBezTo>
                      <a:cubicBezTo>
                        <a:pt x="17548" y="278369"/>
                        <a:pt x="19056" y="278528"/>
                        <a:pt x="20565" y="278528"/>
                      </a:cubicBezTo>
                      <a:cubicBezTo>
                        <a:pt x="29971" y="278528"/>
                        <a:pt x="38424" y="272069"/>
                        <a:pt x="40527" y="262559"/>
                      </a:cubicBezTo>
                      <a:cubicBezTo>
                        <a:pt x="42234" y="255268"/>
                        <a:pt x="47830" y="247423"/>
                        <a:pt x="53267" y="239894"/>
                      </a:cubicBezTo>
                      <a:cubicBezTo>
                        <a:pt x="103353" y="170433"/>
                        <a:pt x="153915" y="101249"/>
                        <a:pt x="204953" y="32541"/>
                      </a:cubicBezTo>
                      <a:cubicBezTo>
                        <a:pt x="211700" y="23466"/>
                        <a:pt x="209795" y="10589"/>
                        <a:pt x="200707" y="3853"/>
                      </a:cubicBezTo>
                      <a:cubicBezTo>
                        <a:pt x="191618" y="-2804"/>
                        <a:pt x="178799" y="-942"/>
                        <a:pt x="172012" y="8132"/>
                      </a:cubicBezTo>
                      <a:cubicBezTo>
                        <a:pt x="120816" y="77039"/>
                        <a:pt x="70214" y="146341"/>
                        <a:pt x="19930" y="215961"/>
                      </a:cubicBezTo>
                      <a:cubicBezTo>
                        <a:pt x="12865" y="225867"/>
                        <a:pt x="4015" y="238111"/>
                        <a:pt x="562" y="25352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42" name="Freeform 119">
                  <a:extLst>
                    <a:ext uri="{FF2B5EF4-FFF2-40B4-BE49-F238E27FC236}">
                      <a16:creationId xmlns:a16="http://schemas.microsoft.com/office/drawing/2014/main" id="{B8E5AB45-110A-4ED4-A6AF-EF60F1E50291}"/>
                    </a:ext>
                  </a:extLst>
                </p:cNvPr>
                <p:cNvSpPr/>
                <p:nvPr/>
              </p:nvSpPr>
              <p:spPr>
                <a:xfrm>
                  <a:off x="6420009" y="1826062"/>
                  <a:ext cx="126162" cy="138072"/>
                </a:xfrm>
                <a:custGeom>
                  <a:avLst/>
                  <a:gdLst>
                    <a:gd name="connsiteX0" fmla="*/ 42002 w 126162"/>
                    <a:gd name="connsiteY0" fmla="*/ 45650 h 138072"/>
                    <a:gd name="connsiteX1" fmla="*/ 48114 w 126162"/>
                    <a:gd name="connsiteY1" fmla="*/ 40143 h 138072"/>
                    <a:gd name="connsiteX2" fmla="*/ 68553 w 126162"/>
                    <a:gd name="connsiteY2" fmla="*/ 48503 h 138072"/>
                    <a:gd name="connsiteX3" fmla="*/ 83952 w 126162"/>
                    <a:gd name="connsiteY3" fmla="*/ 85314 h 138072"/>
                    <a:gd name="connsiteX4" fmla="*/ 56964 w 126162"/>
                    <a:gd name="connsiteY4" fmla="*/ 87731 h 138072"/>
                    <a:gd name="connsiteX5" fmla="*/ 42002 w 126162"/>
                    <a:gd name="connsiteY5" fmla="*/ 45650 h 138072"/>
                    <a:gd name="connsiteX6" fmla="*/ 72879 w 126162"/>
                    <a:gd name="connsiteY6" fmla="*/ 137935 h 138072"/>
                    <a:gd name="connsiteX7" fmla="*/ 123242 w 126162"/>
                    <a:gd name="connsiteY7" fmla="*/ 97162 h 138072"/>
                    <a:gd name="connsiteX8" fmla="*/ 91334 w 126162"/>
                    <a:gd name="connsiteY8" fmla="*/ 14387 h 138072"/>
                    <a:gd name="connsiteX9" fmla="*/ 2751 w 126162"/>
                    <a:gd name="connsiteY9" fmla="*/ 33803 h 138072"/>
                    <a:gd name="connsiteX10" fmla="*/ 27913 w 126162"/>
                    <a:gd name="connsiteY10" fmla="*/ 116617 h 138072"/>
                    <a:gd name="connsiteX11" fmla="*/ 72879 w 126162"/>
                    <a:gd name="connsiteY11" fmla="*/ 137935 h 13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6162" h="138072">
                      <a:moveTo>
                        <a:pt x="42002" y="45650"/>
                      </a:moveTo>
                      <a:cubicBezTo>
                        <a:pt x="43669" y="40143"/>
                        <a:pt x="46130" y="40143"/>
                        <a:pt x="48114" y="40143"/>
                      </a:cubicBezTo>
                      <a:cubicBezTo>
                        <a:pt x="51091" y="40143"/>
                        <a:pt x="57679" y="41212"/>
                        <a:pt x="68553" y="48503"/>
                      </a:cubicBezTo>
                      <a:cubicBezTo>
                        <a:pt x="84865" y="59281"/>
                        <a:pt x="87206" y="74576"/>
                        <a:pt x="83952" y="85314"/>
                      </a:cubicBezTo>
                      <a:cubicBezTo>
                        <a:pt x="80737" y="95854"/>
                        <a:pt x="70022" y="100847"/>
                        <a:pt x="56964" y="87731"/>
                      </a:cubicBezTo>
                      <a:cubicBezTo>
                        <a:pt x="42995" y="73784"/>
                        <a:pt x="38867" y="55992"/>
                        <a:pt x="42002" y="45650"/>
                      </a:cubicBezTo>
                      <a:close/>
                      <a:moveTo>
                        <a:pt x="72879" y="137935"/>
                      </a:moveTo>
                      <a:cubicBezTo>
                        <a:pt x="95977" y="137935"/>
                        <a:pt x="115702" y="121927"/>
                        <a:pt x="123242" y="97162"/>
                      </a:cubicBezTo>
                      <a:cubicBezTo>
                        <a:pt x="130386" y="73506"/>
                        <a:pt x="126338" y="37646"/>
                        <a:pt x="91334" y="14387"/>
                      </a:cubicBezTo>
                      <a:cubicBezTo>
                        <a:pt x="51924" y="-11765"/>
                        <a:pt x="13308" y="-988"/>
                        <a:pt x="2751" y="33803"/>
                      </a:cubicBezTo>
                      <a:cubicBezTo>
                        <a:pt x="-5266" y="60232"/>
                        <a:pt x="4855" y="93556"/>
                        <a:pt x="27913" y="116617"/>
                      </a:cubicBezTo>
                      <a:cubicBezTo>
                        <a:pt x="45455" y="134250"/>
                        <a:pt x="62084" y="137935"/>
                        <a:pt x="72879" y="13793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43" name="Freeform 120">
                  <a:extLst>
                    <a:ext uri="{FF2B5EF4-FFF2-40B4-BE49-F238E27FC236}">
                      <a16:creationId xmlns:a16="http://schemas.microsoft.com/office/drawing/2014/main" id="{291C7A29-2DB5-43AE-AEDD-3A7F90026B95}"/>
                    </a:ext>
                  </a:extLst>
                </p:cNvPr>
                <p:cNvSpPr/>
                <p:nvPr/>
              </p:nvSpPr>
              <p:spPr>
                <a:xfrm>
                  <a:off x="6558403" y="1979945"/>
                  <a:ext cx="134428" cy="133573"/>
                </a:xfrm>
                <a:custGeom>
                  <a:avLst/>
                  <a:gdLst>
                    <a:gd name="connsiteX0" fmla="*/ 92889 w 134428"/>
                    <a:gd name="connsiteY0" fmla="*/ 62402 h 133573"/>
                    <a:gd name="connsiteX1" fmla="*/ 52329 w 134428"/>
                    <a:gd name="connsiteY1" fmla="*/ 90892 h 133573"/>
                    <a:gd name="connsiteX2" fmla="*/ 41652 w 134428"/>
                    <a:gd name="connsiteY2" fmla="*/ 70406 h 133573"/>
                    <a:gd name="connsiteX3" fmla="*/ 73799 w 134428"/>
                    <a:gd name="connsiteY3" fmla="*/ 40847 h 133573"/>
                    <a:gd name="connsiteX4" fmla="*/ 82411 w 134428"/>
                    <a:gd name="connsiteY4" fmla="*/ 42867 h 133573"/>
                    <a:gd name="connsiteX5" fmla="*/ 92889 w 134428"/>
                    <a:gd name="connsiteY5" fmla="*/ 62402 h 133573"/>
                    <a:gd name="connsiteX6" fmla="*/ 73601 w 134428"/>
                    <a:gd name="connsiteY6" fmla="*/ -125 h 133573"/>
                    <a:gd name="connsiteX7" fmla="*/ 1568 w 134428"/>
                    <a:gd name="connsiteY7" fmla="*/ 61768 h 133573"/>
                    <a:gd name="connsiteX8" fmla="*/ 35421 w 134428"/>
                    <a:gd name="connsiteY8" fmla="*/ 128178 h 133573"/>
                    <a:gd name="connsiteX9" fmla="*/ 59869 w 134428"/>
                    <a:gd name="connsiteY9" fmla="*/ 133448 h 133573"/>
                    <a:gd name="connsiteX10" fmla="*/ 132934 w 134428"/>
                    <a:gd name="connsiteY10" fmla="*/ 71278 h 133573"/>
                    <a:gd name="connsiteX11" fmla="*/ 99715 w 134428"/>
                    <a:gd name="connsiteY11" fmla="*/ 5740 h 133573"/>
                    <a:gd name="connsiteX12" fmla="*/ 73601 w 134428"/>
                    <a:gd name="connsiteY12" fmla="*/ -125 h 133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428" h="133573">
                      <a:moveTo>
                        <a:pt x="92889" y="62402"/>
                      </a:moveTo>
                      <a:cubicBezTo>
                        <a:pt x="88762" y="80867"/>
                        <a:pt x="67251" y="97588"/>
                        <a:pt x="52329" y="90892"/>
                      </a:cubicBezTo>
                      <a:cubicBezTo>
                        <a:pt x="45899" y="87960"/>
                        <a:pt x="38914" y="83046"/>
                        <a:pt x="41652" y="70406"/>
                      </a:cubicBezTo>
                      <a:cubicBezTo>
                        <a:pt x="44668" y="56419"/>
                        <a:pt x="58996" y="40847"/>
                        <a:pt x="73799" y="40847"/>
                      </a:cubicBezTo>
                      <a:cubicBezTo>
                        <a:pt x="76657" y="40886"/>
                        <a:pt x="79594" y="41560"/>
                        <a:pt x="82411" y="42867"/>
                      </a:cubicBezTo>
                      <a:cubicBezTo>
                        <a:pt x="91817" y="47265"/>
                        <a:pt x="94953" y="53090"/>
                        <a:pt x="92889" y="62402"/>
                      </a:cubicBezTo>
                      <a:close/>
                      <a:moveTo>
                        <a:pt x="73601" y="-125"/>
                      </a:moveTo>
                      <a:cubicBezTo>
                        <a:pt x="36850" y="-125"/>
                        <a:pt x="8077" y="31337"/>
                        <a:pt x="1568" y="61768"/>
                      </a:cubicBezTo>
                      <a:cubicBezTo>
                        <a:pt x="-4624" y="90495"/>
                        <a:pt x="8355" y="115974"/>
                        <a:pt x="35421" y="128178"/>
                      </a:cubicBezTo>
                      <a:cubicBezTo>
                        <a:pt x="43200" y="131665"/>
                        <a:pt x="51415" y="133448"/>
                        <a:pt x="59869" y="133448"/>
                      </a:cubicBezTo>
                      <a:cubicBezTo>
                        <a:pt x="92532" y="133448"/>
                        <a:pt x="125313" y="105553"/>
                        <a:pt x="132934" y="71278"/>
                      </a:cubicBezTo>
                      <a:cubicBezTo>
                        <a:pt x="139125" y="43224"/>
                        <a:pt x="126385" y="18141"/>
                        <a:pt x="99715" y="5740"/>
                      </a:cubicBezTo>
                      <a:cubicBezTo>
                        <a:pt x="91619" y="1975"/>
                        <a:pt x="83086" y="-6"/>
                        <a:pt x="73601" y="-12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44" name="Freeform 121">
                  <a:extLst>
                    <a:ext uri="{FF2B5EF4-FFF2-40B4-BE49-F238E27FC236}">
                      <a16:creationId xmlns:a16="http://schemas.microsoft.com/office/drawing/2014/main" id="{124206D0-7094-4F05-B989-505C7E9C5BC9}"/>
                    </a:ext>
                  </a:extLst>
                </p:cNvPr>
                <p:cNvSpPr/>
                <p:nvPr/>
              </p:nvSpPr>
              <p:spPr>
                <a:xfrm>
                  <a:off x="5844833" y="3179486"/>
                  <a:ext cx="973887" cy="91178"/>
                </a:xfrm>
                <a:custGeom>
                  <a:avLst/>
                  <a:gdLst>
                    <a:gd name="connsiteX0" fmla="*/ 957367 w 973887"/>
                    <a:gd name="connsiteY0" fmla="*/ 5480 h 91178"/>
                    <a:gd name="connsiteX1" fmla="*/ 755437 w 973887"/>
                    <a:gd name="connsiteY1" fmla="*/ 18912 h 91178"/>
                    <a:gd name="connsiteX2" fmla="*/ 687929 w 973887"/>
                    <a:gd name="connsiteY2" fmla="*/ 31394 h 91178"/>
                    <a:gd name="connsiteX3" fmla="*/ 502429 w 973887"/>
                    <a:gd name="connsiteY3" fmla="*/ 42568 h 91178"/>
                    <a:gd name="connsiteX4" fmla="*/ 20226 w 973887"/>
                    <a:gd name="connsiteY4" fmla="*/ 50215 h 91178"/>
                    <a:gd name="connsiteX5" fmla="*/ 25 w 973887"/>
                    <a:gd name="connsiteY5" fmla="*/ 71018 h 91178"/>
                    <a:gd name="connsiteX6" fmla="*/ 20543 w 973887"/>
                    <a:gd name="connsiteY6" fmla="*/ 91147 h 91178"/>
                    <a:gd name="connsiteX7" fmla="*/ 20861 w 973887"/>
                    <a:gd name="connsiteY7" fmla="*/ 91147 h 91178"/>
                    <a:gd name="connsiteX8" fmla="*/ 503064 w 973887"/>
                    <a:gd name="connsiteY8" fmla="*/ 83539 h 91178"/>
                    <a:gd name="connsiteX9" fmla="*/ 694080 w 973887"/>
                    <a:gd name="connsiteY9" fmla="*/ 71850 h 91178"/>
                    <a:gd name="connsiteX10" fmla="*/ 763533 w 973887"/>
                    <a:gd name="connsiteY10" fmla="*/ 59052 h 91178"/>
                    <a:gd name="connsiteX11" fmla="*/ 949430 w 973887"/>
                    <a:gd name="connsiteY11" fmla="*/ 45698 h 91178"/>
                    <a:gd name="connsiteX12" fmla="*/ 973520 w 973887"/>
                    <a:gd name="connsiteY12" fmla="*/ 29571 h 91178"/>
                    <a:gd name="connsiteX13" fmla="*/ 957367 w 973887"/>
                    <a:gd name="connsiteY13" fmla="*/ 5480 h 91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73887" h="91178">
                      <a:moveTo>
                        <a:pt x="957367" y="5480"/>
                      </a:moveTo>
                      <a:cubicBezTo>
                        <a:pt x="889184" y="-7913"/>
                        <a:pt x="821159" y="5678"/>
                        <a:pt x="755437" y="18912"/>
                      </a:cubicBezTo>
                      <a:cubicBezTo>
                        <a:pt x="732894" y="23429"/>
                        <a:pt x="710392" y="27947"/>
                        <a:pt x="687929" y="31394"/>
                      </a:cubicBezTo>
                      <a:cubicBezTo>
                        <a:pt x="626929" y="40587"/>
                        <a:pt x="563627" y="41578"/>
                        <a:pt x="502429" y="42568"/>
                      </a:cubicBezTo>
                      <a:lnTo>
                        <a:pt x="20226" y="50215"/>
                      </a:lnTo>
                      <a:cubicBezTo>
                        <a:pt x="8875" y="50374"/>
                        <a:pt x="-134" y="59725"/>
                        <a:pt x="25" y="71018"/>
                      </a:cubicBezTo>
                      <a:cubicBezTo>
                        <a:pt x="223" y="82192"/>
                        <a:pt x="9391" y="91147"/>
                        <a:pt x="20543" y="91147"/>
                      </a:cubicBezTo>
                      <a:lnTo>
                        <a:pt x="20861" y="91147"/>
                      </a:lnTo>
                      <a:lnTo>
                        <a:pt x="503064" y="83539"/>
                      </a:lnTo>
                      <a:cubicBezTo>
                        <a:pt x="565652" y="82509"/>
                        <a:pt x="630342" y="81519"/>
                        <a:pt x="694080" y="71850"/>
                      </a:cubicBezTo>
                      <a:cubicBezTo>
                        <a:pt x="717218" y="68363"/>
                        <a:pt x="740356" y="63727"/>
                        <a:pt x="763533" y="59052"/>
                      </a:cubicBezTo>
                      <a:cubicBezTo>
                        <a:pt x="828184" y="46095"/>
                        <a:pt x="889224" y="33851"/>
                        <a:pt x="949430" y="45698"/>
                      </a:cubicBezTo>
                      <a:cubicBezTo>
                        <a:pt x="960224" y="47838"/>
                        <a:pt x="971298" y="40666"/>
                        <a:pt x="973520" y="29571"/>
                      </a:cubicBezTo>
                      <a:cubicBezTo>
                        <a:pt x="975703" y="18436"/>
                        <a:pt x="968519" y="7698"/>
                        <a:pt x="957367" y="5480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45" name="Freeform 122">
                  <a:extLst>
                    <a:ext uri="{FF2B5EF4-FFF2-40B4-BE49-F238E27FC236}">
                      <a16:creationId xmlns:a16="http://schemas.microsoft.com/office/drawing/2014/main" id="{026284F1-9AFE-456B-B53D-6F227945BA9B}"/>
                    </a:ext>
                  </a:extLst>
                </p:cNvPr>
                <p:cNvSpPr/>
                <p:nvPr/>
              </p:nvSpPr>
              <p:spPr>
                <a:xfrm>
                  <a:off x="5614402" y="3277551"/>
                  <a:ext cx="1163049" cy="116781"/>
                </a:xfrm>
                <a:custGeom>
                  <a:avLst/>
                  <a:gdLst>
                    <a:gd name="connsiteX0" fmla="*/ 1139965 w 1163049"/>
                    <a:gd name="connsiteY0" fmla="*/ 105 h 116781"/>
                    <a:gd name="connsiteX1" fmla="*/ 659547 w 1163049"/>
                    <a:gd name="connsiteY1" fmla="*/ 60374 h 116781"/>
                    <a:gd name="connsiteX2" fmla="*/ 461109 w 1163049"/>
                    <a:gd name="connsiteY2" fmla="*/ 75669 h 116781"/>
                    <a:gd name="connsiteX3" fmla="*/ 302597 w 1163049"/>
                    <a:gd name="connsiteY3" fmla="*/ 60453 h 116781"/>
                    <a:gd name="connsiteX4" fmla="*/ 15974 w 1163049"/>
                    <a:gd name="connsiteY4" fmla="*/ 56451 h 116781"/>
                    <a:gd name="connsiteX5" fmla="*/ 536 w 1163049"/>
                    <a:gd name="connsiteY5" fmla="*/ 80939 h 116781"/>
                    <a:gd name="connsiteX6" fmla="*/ 25023 w 1163049"/>
                    <a:gd name="connsiteY6" fmla="*/ 96392 h 116781"/>
                    <a:gd name="connsiteX7" fmla="*/ 297121 w 1163049"/>
                    <a:gd name="connsiteY7" fmla="*/ 101068 h 116781"/>
                    <a:gd name="connsiteX8" fmla="*/ 460316 w 1163049"/>
                    <a:gd name="connsiteY8" fmla="*/ 116601 h 116781"/>
                    <a:gd name="connsiteX9" fmla="*/ 475000 w 1163049"/>
                    <a:gd name="connsiteY9" fmla="*/ 116759 h 116781"/>
                    <a:gd name="connsiteX10" fmla="*/ 664746 w 1163049"/>
                    <a:gd name="connsiteY10" fmla="*/ 100989 h 116781"/>
                    <a:gd name="connsiteX11" fmla="*/ 1145124 w 1163049"/>
                    <a:gd name="connsiteY11" fmla="*/ 40720 h 116781"/>
                    <a:gd name="connsiteX12" fmla="*/ 1162904 w 1163049"/>
                    <a:gd name="connsiteY12" fmla="*/ 17857 h 116781"/>
                    <a:gd name="connsiteX13" fmla="*/ 1139965 w 1163049"/>
                    <a:gd name="connsiteY13" fmla="*/ 105 h 116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63049" h="116781">
                      <a:moveTo>
                        <a:pt x="1139965" y="105"/>
                      </a:moveTo>
                      <a:lnTo>
                        <a:pt x="659547" y="60374"/>
                      </a:lnTo>
                      <a:cubicBezTo>
                        <a:pt x="594340" y="68537"/>
                        <a:pt x="527110" y="77056"/>
                        <a:pt x="461109" y="75669"/>
                      </a:cubicBezTo>
                      <a:cubicBezTo>
                        <a:pt x="408722" y="74639"/>
                        <a:pt x="354786" y="67427"/>
                        <a:pt x="302597" y="60453"/>
                      </a:cubicBezTo>
                      <a:cubicBezTo>
                        <a:pt x="208498" y="47932"/>
                        <a:pt x="111304" y="34935"/>
                        <a:pt x="15974" y="56451"/>
                      </a:cubicBezTo>
                      <a:cubicBezTo>
                        <a:pt x="4941" y="58947"/>
                        <a:pt x="-2005" y="69884"/>
                        <a:pt x="536" y="80939"/>
                      </a:cubicBezTo>
                      <a:cubicBezTo>
                        <a:pt x="2956" y="91954"/>
                        <a:pt x="13910" y="98928"/>
                        <a:pt x="25023" y="96392"/>
                      </a:cubicBezTo>
                      <a:cubicBezTo>
                        <a:pt x="113129" y="76541"/>
                        <a:pt x="202545" y="88467"/>
                        <a:pt x="297121" y="101068"/>
                      </a:cubicBezTo>
                      <a:cubicBezTo>
                        <a:pt x="350500" y="108200"/>
                        <a:pt x="405587" y="115531"/>
                        <a:pt x="460316" y="116601"/>
                      </a:cubicBezTo>
                      <a:cubicBezTo>
                        <a:pt x="465197" y="116719"/>
                        <a:pt x="470119" y="116759"/>
                        <a:pt x="475000" y="116759"/>
                      </a:cubicBezTo>
                      <a:cubicBezTo>
                        <a:pt x="538937" y="116759"/>
                        <a:pt x="602794" y="108755"/>
                        <a:pt x="664746" y="100989"/>
                      </a:cubicBezTo>
                      <a:lnTo>
                        <a:pt x="1145124" y="40720"/>
                      </a:lnTo>
                      <a:cubicBezTo>
                        <a:pt x="1156316" y="39294"/>
                        <a:pt x="1164293" y="29071"/>
                        <a:pt x="1162904" y="17857"/>
                      </a:cubicBezTo>
                      <a:cubicBezTo>
                        <a:pt x="1161436" y="6643"/>
                        <a:pt x="1151038" y="-1123"/>
                        <a:pt x="1139965" y="10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46" name="Freeform 123">
                  <a:extLst>
                    <a:ext uri="{FF2B5EF4-FFF2-40B4-BE49-F238E27FC236}">
                      <a16:creationId xmlns:a16="http://schemas.microsoft.com/office/drawing/2014/main" id="{EDB23D0A-6CB3-4399-83F0-C938638E41BA}"/>
                    </a:ext>
                  </a:extLst>
                </p:cNvPr>
                <p:cNvSpPr/>
                <p:nvPr/>
              </p:nvSpPr>
              <p:spPr>
                <a:xfrm>
                  <a:off x="5009734" y="1528902"/>
                  <a:ext cx="2224912" cy="3839904"/>
                </a:xfrm>
                <a:custGeom>
                  <a:avLst/>
                  <a:gdLst>
                    <a:gd name="connsiteX0" fmla="*/ 1842376 w 2224912"/>
                    <a:gd name="connsiteY0" fmla="*/ 3722803 h 3839904"/>
                    <a:gd name="connsiteX1" fmla="*/ 1821421 w 2224912"/>
                    <a:gd name="connsiteY1" fmla="*/ 3725180 h 3839904"/>
                    <a:gd name="connsiteX2" fmla="*/ 1829954 w 2224912"/>
                    <a:gd name="connsiteY2" fmla="*/ 3727241 h 3839904"/>
                    <a:gd name="connsiteX3" fmla="*/ 1833883 w 2224912"/>
                    <a:gd name="connsiteY3" fmla="*/ 3726924 h 3839904"/>
                    <a:gd name="connsiteX4" fmla="*/ 1842376 w 2224912"/>
                    <a:gd name="connsiteY4" fmla="*/ 3722803 h 3839904"/>
                    <a:gd name="connsiteX5" fmla="*/ 1773797 w 2224912"/>
                    <a:gd name="connsiteY5" fmla="*/ 3439490 h 3839904"/>
                    <a:gd name="connsiteX6" fmla="*/ 1773876 w 2224912"/>
                    <a:gd name="connsiteY6" fmla="*/ 3439370 h 3839904"/>
                    <a:gd name="connsiteX7" fmla="*/ 1773916 w 2224912"/>
                    <a:gd name="connsiteY7" fmla="*/ 3439925 h 3839904"/>
                    <a:gd name="connsiteX8" fmla="*/ 1773797 w 2224912"/>
                    <a:gd name="connsiteY8" fmla="*/ 3439490 h 3839904"/>
                    <a:gd name="connsiteX9" fmla="*/ 1507652 w 2224912"/>
                    <a:gd name="connsiteY9" fmla="*/ 2053671 h 3839904"/>
                    <a:gd name="connsiteX10" fmla="*/ 1590043 w 2224912"/>
                    <a:gd name="connsiteY10" fmla="*/ 2050541 h 3839904"/>
                    <a:gd name="connsiteX11" fmla="*/ 1749309 w 2224912"/>
                    <a:gd name="connsiteY11" fmla="*/ 3253929 h 3839904"/>
                    <a:gd name="connsiteX12" fmla="*/ 1507652 w 2224912"/>
                    <a:gd name="connsiteY12" fmla="*/ 2053671 h 3839904"/>
                    <a:gd name="connsiteX13" fmla="*/ 1620127 w 2224912"/>
                    <a:gd name="connsiteY13" fmla="*/ 2899807 h 3839904"/>
                    <a:gd name="connsiteX14" fmla="*/ 1414466 w 2224912"/>
                    <a:gd name="connsiteY14" fmla="*/ 2057198 h 3839904"/>
                    <a:gd name="connsiteX15" fmla="*/ 1465901 w 2224912"/>
                    <a:gd name="connsiteY15" fmla="*/ 2055216 h 3839904"/>
                    <a:gd name="connsiteX16" fmla="*/ 1698073 w 2224912"/>
                    <a:gd name="connsiteY16" fmla="*/ 3191125 h 3839904"/>
                    <a:gd name="connsiteX17" fmla="*/ 1620127 w 2224912"/>
                    <a:gd name="connsiteY17" fmla="*/ 2899807 h 3839904"/>
                    <a:gd name="connsiteX18" fmla="*/ 1029616 w 2224912"/>
                    <a:gd name="connsiteY18" fmla="*/ 2030887 h 3839904"/>
                    <a:gd name="connsiteX19" fmla="*/ 1028187 w 2224912"/>
                    <a:gd name="connsiteY19" fmla="*/ 2030729 h 3839904"/>
                    <a:gd name="connsiteX20" fmla="*/ 1027314 w 2224912"/>
                    <a:gd name="connsiteY20" fmla="*/ 2030966 h 3839904"/>
                    <a:gd name="connsiteX21" fmla="*/ 133630 w 2224912"/>
                    <a:gd name="connsiteY21" fmla="*/ 2064568 h 3839904"/>
                    <a:gd name="connsiteX22" fmla="*/ 107952 w 2224912"/>
                    <a:gd name="connsiteY22" fmla="*/ 2066747 h 3839904"/>
                    <a:gd name="connsiteX23" fmla="*/ 82076 w 2224912"/>
                    <a:gd name="connsiteY23" fmla="*/ 2068689 h 3839904"/>
                    <a:gd name="connsiteX24" fmla="*/ 47032 w 2224912"/>
                    <a:gd name="connsiteY24" fmla="*/ 2052800 h 3839904"/>
                    <a:gd name="connsiteX25" fmla="*/ 40920 w 2224912"/>
                    <a:gd name="connsiteY25" fmla="*/ 2029342 h 3839904"/>
                    <a:gd name="connsiteX26" fmla="*/ 2178213 w 2224912"/>
                    <a:gd name="connsiteY26" fmla="*/ 1974343 h 3839904"/>
                    <a:gd name="connsiteX27" fmla="*/ 2178649 w 2224912"/>
                    <a:gd name="connsiteY27" fmla="*/ 1988291 h 3839904"/>
                    <a:gd name="connsiteX28" fmla="*/ 1718948 w 2224912"/>
                    <a:gd name="connsiteY28" fmla="*/ 2004973 h 3839904"/>
                    <a:gd name="connsiteX29" fmla="*/ 1029616 w 2224912"/>
                    <a:gd name="connsiteY29" fmla="*/ 2030887 h 3839904"/>
                    <a:gd name="connsiteX30" fmla="*/ 1126969 w 2224912"/>
                    <a:gd name="connsiteY30" fmla="*/ 2505705 h 3839904"/>
                    <a:gd name="connsiteX31" fmla="*/ 1110697 w 2224912"/>
                    <a:gd name="connsiteY31" fmla="*/ 2068649 h 3839904"/>
                    <a:gd name="connsiteX32" fmla="*/ 1152131 w 2224912"/>
                    <a:gd name="connsiteY32" fmla="*/ 2067104 h 3839904"/>
                    <a:gd name="connsiteX33" fmla="*/ 1126969 w 2224912"/>
                    <a:gd name="connsiteY33" fmla="*/ 2505705 h 3839904"/>
                    <a:gd name="connsiteX34" fmla="*/ 1051801 w 2224912"/>
                    <a:gd name="connsiteY34" fmla="*/ 2070908 h 3839904"/>
                    <a:gd name="connsiteX35" fmla="*/ 1069740 w 2224912"/>
                    <a:gd name="connsiteY35" fmla="*/ 2070195 h 3839904"/>
                    <a:gd name="connsiteX36" fmla="*/ 1087797 w 2224912"/>
                    <a:gd name="connsiteY36" fmla="*/ 2555948 h 3839904"/>
                    <a:gd name="connsiteX37" fmla="*/ 1051801 w 2224912"/>
                    <a:gd name="connsiteY37" fmla="*/ 2070908 h 3839904"/>
                    <a:gd name="connsiteX38" fmla="*/ 764185 w 2224912"/>
                    <a:gd name="connsiteY38" fmla="*/ 2083310 h 3839904"/>
                    <a:gd name="connsiteX39" fmla="*/ 668657 w 2224912"/>
                    <a:gd name="connsiteY39" fmla="*/ 2447299 h 3839904"/>
                    <a:gd name="connsiteX40" fmla="*/ 623771 w 2224912"/>
                    <a:gd name="connsiteY40" fmla="*/ 2625568 h 3839904"/>
                    <a:gd name="connsiteX41" fmla="*/ 539991 w 2224912"/>
                    <a:gd name="connsiteY41" fmla="*/ 2886256 h 3839904"/>
                    <a:gd name="connsiteX42" fmla="*/ 468751 w 2224912"/>
                    <a:gd name="connsiteY42" fmla="*/ 3100662 h 3839904"/>
                    <a:gd name="connsiteX43" fmla="*/ 464783 w 2224912"/>
                    <a:gd name="connsiteY43" fmla="*/ 3114214 h 3839904"/>
                    <a:gd name="connsiteX44" fmla="*/ 689850 w 2224912"/>
                    <a:gd name="connsiteY44" fmla="*/ 2084539 h 3839904"/>
                    <a:gd name="connsiteX45" fmla="*/ 765019 w 2224912"/>
                    <a:gd name="connsiteY45" fmla="*/ 2081685 h 3839904"/>
                    <a:gd name="connsiteX46" fmla="*/ 764185 w 2224912"/>
                    <a:gd name="connsiteY46" fmla="*/ 2083310 h 3839904"/>
                    <a:gd name="connsiteX47" fmla="*/ 578527 w 2224912"/>
                    <a:gd name="connsiteY47" fmla="*/ 2092305 h 3839904"/>
                    <a:gd name="connsiteX48" fmla="*/ 578368 w 2224912"/>
                    <a:gd name="connsiteY48" fmla="*/ 2088778 h 3839904"/>
                    <a:gd name="connsiteX49" fmla="*/ 647583 w 2224912"/>
                    <a:gd name="connsiteY49" fmla="*/ 2086123 h 3839904"/>
                    <a:gd name="connsiteX50" fmla="*/ 393464 w 2224912"/>
                    <a:gd name="connsiteY50" fmla="*/ 3248699 h 3839904"/>
                    <a:gd name="connsiteX51" fmla="*/ 578527 w 2224912"/>
                    <a:gd name="connsiteY51" fmla="*/ 2092305 h 3839904"/>
                    <a:gd name="connsiteX52" fmla="*/ 353856 w 2224912"/>
                    <a:gd name="connsiteY52" fmla="*/ 3496271 h 3839904"/>
                    <a:gd name="connsiteX53" fmla="*/ 354491 w 2224912"/>
                    <a:gd name="connsiteY53" fmla="*/ 3492189 h 3839904"/>
                    <a:gd name="connsiteX54" fmla="*/ 354967 w 2224912"/>
                    <a:gd name="connsiteY54" fmla="*/ 3492428 h 3839904"/>
                    <a:gd name="connsiteX55" fmla="*/ 353856 w 2224912"/>
                    <a:gd name="connsiteY55" fmla="*/ 3496271 h 3839904"/>
                    <a:gd name="connsiteX56" fmla="*/ 49175 w 2224912"/>
                    <a:gd name="connsiteY56" fmla="*/ 1968123 h 3839904"/>
                    <a:gd name="connsiteX57" fmla="*/ 92236 w 2224912"/>
                    <a:gd name="connsiteY57" fmla="*/ 1956473 h 3839904"/>
                    <a:gd name="connsiteX58" fmla="*/ 211298 w 2224912"/>
                    <a:gd name="connsiteY58" fmla="*/ 1944744 h 3839904"/>
                    <a:gd name="connsiteX59" fmla="*/ 230110 w 2224912"/>
                    <a:gd name="connsiteY59" fmla="*/ 1957107 h 3839904"/>
                    <a:gd name="connsiteX60" fmla="*/ 248882 w 2224912"/>
                    <a:gd name="connsiteY60" fmla="*/ 1944744 h 3839904"/>
                    <a:gd name="connsiteX61" fmla="*/ 312263 w 2224912"/>
                    <a:gd name="connsiteY61" fmla="*/ 1946052 h 3839904"/>
                    <a:gd name="connsiteX62" fmla="*/ 422039 w 2224912"/>
                    <a:gd name="connsiteY62" fmla="*/ 1947439 h 3839904"/>
                    <a:gd name="connsiteX63" fmla="*/ 1117166 w 2224912"/>
                    <a:gd name="connsiteY63" fmla="*/ 1930599 h 3839904"/>
                    <a:gd name="connsiteX64" fmla="*/ 1840829 w 2224912"/>
                    <a:gd name="connsiteY64" fmla="*/ 1913362 h 3839904"/>
                    <a:gd name="connsiteX65" fmla="*/ 1944572 w 2224912"/>
                    <a:gd name="connsiteY65" fmla="*/ 1904248 h 3839904"/>
                    <a:gd name="connsiteX66" fmla="*/ 2092170 w 2224912"/>
                    <a:gd name="connsiteY66" fmla="*/ 1896878 h 3839904"/>
                    <a:gd name="connsiteX67" fmla="*/ 2172061 w 2224912"/>
                    <a:gd name="connsiteY67" fmla="*/ 1933531 h 3839904"/>
                    <a:gd name="connsiteX68" fmla="*/ 41912 w 2224912"/>
                    <a:gd name="connsiteY68" fmla="*/ 1988371 h 3839904"/>
                    <a:gd name="connsiteX69" fmla="*/ 49175 w 2224912"/>
                    <a:gd name="connsiteY69" fmla="*/ 1968123 h 3839904"/>
                    <a:gd name="connsiteX70" fmla="*/ 244557 w 2224912"/>
                    <a:gd name="connsiteY70" fmla="*/ 317694 h 3839904"/>
                    <a:gd name="connsiteX71" fmla="*/ 1029695 w 2224912"/>
                    <a:gd name="connsiteY71" fmla="*/ 278427 h 3839904"/>
                    <a:gd name="connsiteX72" fmla="*/ 1029854 w 2224912"/>
                    <a:gd name="connsiteY72" fmla="*/ 278427 h 3839904"/>
                    <a:gd name="connsiteX73" fmla="*/ 1095021 w 2224912"/>
                    <a:gd name="connsiteY73" fmla="*/ 273513 h 3839904"/>
                    <a:gd name="connsiteX74" fmla="*/ 1581312 w 2224912"/>
                    <a:gd name="connsiteY74" fmla="*/ 239991 h 3839904"/>
                    <a:gd name="connsiteX75" fmla="*/ 1961042 w 2224912"/>
                    <a:gd name="connsiteY75" fmla="*/ 275098 h 3839904"/>
                    <a:gd name="connsiteX76" fmla="*/ 1974536 w 2224912"/>
                    <a:gd name="connsiteY76" fmla="*/ 881943 h 3839904"/>
                    <a:gd name="connsiteX77" fmla="*/ 1983387 w 2224912"/>
                    <a:gd name="connsiteY77" fmla="*/ 1032515 h 3839904"/>
                    <a:gd name="connsiteX78" fmla="*/ 1982632 w 2224912"/>
                    <a:gd name="connsiteY78" fmla="*/ 1471433 h 3839904"/>
                    <a:gd name="connsiteX79" fmla="*/ 1963265 w 2224912"/>
                    <a:gd name="connsiteY79" fmla="*/ 1860900 h 3839904"/>
                    <a:gd name="connsiteX80" fmla="*/ 1939690 w 2224912"/>
                    <a:gd name="connsiteY80" fmla="*/ 1863594 h 3839904"/>
                    <a:gd name="connsiteX81" fmla="*/ 1839876 w 2224912"/>
                    <a:gd name="connsiteY81" fmla="*/ 1872390 h 3839904"/>
                    <a:gd name="connsiteX82" fmla="*/ 1116174 w 2224912"/>
                    <a:gd name="connsiteY82" fmla="*/ 1889667 h 3839904"/>
                    <a:gd name="connsiteX83" fmla="*/ 420968 w 2224912"/>
                    <a:gd name="connsiteY83" fmla="*/ 1906467 h 3839904"/>
                    <a:gd name="connsiteX84" fmla="*/ 313534 w 2224912"/>
                    <a:gd name="connsiteY84" fmla="*/ 1905160 h 3839904"/>
                    <a:gd name="connsiteX85" fmla="*/ 250589 w 2224912"/>
                    <a:gd name="connsiteY85" fmla="*/ 1903852 h 3839904"/>
                    <a:gd name="connsiteX86" fmla="*/ 250391 w 2224912"/>
                    <a:gd name="connsiteY86" fmla="*/ 1308181 h 3839904"/>
                    <a:gd name="connsiteX87" fmla="*/ 247374 w 2224912"/>
                    <a:gd name="connsiteY87" fmla="*/ 1139540 h 3839904"/>
                    <a:gd name="connsiteX88" fmla="*/ 244557 w 2224912"/>
                    <a:gd name="connsiteY88" fmla="*/ 317694 h 3839904"/>
                    <a:gd name="connsiteX89" fmla="*/ 1059342 w 2224912"/>
                    <a:gd name="connsiteY89" fmla="*/ 61444 h 3839904"/>
                    <a:gd name="connsiteX90" fmla="*/ 1067517 w 2224912"/>
                    <a:gd name="connsiteY90" fmla="*/ 53321 h 3839904"/>
                    <a:gd name="connsiteX91" fmla="*/ 1064541 w 2224912"/>
                    <a:gd name="connsiteY91" fmla="*/ 234721 h 3839904"/>
                    <a:gd name="connsiteX92" fmla="*/ 1049737 w 2224912"/>
                    <a:gd name="connsiteY92" fmla="*/ 235830 h 3839904"/>
                    <a:gd name="connsiteX93" fmla="*/ 1049181 w 2224912"/>
                    <a:gd name="connsiteY93" fmla="*/ 219069 h 3839904"/>
                    <a:gd name="connsiteX94" fmla="*/ 1059342 w 2224912"/>
                    <a:gd name="connsiteY94" fmla="*/ 61444 h 3839904"/>
                    <a:gd name="connsiteX95" fmla="*/ 1108752 w 2224912"/>
                    <a:gd name="connsiteY95" fmla="*/ 41355 h 3839904"/>
                    <a:gd name="connsiteX96" fmla="*/ 1157886 w 2224912"/>
                    <a:gd name="connsiteY96" fmla="*/ 64891 h 3839904"/>
                    <a:gd name="connsiteX97" fmla="*/ 1158838 w 2224912"/>
                    <a:gd name="connsiteY97" fmla="*/ 162208 h 3839904"/>
                    <a:gd name="connsiteX98" fmla="*/ 1153084 w 2224912"/>
                    <a:gd name="connsiteY98" fmla="*/ 214988 h 3839904"/>
                    <a:gd name="connsiteX99" fmla="*/ 1157886 w 2224912"/>
                    <a:gd name="connsiteY99" fmla="*/ 227707 h 3839904"/>
                    <a:gd name="connsiteX100" fmla="*/ 1105617 w 2224912"/>
                    <a:gd name="connsiteY100" fmla="*/ 231630 h 3839904"/>
                    <a:gd name="connsiteX101" fmla="*/ 1108752 w 2224912"/>
                    <a:gd name="connsiteY101" fmla="*/ 41355 h 3839904"/>
                    <a:gd name="connsiteX102" fmla="*/ 1808126 w 2224912"/>
                    <a:gd name="connsiteY102" fmla="*/ 3705011 h 3839904"/>
                    <a:gd name="connsiteX103" fmla="*/ 1849798 w 2224912"/>
                    <a:gd name="connsiteY103" fmla="*/ 3700533 h 3839904"/>
                    <a:gd name="connsiteX104" fmla="*/ 1631239 w 2224912"/>
                    <a:gd name="connsiteY104" fmla="*/ 2048996 h 3839904"/>
                    <a:gd name="connsiteX105" fmla="*/ 1662830 w 2224912"/>
                    <a:gd name="connsiteY105" fmla="*/ 2047807 h 3839904"/>
                    <a:gd name="connsiteX106" fmla="*/ 1720297 w 2224912"/>
                    <a:gd name="connsiteY106" fmla="*/ 2045905 h 3839904"/>
                    <a:gd name="connsiteX107" fmla="*/ 2040060 w 2224912"/>
                    <a:gd name="connsiteY107" fmla="*/ 2034850 h 3839904"/>
                    <a:gd name="connsiteX108" fmla="*/ 2217424 w 2224912"/>
                    <a:gd name="connsiteY108" fmla="*/ 1969034 h 3839904"/>
                    <a:gd name="connsiteX109" fmla="*/ 2216074 w 2224912"/>
                    <a:gd name="connsiteY109" fmla="*/ 1935670 h 3839904"/>
                    <a:gd name="connsiteX110" fmla="*/ 2095940 w 2224912"/>
                    <a:gd name="connsiteY110" fmla="*/ 1856065 h 3839904"/>
                    <a:gd name="connsiteX111" fmla="*/ 2004302 w 2224912"/>
                    <a:gd name="connsiteY111" fmla="*/ 1856898 h 3839904"/>
                    <a:gd name="connsiteX112" fmla="*/ 2023272 w 2224912"/>
                    <a:gd name="connsiteY112" fmla="*/ 1477337 h 3839904"/>
                    <a:gd name="connsiteX113" fmla="*/ 2024344 w 2224912"/>
                    <a:gd name="connsiteY113" fmla="*/ 1029781 h 3839904"/>
                    <a:gd name="connsiteX114" fmla="*/ 2015573 w 2224912"/>
                    <a:gd name="connsiteY114" fmla="*/ 880200 h 3839904"/>
                    <a:gd name="connsiteX115" fmla="*/ 2001960 w 2224912"/>
                    <a:gd name="connsiteY115" fmla="*/ 261388 h 3839904"/>
                    <a:gd name="connsiteX116" fmla="*/ 1989816 w 2224912"/>
                    <a:gd name="connsiteY116" fmla="*/ 242844 h 3839904"/>
                    <a:gd name="connsiteX117" fmla="*/ 1579169 w 2224912"/>
                    <a:gd name="connsiteY117" fmla="*/ 199059 h 3839904"/>
                    <a:gd name="connsiteX118" fmla="*/ 1190985 w 2224912"/>
                    <a:gd name="connsiteY118" fmla="*/ 225211 h 3839904"/>
                    <a:gd name="connsiteX119" fmla="*/ 1194120 w 2224912"/>
                    <a:gd name="connsiteY119" fmla="*/ 214988 h 3839904"/>
                    <a:gd name="connsiteX120" fmla="*/ 1199399 w 2224912"/>
                    <a:gd name="connsiteY120" fmla="*/ 168390 h 3839904"/>
                    <a:gd name="connsiteX121" fmla="*/ 1192572 w 2224912"/>
                    <a:gd name="connsiteY121" fmla="*/ 43019 h 3839904"/>
                    <a:gd name="connsiteX122" fmla="*/ 1104427 w 2224912"/>
                    <a:gd name="connsiteY122" fmla="*/ -13 h 3839904"/>
                    <a:gd name="connsiteX123" fmla="*/ 1025052 w 2224912"/>
                    <a:gd name="connsiteY123" fmla="*/ 38977 h 3839904"/>
                    <a:gd name="connsiteX124" fmla="*/ 1008184 w 2224912"/>
                    <a:gd name="connsiteY124" fmla="*/ 220575 h 3839904"/>
                    <a:gd name="connsiteX125" fmla="*/ 1008819 w 2224912"/>
                    <a:gd name="connsiteY125" fmla="*/ 238921 h 3839904"/>
                    <a:gd name="connsiteX126" fmla="*/ 229793 w 2224912"/>
                    <a:gd name="connsiteY126" fmla="*/ 276723 h 3839904"/>
                    <a:gd name="connsiteX127" fmla="*/ 214195 w 2224912"/>
                    <a:gd name="connsiteY127" fmla="*/ 283577 h 3839904"/>
                    <a:gd name="connsiteX128" fmla="*/ 206337 w 2224912"/>
                    <a:gd name="connsiteY128" fmla="*/ 1140372 h 3839904"/>
                    <a:gd name="connsiteX129" fmla="*/ 209393 w 2224912"/>
                    <a:gd name="connsiteY129" fmla="*/ 1308181 h 3839904"/>
                    <a:gd name="connsiteX130" fmla="*/ 209552 w 2224912"/>
                    <a:gd name="connsiteY130" fmla="*/ 1903812 h 3839904"/>
                    <a:gd name="connsiteX131" fmla="*/ 22306 w 2224912"/>
                    <a:gd name="connsiteY131" fmla="*/ 1932303 h 3839904"/>
                    <a:gd name="connsiteX132" fmla="*/ 13893 w 2224912"/>
                    <a:gd name="connsiteY132" fmla="*/ 2076931 h 3839904"/>
                    <a:gd name="connsiteX133" fmla="*/ 537292 w 2224912"/>
                    <a:gd name="connsiteY133" fmla="*/ 2090324 h 3839904"/>
                    <a:gd name="connsiteX134" fmla="*/ 261106 w 2224912"/>
                    <a:gd name="connsiteY134" fmla="*/ 3816197 h 3839904"/>
                    <a:gd name="connsiteX135" fmla="*/ 276902 w 2224912"/>
                    <a:gd name="connsiteY135" fmla="*/ 3839377 h 3839904"/>
                    <a:gd name="connsiteX136" fmla="*/ 281386 w 2224912"/>
                    <a:gd name="connsiteY136" fmla="*/ 3839892 h 3839904"/>
                    <a:gd name="connsiteX137" fmla="*/ 301072 w 2224912"/>
                    <a:gd name="connsiteY137" fmla="*/ 3825113 h 3839904"/>
                    <a:gd name="connsiteX138" fmla="*/ 508161 w 2224912"/>
                    <a:gd name="connsiteY138" fmla="*/ 3112035 h 3839904"/>
                    <a:gd name="connsiteX139" fmla="*/ 578646 w 2224912"/>
                    <a:gd name="connsiteY139" fmla="*/ 2899886 h 3839904"/>
                    <a:gd name="connsiteX140" fmla="*/ 663498 w 2224912"/>
                    <a:gd name="connsiteY140" fmla="*/ 2635791 h 3839904"/>
                    <a:gd name="connsiteX141" fmla="*/ 708504 w 2224912"/>
                    <a:gd name="connsiteY141" fmla="*/ 2457165 h 3839904"/>
                    <a:gd name="connsiteX142" fmla="*/ 803595 w 2224912"/>
                    <a:gd name="connsiteY142" fmla="*/ 2094722 h 3839904"/>
                    <a:gd name="connsiteX143" fmla="*/ 802246 w 2224912"/>
                    <a:gd name="connsiteY143" fmla="*/ 2080299 h 3839904"/>
                    <a:gd name="connsiteX144" fmla="*/ 1010724 w 2224912"/>
                    <a:gd name="connsiteY144" fmla="*/ 2072454 h 3839904"/>
                    <a:gd name="connsiteX145" fmla="*/ 1090377 w 2224912"/>
                    <a:gd name="connsiteY145" fmla="*/ 3145161 h 3839904"/>
                    <a:gd name="connsiteX146" fmla="*/ 1111015 w 2224912"/>
                    <a:gd name="connsiteY146" fmla="*/ 3164101 h 3839904"/>
                    <a:gd name="connsiteX147" fmla="*/ 1131335 w 2224912"/>
                    <a:gd name="connsiteY147" fmla="*/ 3144844 h 3839904"/>
                    <a:gd name="connsiteX148" fmla="*/ 1193327 w 2224912"/>
                    <a:gd name="connsiteY148" fmla="*/ 2065519 h 3839904"/>
                    <a:gd name="connsiteX149" fmla="*/ 1372476 w 2224912"/>
                    <a:gd name="connsiteY149" fmla="*/ 2058783 h 3839904"/>
                    <a:gd name="connsiteX150" fmla="*/ 1580082 w 2224912"/>
                    <a:gd name="connsiteY150" fmla="*/ 2908762 h 3839904"/>
                    <a:gd name="connsiteX151" fmla="*/ 1711090 w 2224912"/>
                    <a:gd name="connsiteY151" fmla="*/ 3375337 h 3839904"/>
                    <a:gd name="connsiteX152" fmla="*/ 1808126 w 2224912"/>
                    <a:gd name="connsiteY152" fmla="*/ 3705011 h 383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2224912" h="3839904">
                      <a:moveTo>
                        <a:pt x="1842376" y="3722803"/>
                      </a:moveTo>
                      <a:cubicBezTo>
                        <a:pt x="1874285" y="3719554"/>
                        <a:pt x="1676522" y="3744517"/>
                        <a:pt x="1821421" y="3725180"/>
                      </a:cubicBezTo>
                      <a:cubicBezTo>
                        <a:pt x="1824081" y="3726409"/>
                        <a:pt x="1826898" y="3727241"/>
                        <a:pt x="1829954" y="3727241"/>
                      </a:cubicBezTo>
                      <a:cubicBezTo>
                        <a:pt x="1831225" y="3727241"/>
                        <a:pt x="1832574" y="3727122"/>
                        <a:pt x="1833883" y="3726924"/>
                      </a:cubicBezTo>
                      <a:cubicBezTo>
                        <a:pt x="1837138" y="3726250"/>
                        <a:pt x="1839916" y="3724705"/>
                        <a:pt x="1842376" y="3722803"/>
                      </a:cubicBezTo>
                      <a:close/>
                      <a:moveTo>
                        <a:pt x="1773797" y="3439490"/>
                      </a:moveTo>
                      <a:cubicBezTo>
                        <a:pt x="1773836" y="3439450"/>
                        <a:pt x="1773836" y="3439410"/>
                        <a:pt x="1773876" y="3439370"/>
                      </a:cubicBezTo>
                      <a:lnTo>
                        <a:pt x="1773916" y="3439925"/>
                      </a:lnTo>
                      <a:cubicBezTo>
                        <a:pt x="1773876" y="3439767"/>
                        <a:pt x="1773836" y="3439648"/>
                        <a:pt x="1773797" y="3439490"/>
                      </a:cubicBezTo>
                      <a:close/>
                      <a:moveTo>
                        <a:pt x="1507652" y="2053671"/>
                      </a:moveTo>
                      <a:lnTo>
                        <a:pt x="1590043" y="2050541"/>
                      </a:lnTo>
                      <a:lnTo>
                        <a:pt x="1749309" y="3253929"/>
                      </a:lnTo>
                      <a:cubicBezTo>
                        <a:pt x="1685532" y="2850634"/>
                        <a:pt x="1605521" y="2450191"/>
                        <a:pt x="1507652" y="2053671"/>
                      </a:cubicBezTo>
                      <a:close/>
                      <a:moveTo>
                        <a:pt x="1620127" y="2899807"/>
                      </a:moveTo>
                      <a:cubicBezTo>
                        <a:pt x="1555554" y="2613284"/>
                        <a:pt x="1486340" y="2330130"/>
                        <a:pt x="1414466" y="2057198"/>
                      </a:cubicBezTo>
                      <a:lnTo>
                        <a:pt x="1465901" y="2055216"/>
                      </a:lnTo>
                      <a:cubicBezTo>
                        <a:pt x="1558849" y="2430696"/>
                        <a:pt x="1635723" y="2809583"/>
                        <a:pt x="1698073" y="3191125"/>
                      </a:cubicBezTo>
                      <a:cubicBezTo>
                        <a:pt x="1669299" y="3094164"/>
                        <a:pt x="1641915" y="2996451"/>
                        <a:pt x="1620127" y="2899807"/>
                      </a:cubicBezTo>
                      <a:close/>
                      <a:moveTo>
                        <a:pt x="1029616" y="2030887"/>
                      </a:moveTo>
                      <a:cubicBezTo>
                        <a:pt x="1029100" y="2030887"/>
                        <a:pt x="1028703" y="2030690"/>
                        <a:pt x="1028187" y="2030729"/>
                      </a:cubicBezTo>
                      <a:cubicBezTo>
                        <a:pt x="1027909" y="2030769"/>
                        <a:pt x="1027631" y="2030927"/>
                        <a:pt x="1027314" y="2030966"/>
                      </a:cubicBezTo>
                      <a:lnTo>
                        <a:pt x="133630" y="2064568"/>
                      </a:lnTo>
                      <a:cubicBezTo>
                        <a:pt x="125057" y="2064925"/>
                        <a:pt x="116485" y="2065836"/>
                        <a:pt x="107952" y="2066747"/>
                      </a:cubicBezTo>
                      <a:cubicBezTo>
                        <a:pt x="99141" y="2067698"/>
                        <a:pt x="90450" y="2068689"/>
                        <a:pt x="82076" y="2068689"/>
                      </a:cubicBezTo>
                      <a:cubicBezTo>
                        <a:pt x="64931" y="2068689"/>
                        <a:pt x="55445" y="2064410"/>
                        <a:pt x="47032" y="2052800"/>
                      </a:cubicBezTo>
                      <a:cubicBezTo>
                        <a:pt x="43856" y="2048401"/>
                        <a:pt x="41952" y="2039565"/>
                        <a:pt x="40920" y="2029342"/>
                      </a:cubicBezTo>
                      <a:cubicBezTo>
                        <a:pt x="753351" y="2010996"/>
                        <a:pt x="1465782" y="1992690"/>
                        <a:pt x="2178213" y="1974343"/>
                      </a:cubicBezTo>
                      <a:cubicBezTo>
                        <a:pt x="2178371" y="1978900"/>
                        <a:pt x="2178609" y="1983140"/>
                        <a:pt x="2178649" y="1988291"/>
                      </a:cubicBezTo>
                      <a:cubicBezTo>
                        <a:pt x="2105148" y="1992254"/>
                        <a:pt x="1819834" y="2001645"/>
                        <a:pt x="1718948" y="2004973"/>
                      </a:cubicBezTo>
                      <a:lnTo>
                        <a:pt x="1029616" y="2030887"/>
                      </a:lnTo>
                      <a:close/>
                      <a:moveTo>
                        <a:pt x="1126969" y="2505705"/>
                      </a:moveTo>
                      <a:cubicBezTo>
                        <a:pt x="1121532" y="2360006"/>
                        <a:pt x="1116135" y="2214348"/>
                        <a:pt x="1110697" y="2068649"/>
                      </a:cubicBezTo>
                      <a:lnTo>
                        <a:pt x="1152131" y="2067104"/>
                      </a:lnTo>
                      <a:lnTo>
                        <a:pt x="1126969" y="2505705"/>
                      </a:lnTo>
                      <a:close/>
                      <a:moveTo>
                        <a:pt x="1051801" y="2070908"/>
                      </a:moveTo>
                      <a:lnTo>
                        <a:pt x="1069740" y="2070195"/>
                      </a:lnTo>
                      <a:cubicBezTo>
                        <a:pt x="1075772" y="2232099"/>
                        <a:pt x="1081805" y="2394044"/>
                        <a:pt x="1087797" y="2555948"/>
                      </a:cubicBezTo>
                      <a:lnTo>
                        <a:pt x="1051801" y="2070908"/>
                      </a:lnTo>
                      <a:close/>
                      <a:moveTo>
                        <a:pt x="764185" y="2083310"/>
                      </a:moveTo>
                      <a:cubicBezTo>
                        <a:pt x="729181" y="2203887"/>
                        <a:pt x="698423" y="2327633"/>
                        <a:pt x="668657" y="2447299"/>
                      </a:cubicBezTo>
                      <a:cubicBezTo>
                        <a:pt x="653894" y="2506775"/>
                        <a:pt x="639090" y="2566250"/>
                        <a:pt x="623771" y="2625568"/>
                      </a:cubicBezTo>
                      <a:cubicBezTo>
                        <a:pt x="600832" y="2714247"/>
                        <a:pt x="569875" y="2801698"/>
                        <a:pt x="539991" y="2886256"/>
                      </a:cubicBezTo>
                      <a:cubicBezTo>
                        <a:pt x="515424" y="2955757"/>
                        <a:pt x="489945" y="3027635"/>
                        <a:pt x="468751" y="3100662"/>
                      </a:cubicBezTo>
                      <a:lnTo>
                        <a:pt x="464783" y="3114214"/>
                      </a:lnTo>
                      <a:cubicBezTo>
                        <a:pt x="539832" y="2770989"/>
                        <a:pt x="614841" y="2427764"/>
                        <a:pt x="689850" y="2084539"/>
                      </a:cubicBezTo>
                      <a:lnTo>
                        <a:pt x="765019" y="2081685"/>
                      </a:lnTo>
                      <a:cubicBezTo>
                        <a:pt x="764781" y="2082320"/>
                        <a:pt x="764344" y="2082716"/>
                        <a:pt x="764185" y="2083310"/>
                      </a:cubicBezTo>
                      <a:close/>
                      <a:moveTo>
                        <a:pt x="578527" y="2092305"/>
                      </a:moveTo>
                      <a:cubicBezTo>
                        <a:pt x="578726" y="2091037"/>
                        <a:pt x="578408" y="2089928"/>
                        <a:pt x="578368" y="2088778"/>
                      </a:cubicBezTo>
                      <a:lnTo>
                        <a:pt x="647583" y="2086123"/>
                      </a:lnTo>
                      <a:cubicBezTo>
                        <a:pt x="562851" y="2473688"/>
                        <a:pt x="478157" y="2861174"/>
                        <a:pt x="393464" y="3248699"/>
                      </a:cubicBezTo>
                      <a:lnTo>
                        <a:pt x="578527" y="2092305"/>
                      </a:lnTo>
                      <a:close/>
                      <a:moveTo>
                        <a:pt x="353856" y="3496271"/>
                      </a:moveTo>
                      <a:lnTo>
                        <a:pt x="354491" y="3492189"/>
                      </a:lnTo>
                      <a:cubicBezTo>
                        <a:pt x="354650" y="3492308"/>
                        <a:pt x="354809" y="3492348"/>
                        <a:pt x="354967" y="3492428"/>
                      </a:cubicBezTo>
                      <a:lnTo>
                        <a:pt x="353856" y="3496271"/>
                      </a:lnTo>
                      <a:close/>
                      <a:moveTo>
                        <a:pt x="49175" y="1968123"/>
                      </a:moveTo>
                      <a:cubicBezTo>
                        <a:pt x="52945" y="1964952"/>
                        <a:pt x="69892" y="1961307"/>
                        <a:pt x="92236" y="1956473"/>
                      </a:cubicBezTo>
                      <a:cubicBezTo>
                        <a:pt x="125970" y="1949222"/>
                        <a:pt x="164546" y="1945537"/>
                        <a:pt x="211298" y="1944744"/>
                      </a:cubicBezTo>
                      <a:cubicBezTo>
                        <a:pt x="214434" y="1951996"/>
                        <a:pt x="221657" y="1957107"/>
                        <a:pt x="230110" y="1957107"/>
                      </a:cubicBezTo>
                      <a:cubicBezTo>
                        <a:pt x="238524" y="1957107"/>
                        <a:pt x="245747" y="1951996"/>
                        <a:pt x="248882" y="1944744"/>
                      </a:cubicBezTo>
                      <a:cubicBezTo>
                        <a:pt x="269996" y="1945022"/>
                        <a:pt x="291189" y="1945418"/>
                        <a:pt x="312263" y="1946052"/>
                      </a:cubicBezTo>
                      <a:cubicBezTo>
                        <a:pt x="349292" y="1947241"/>
                        <a:pt x="386201" y="1948350"/>
                        <a:pt x="422039" y="1947439"/>
                      </a:cubicBezTo>
                      <a:cubicBezTo>
                        <a:pt x="653695" y="1941455"/>
                        <a:pt x="885470" y="1935988"/>
                        <a:pt x="1117166" y="1930599"/>
                      </a:cubicBezTo>
                      <a:lnTo>
                        <a:pt x="1840829" y="1913362"/>
                      </a:lnTo>
                      <a:cubicBezTo>
                        <a:pt x="1875714" y="1912530"/>
                        <a:pt x="1910718" y="1908329"/>
                        <a:pt x="1944572" y="1904248"/>
                      </a:cubicBezTo>
                      <a:cubicBezTo>
                        <a:pt x="1993348" y="1898384"/>
                        <a:pt x="2043354" y="1892242"/>
                        <a:pt x="2092170" y="1896878"/>
                      </a:cubicBezTo>
                      <a:cubicBezTo>
                        <a:pt x="2141581" y="1901396"/>
                        <a:pt x="2162893" y="1908964"/>
                        <a:pt x="2172061" y="1933531"/>
                      </a:cubicBezTo>
                      <a:cubicBezTo>
                        <a:pt x="1462011" y="1951837"/>
                        <a:pt x="751962" y="1970104"/>
                        <a:pt x="41912" y="1988371"/>
                      </a:cubicBezTo>
                      <a:cubicBezTo>
                        <a:pt x="43460" y="1978742"/>
                        <a:pt x="45841" y="1970936"/>
                        <a:pt x="49175" y="1968123"/>
                      </a:cubicBezTo>
                      <a:close/>
                      <a:moveTo>
                        <a:pt x="244557" y="317694"/>
                      </a:moveTo>
                      <a:cubicBezTo>
                        <a:pt x="508915" y="317021"/>
                        <a:pt x="772798" y="298080"/>
                        <a:pt x="1029695" y="278427"/>
                      </a:cubicBezTo>
                      <a:lnTo>
                        <a:pt x="1029854" y="278427"/>
                      </a:lnTo>
                      <a:cubicBezTo>
                        <a:pt x="1051483" y="276762"/>
                        <a:pt x="1073470" y="275138"/>
                        <a:pt x="1095021" y="273513"/>
                      </a:cubicBezTo>
                      <a:cubicBezTo>
                        <a:pt x="1253850" y="261229"/>
                        <a:pt x="1418157" y="248589"/>
                        <a:pt x="1581312" y="239991"/>
                      </a:cubicBezTo>
                      <a:cubicBezTo>
                        <a:pt x="1703510" y="233532"/>
                        <a:pt x="1841543" y="226281"/>
                        <a:pt x="1961042" y="275098"/>
                      </a:cubicBezTo>
                      <a:cubicBezTo>
                        <a:pt x="1962987" y="519421"/>
                        <a:pt x="1967194" y="707041"/>
                        <a:pt x="1974536" y="881943"/>
                      </a:cubicBezTo>
                      <a:cubicBezTo>
                        <a:pt x="1976679" y="931434"/>
                        <a:pt x="1980013" y="981796"/>
                        <a:pt x="1983387" y="1032515"/>
                      </a:cubicBezTo>
                      <a:cubicBezTo>
                        <a:pt x="1993149" y="1178689"/>
                        <a:pt x="2003230" y="1329855"/>
                        <a:pt x="1982632" y="1471433"/>
                      </a:cubicBezTo>
                      <a:cubicBezTo>
                        <a:pt x="1963900" y="1600846"/>
                        <a:pt x="1963304" y="1726454"/>
                        <a:pt x="1963265" y="1860900"/>
                      </a:cubicBezTo>
                      <a:cubicBezTo>
                        <a:pt x="1955407" y="1861771"/>
                        <a:pt x="1947509" y="1862643"/>
                        <a:pt x="1939690" y="1863594"/>
                      </a:cubicBezTo>
                      <a:cubicBezTo>
                        <a:pt x="1906829" y="1867556"/>
                        <a:pt x="1872817" y="1871598"/>
                        <a:pt x="1839876" y="1872390"/>
                      </a:cubicBezTo>
                      <a:lnTo>
                        <a:pt x="1116174" y="1889667"/>
                      </a:lnTo>
                      <a:cubicBezTo>
                        <a:pt x="884478" y="1895095"/>
                        <a:pt x="652703" y="1900484"/>
                        <a:pt x="420968" y="1906467"/>
                      </a:cubicBezTo>
                      <a:cubicBezTo>
                        <a:pt x="385725" y="1907418"/>
                        <a:pt x="349768" y="1906230"/>
                        <a:pt x="313534" y="1905160"/>
                      </a:cubicBezTo>
                      <a:cubicBezTo>
                        <a:pt x="292618" y="1904486"/>
                        <a:pt x="271584" y="1904130"/>
                        <a:pt x="250589" y="1903852"/>
                      </a:cubicBezTo>
                      <a:lnTo>
                        <a:pt x="250391" y="1308181"/>
                      </a:lnTo>
                      <a:cubicBezTo>
                        <a:pt x="250391" y="1284961"/>
                        <a:pt x="249081" y="1222632"/>
                        <a:pt x="247374" y="1139540"/>
                      </a:cubicBezTo>
                      <a:cubicBezTo>
                        <a:pt x="242651" y="915228"/>
                        <a:pt x="231976" y="404709"/>
                        <a:pt x="244557" y="317694"/>
                      </a:cubicBezTo>
                      <a:close/>
                      <a:moveTo>
                        <a:pt x="1059342" y="61444"/>
                      </a:moveTo>
                      <a:cubicBezTo>
                        <a:pt x="1061604" y="57997"/>
                        <a:pt x="1064580" y="55699"/>
                        <a:pt x="1067517" y="53321"/>
                      </a:cubicBezTo>
                      <a:cubicBezTo>
                        <a:pt x="1066525" y="113787"/>
                        <a:pt x="1065533" y="174254"/>
                        <a:pt x="1064541" y="234721"/>
                      </a:cubicBezTo>
                      <a:cubicBezTo>
                        <a:pt x="1059580" y="235077"/>
                        <a:pt x="1054658" y="235434"/>
                        <a:pt x="1049737" y="235830"/>
                      </a:cubicBezTo>
                      <a:cubicBezTo>
                        <a:pt x="1049578" y="230481"/>
                        <a:pt x="1049420" y="225092"/>
                        <a:pt x="1049181" y="219069"/>
                      </a:cubicBezTo>
                      <a:cubicBezTo>
                        <a:pt x="1047396" y="172075"/>
                        <a:pt x="1044141" y="84584"/>
                        <a:pt x="1059342" y="61444"/>
                      </a:cubicBezTo>
                      <a:close/>
                      <a:moveTo>
                        <a:pt x="1108752" y="41355"/>
                      </a:moveTo>
                      <a:cubicBezTo>
                        <a:pt x="1129985" y="42504"/>
                        <a:pt x="1149472" y="51538"/>
                        <a:pt x="1157886" y="64891"/>
                      </a:cubicBezTo>
                      <a:cubicBezTo>
                        <a:pt x="1170665" y="85060"/>
                        <a:pt x="1164117" y="127854"/>
                        <a:pt x="1158838" y="162208"/>
                      </a:cubicBezTo>
                      <a:cubicBezTo>
                        <a:pt x="1155901" y="181426"/>
                        <a:pt x="1153084" y="199613"/>
                        <a:pt x="1153084" y="214988"/>
                      </a:cubicBezTo>
                      <a:cubicBezTo>
                        <a:pt x="1153084" y="219862"/>
                        <a:pt x="1155028" y="224181"/>
                        <a:pt x="1157886" y="227707"/>
                      </a:cubicBezTo>
                      <a:cubicBezTo>
                        <a:pt x="1140542" y="229015"/>
                        <a:pt x="1123000" y="230323"/>
                        <a:pt x="1105617" y="231630"/>
                      </a:cubicBezTo>
                      <a:cubicBezTo>
                        <a:pt x="1106649" y="168191"/>
                        <a:pt x="1107721" y="104793"/>
                        <a:pt x="1108752" y="41355"/>
                      </a:cubicBezTo>
                      <a:close/>
                      <a:moveTo>
                        <a:pt x="1808126" y="3705011"/>
                      </a:moveTo>
                      <a:cubicBezTo>
                        <a:pt x="1666918" y="3726012"/>
                        <a:pt x="1880437" y="3697799"/>
                        <a:pt x="1849798" y="3700533"/>
                      </a:cubicBezTo>
                      <a:lnTo>
                        <a:pt x="1631239" y="2048996"/>
                      </a:lnTo>
                      <a:lnTo>
                        <a:pt x="1662830" y="2047807"/>
                      </a:lnTo>
                      <a:lnTo>
                        <a:pt x="1720297" y="2045905"/>
                      </a:lnTo>
                      <a:cubicBezTo>
                        <a:pt x="1826859" y="2042418"/>
                        <a:pt x="1933499" y="2039209"/>
                        <a:pt x="2040060" y="2034850"/>
                      </a:cubicBezTo>
                      <a:cubicBezTo>
                        <a:pt x="2103917" y="2032234"/>
                        <a:pt x="2208296" y="2047450"/>
                        <a:pt x="2217424" y="1969034"/>
                      </a:cubicBezTo>
                      <a:cubicBezTo>
                        <a:pt x="2227822" y="1960594"/>
                        <a:pt x="2227425" y="1942605"/>
                        <a:pt x="2216074" y="1935670"/>
                      </a:cubicBezTo>
                      <a:cubicBezTo>
                        <a:pt x="2204763" y="1881227"/>
                        <a:pt x="2151027" y="1861137"/>
                        <a:pt x="2095940" y="1856065"/>
                      </a:cubicBezTo>
                      <a:cubicBezTo>
                        <a:pt x="2065381" y="1853252"/>
                        <a:pt x="2034703" y="1854401"/>
                        <a:pt x="2004302" y="1856898"/>
                      </a:cubicBezTo>
                      <a:cubicBezTo>
                        <a:pt x="2004342" y="1726851"/>
                        <a:pt x="2004976" y="1603302"/>
                        <a:pt x="2023272" y="1477337"/>
                      </a:cubicBezTo>
                      <a:cubicBezTo>
                        <a:pt x="2044465" y="1331441"/>
                        <a:pt x="2034226" y="1178094"/>
                        <a:pt x="2024344" y="1029781"/>
                      </a:cubicBezTo>
                      <a:cubicBezTo>
                        <a:pt x="2020970" y="979419"/>
                        <a:pt x="2017597" y="929413"/>
                        <a:pt x="2015573" y="880200"/>
                      </a:cubicBezTo>
                      <a:cubicBezTo>
                        <a:pt x="2008032" y="702643"/>
                        <a:pt x="2003826" y="511773"/>
                        <a:pt x="2001960" y="261388"/>
                      </a:cubicBezTo>
                      <a:cubicBezTo>
                        <a:pt x="2001881" y="253384"/>
                        <a:pt x="1997118" y="246133"/>
                        <a:pt x="1989816" y="242844"/>
                      </a:cubicBezTo>
                      <a:cubicBezTo>
                        <a:pt x="1858569" y="184398"/>
                        <a:pt x="1710217" y="192244"/>
                        <a:pt x="1579169" y="199059"/>
                      </a:cubicBezTo>
                      <a:cubicBezTo>
                        <a:pt x="1449034" y="205953"/>
                        <a:pt x="1319017" y="215464"/>
                        <a:pt x="1190985" y="225211"/>
                      </a:cubicBezTo>
                      <a:cubicBezTo>
                        <a:pt x="1192771" y="222160"/>
                        <a:pt x="1194120" y="218792"/>
                        <a:pt x="1194120" y="214988"/>
                      </a:cubicBezTo>
                      <a:cubicBezTo>
                        <a:pt x="1194120" y="202704"/>
                        <a:pt x="1196660" y="186062"/>
                        <a:pt x="1199399" y="168390"/>
                      </a:cubicBezTo>
                      <a:cubicBezTo>
                        <a:pt x="1206027" y="125160"/>
                        <a:pt x="1213567" y="76144"/>
                        <a:pt x="1192572" y="43019"/>
                      </a:cubicBezTo>
                      <a:cubicBezTo>
                        <a:pt x="1176261" y="17223"/>
                        <a:pt x="1142130" y="344"/>
                        <a:pt x="1104427" y="-13"/>
                      </a:cubicBezTo>
                      <a:cubicBezTo>
                        <a:pt x="1070256" y="-13"/>
                        <a:pt x="1041323" y="14172"/>
                        <a:pt x="1025052" y="38977"/>
                      </a:cubicBezTo>
                      <a:cubicBezTo>
                        <a:pt x="1004335" y="70479"/>
                        <a:pt x="1005168" y="139860"/>
                        <a:pt x="1008184" y="220575"/>
                      </a:cubicBezTo>
                      <a:cubicBezTo>
                        <a:pt x="1008422" y="227153"/>
                        <a:pt x="1008661" y="233215"/>
                        <a:pt x="1008819" y="238921"/>
                      </a:cubicBezTo>
                      <a:cubicBezTo>
                        <a:pt x="753589" y="258376"/>
                        <a:pt x="491691" y="276723"/>
                        <a:pt x="229793" y="276723"/>
                      </a:cubicBezTo>
                      <a:cubicBezTo>
                        <a:pt x="224356" y="276802"/>
                        <a:pt x="218005" y="279655"/>
                        <a:pt x="214195" y="283577"/>
                      </a:cubicBezTo>
                      <a:cubicBezTo>
                        <a:pt x="198956" y="299388"/>
                        <a:pt x="190145" y="367541"/>
                        <a:pt x="206337" y="1140372"/>
                      </a:cubicBezTo>
                      <a:cubicBezTo>
                        <a:pt x="208044" y="1223068"/>
                        <a:pt x="209393" y="1285120"/>
                        <a:pt x="209393" y="1308181"/>
                      </a:cubicBezTo>
                      <a:lnTo>
                        <a:pt x="209552" y="1903812"/>
                      </a:lnTo>
                      <a:cubicBezTo>
                        <a:pt x="153275" y="1904843"/>
                        <a:pt x="55803" y="1885982"/>
                        <a:pt x="22306" y="1932303"/>
                      </a:cubicBezTo>
                      <a:cubicBezTo>
                        <a:pt x="-633" y="1964041"/>
                        <a:pt x="-9801" y="2044598"/>
                        <a:pt x="13893" y="2076931"/>
                      </a:cubicBezTo>
                      <a:cubicBezTo>
                        <a:pt x="47032" y="2122142"/>
                        <a:pt x="534910" y="2105143"/>
                        <a:pt x="537292" y="2090324"/>
                      </a:cubicBezTo>
                      <a:cubicBezTo>
                        <a:pt x="537252" y="2090522"/>
                        <a:pt x="261106" y="3816197"/>
                        <a:pt x="261106" y="3816197"/>
                      </a:cubicBezTo>
                      <a:cubicBezTo>
                        <a:pt x="259399" y="3826895"/>
                        <a:pt x="266305" y="3837039"/>
                        <a:pt x="276902" y="3839377"/>
                      </a:cubicBezTo>
                      <a:cubicBezTo>
                        <a:pt x="278410" y="3839733"/>
                        <a:pt x="279879" y="3839892"/>
                        <a:pt x="281386" y="3839892"/>
                      </a:cubicBezTo>
                      <a:cubicBezTo>
                        <a:pt x="290356" y="3839892"/>
                        <a:pt x="298492" y="3834067"/>
                        <a:pt x="301072" y="3825113"/>
                      </a:cubicBezTo>
                      <a:lnTo>
                        <a:pt x="508161" y="3112035"/>
                      </a:lnTo>
                      <a:cubicBezTo>
                        <a:pt x="529037" y="3040196"/>
                        <a:pt x="554278" y="2968872"/>
                        <a:pt x="578646" y="2899886"/>
                      </a:cubicBezTo>
                      <a:cubicBezTo>
                        <a:pt x="608888" y="2814496"/>
                        <a:pt x="640122" y="2726214"/>
                        <a:pt x="663498" y="2635791"/>
                      </a:cubicBezTo>
                      <a:cubicBezTo>
                        <a:pt x="678857" y="2576355"/>
                        <a:pt x="693661" y="2516799"/>
                        <a:pt x="708504" y="2457165"/>
                      </a:cubicBezTo>
                      <a:cubicBezTo>
                        <a:pt x="738150" y="2337896"/>
                        <a:pt x="768789" y="2214546"/>
                        <a:pt x="803595" y="2094722"/>
                      </a:cubicBezTo>
                      <a:cubicBezTo>
                        <a:pt x="805024" y="2089729"/>
                        <a:pt x="804309" y="2084658"/>
                        <a:pt x="802246" y="2080299"/>
                      </a:cubicBezTo>
                      <a:lnTo>
                        <a:pt x="1010724" y="2072454"/>
                      </a:lnTo>
                      <a:lnTo>
                        <a:pt x="1090377" y="3145161"/>
                      </a:lnTo>
                      <a:cubicBezTo>
                        <a:pt x="1091171" y="3155859"/>
                        <a:pt x="1100101" y="3164101"/>
                        <a:pt x="1111015" y="3164101"/>
                      </a:cubicBezTo>
                      <a:cubicBezTo>
                        <a:pt x="1121810" y="3164061"/>
                        <a:pt x="1130700" y="3155622"/>
                        <a:pt x="1131335" y="3144844"/>
                      </a:cubicBezTo>
                      <a:lnTo>
                        <a:pt x="1193327" y="2065519"/>
                      </a:lnTo>
                      <a:lnTo>
                        <a:pt x="1372476" y="2058783"/>
                      </a:lnTo>
                      <a:cubicBezTo>
                        <a:pt x="1445065" y="2333894"/>
                        <a:pt x="1514954" y="2619664"/>
                        <a:pt x="1580082" y="2908762"/>
                      </a:cubicBezTo>
                      <a:cubicBezTo>
                        <a:pt x="1615205" y="3064525"/>
                        <a:pt x="1663941" y="3222507"/>
                        <a:pt x="1711090" y="3375337"/>
                      </a:cubicBezTo>
                      <a:cubicBezTo>
                        <a:pt x="1744507" y="3483432"/>
                        <a:pt x="1778837" y="3595173"/>
                        <a:pt x="1808126" y="3705011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0F6621-5F51-44A4-867D-A09AB47AB75E}"/>
              </a:ext>
            </a:extLst>
          </p:cNvPr>
          <p:cNvGrpSpPr/>
          <p:nvPr/>
        </p:nvGrpSpPr>
        <p:grpSpPr>
          <a:xfrm>
            <a:off x="1512644" y="1556298"/>
            <a:ext cx="3741636" cy="1651458"/>
            <a:chOff x="1512644" y="1556298"/>
            <a:chExt cx="3741636" cy="1651458"/>
          </a:xfrm>
        </p:grpSpPr>
        <p:grpSp>
          <p:nvGrpSpPr>
            <p:cNvPr id="105" name="Graphic 43">
              <a:extLst>
                <a:ext uri="{FF2B5EF4-FFF2-40B4-BE49-F238E27FC236}">
                  <a16:creationId xmlns:a16="http://schemas.microsoft.com/office/drawing/2014/main" id="{41B34FF7-390B-4C4E-B611-0BAFCCD408C9}"/>
                </a:ext>
              </a:extLst>
            </p:cNvPr>
            <p:cNvGrpSpPr/>
            <p:nvPr/>
          </p:nvGrpSpPr>
          <p:grpSpPr>
            <a:xfrm rot="417027" flipH="1" flipV="1">
              <a:off x="3858043" y="2373351"/>
              <a:ext cx="1396237" cy="528243"/>
              <a:chOff x="5270499" y="2952750"/>
              <a:chExt cx="1652160" cy="94664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6" name="Freeform 82">
                <a:extLst>
                  <a:ext uri="{FF2B5EF4-FFF2-40B4-BE49-F238E27FC236}">
                    <a16:creationId xmlns:a16="http://schemas.microsoft.com/office/drawing/2014/main" id="{467BF9C3-B031-4928-B848-AD965270EFA9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7" name="Freeform 83">
                <a:extLst>
                  <a:ext uri="{FF2B5EF4-FFF2-40B4-BE49-F238E27FC236}">
                    <a16:creationId xmlns:a16="http://schemas.microsoft.com/office/drawing/2014/main" id="{6F016BDD-853B-4710-8B67-D98F25CE0AAB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E739F5-869A-4BE8-91A6-BCB4097F76F8}"/>
                </a:ext>
              </a:extLst>
            </p:cNvPr>
            <p:cNvGrpSpPr/>
            <p:nvPr/>
          </p:nvGrpSpPr>
          <p:grpSpPr>
            <a:xfrm>
              <a:off x="1512644" y="1556298"/>
              <a:ext cx="3134191" cy="1651458"/>
              <a:chOff x="1512644" y="1556298"/>
              <a:chExt cx="3134191" cy="1651458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4B2EB9E-BDB5-48D2-944D-D9285BD98929}"/>
                  </a:ext>
                </a:extLst>
              </p:cNvPr>
              <p:cNvSpPr txBox="1"/>
              <p:nvPr/>
            </p:nvSpPr>
            <p:spPr>
              <a:xfrm>
                <a:off x="1512644" y="2807646"/>
                <a:ext cx="31341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EDITING TYPES ? </a:t>
                </a:r>
                <a:endParaRPr lang="en-LT" sz="2000" b="1" spc="300" dirty="0">
                  <a:solidFill>
                    <a:schemeClr val="bg2">
                      <a:lumMod val="25000"/>
                    </a:schemeClr>
                  </a:solidFill>
                  <a:latin typeface="Montserrat" pitchFamily="2" charset="77"/>
                </a:endParaRPr>
              </a:p>
            </p:txBody>
          </p:sp>
          <p:grpSp>
            <p:nvGrpSpPr>
              <p:cNvPr id="165" name="Graphic 142">
                <a:extLst>
                  <a:ext uri="{FF2B5EF4-FFF2-40B4-BE49-F238E27FC236}">
                    <a16:creationId xmlns:a16="http://schemas.microsoft.com/office/drawing/2014/main" id="{C6E8DD4B-F819-4E57-87E8-72F06079BB1F}"/>
                  </a:ext>
                </a:extLst>
              </p:cNvPr>
              <p:cNvGrpSpPr/>
              <p:nvPr/>
            </p:nvGrpSpPr>
            <p:grpSpPr>
              <a:xfrm>
                <a:off x="2914879" y="1556298"/>
                <a:ext cx="657017" cy="1133925"/>
                <a:chOff x="5009734" y="1528902"/>
                <a:chExt cx="2224912" cy="3839904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66" name="Freeform 143">
                  <a:extLst>
                    <a:ext uri="{FF2B5EF4-FFF2-40B4-BE49-F238E27FC236}">
                      <a16:creationId xmlns:a16="http://schemas.microsoft.com/office/drawing/2014/main" id="{7C36E0F5-5549-4432-89D1-255DCEF852D7}"/>
                    </a:ext>
                  </a:extLst>
                </p:cNvPr>
                <p:cNvSpPr/>
                <p:nvPr/>
              </p:nvSpPr>
              <p:spPr>
                <a:xfrm>
                  <a:off x="5417566" y="2003597"/>
                  <a:ext cx="1483633" cy="1215002"/>
                </a:xfrm>
                <a:custGeom>
                  <a:avLst/>
                  <a:gdLst>
                    <a:gd name="connsiteX0" fmla="*/ 1034379 w 1483633"/>
                    <a:gd name="connsiteY0" fmla="*/ 631692 h 1215002"/>
                    <a:gd name="connsiteX1" fmla="*/ 973220 w 1483633"/>
                    <a:gd name="connsiteY1" fmla="*/ 738004 h 1215002"/>
                    <a:gd name="connsiteX2" fmla="*/ 904481 w 1483633"/>
                    <a:gd name="connsiteY2" fmla="*/ 600469 h 1215002"/>
                    <a:gd name="connsiteX3" fmla="*/ 976712 w 1483633"/>
                    <a:gd name="connsiteY3" fmla="*/ 366686 h 1215002"/>
                    <a:gd name="connsiteX4" fmla="*/ 1034379 w 1483633"/>
                    <a:gd name="connsiteY4" fmla="*/ 631692 h 1215002"/>
                    <a:gd name="connsiteX5" fmla="*/ 1388987 w 1483633"/>
                    <a:gd name="connsiteY5" fmla="*/ 64987 h 1215002"/>
                    <a:gd name="connsiteX6" fmla="*/ 1387756 w 1483633"/>
                    <a:gd name="connsiteY6" fmla="*/ 69464 h 1215002"/>
                    <a:gd name="connsiteX7" fmla="*/ 1387439 w 1483633"/>
                    <a:gd name="connsiteY7" fmla="*/ 65898 h 1215002"/>
                    <a:gd name="connsiteX8" fmla="*/ 1388987 w 1483633"/>
                    <a:gd name="connsiteY8" fmla="*/ 64987 h 1215002"/>
                    <a:gd name="connsiteX9" fmla="*/ 756050 w 1483633"/>
                    <a:gd name="connsiteY9" fmla="*/ 959583 h 1215002"/>
                    <a:gd name="connsiteX10" fmla="*/ 641750 w 1483633"/>
                    <a:gd name="connsiteY10" fmla="*/ 724572 h 1215002"/>
                    <a:gd name="connsiteX11" fmla="*/ 766130 w 1483633"/>
                    <a:gd name="connsiteY11" fmla="*/ 367121 h 1215002"/>
                    <a:gd name="connsiteX12" fmla="*/ 860547 w 1483633"/>
                    <a:gd name="connsiteY12" fmla="*/ 603480 h 1215002"/>
                    <a:gd name="connsiteX13" fmla="*/ 756050 w 1483633"/>
                    <a:gd name="connsiteY13" fmla="*/ 959583 h 1215002"/>
                    <a:gd name="connsiteX14" fmla="*/ 526973 w 1483633"/>
                    <a:gd name="connsiteY14" fmla="*/ 947894 h 1215002"/>
                    <a:gd name="connsiteX15" fmla="*/ 411006 w 1483633"/>
                    <a:gd name="connsiteY15" fmla="*/ 661252 h 1215002"/>
                    <a:gd name="connsiteX16" fmla="*/ 491492 w 1483633"/>
                    <a:gd name="connsiteY16" fmla="*/ 498278 h 1215002"/>
                    <a:gd name="connsiteX17" fmla="*/ 597180 w 1483633"/>
                    <a:gd name="connsiteY17" fmla="*/ 727583 h 1215002"/>
                    <a:gd name="connsiteX18" fmla="*/ 526973 w 1483633"/>
                    <a:gd name="connsiteY18" fmla="*/ 947894 h 1215002"/>
                    <a:gd name="connsiteX19" fmla="*/ 960798 w 1483633"/>
                    <a:gd name="connsiteY19" fmla="*/ 280463 h 1215002"/>
                    <a:gd name="connsiteX20" fmla="*/ 879478 w 1483633"/>
                    <a:gd name="connsiteY20" fmla="*/ 541825 h 1215002"/>
                    <a:gd name="connsiteX21" fmla="*/ 785022 w 1483633"/>
                    <a:gd name="connsiteY21" fmla="*/ 300038 h 1215002"/>
                    <a:gd name="connsiteX22" fmla="*/ 765773 w 1483633"/>
                    <a:gd name="connsiteY22" fmla="*/ 286605 h 1215002"/>
                    <a:gd name="connsiteX23" fmla="*/ 765694 w 1483633"/>
                    <a:gd name="connsiteY23" fmla="*/ 286605 h 1215002"/>
                    <a:gd name="connsiteX24" fmla="*/ 746445 w 1483633"/>
                    <a:gd name="connsiteY24" fmla="*/ 300236 h 1215002"/>
                    <a:gd name="connsiteX25" fmla="*/ 616508 w 1483633"/>
                    <a:gd name="connsiteY25" fmla="*/ 670722 h 1215002"/>
                    <a:gd name="connsiteX26" fmla="*/ 510940 w 1483633"/>
                    <a:gd name="connsiteY26" fmla="*/ 441972 h 1215002"/>
                    <a:gd name="connsiteX27" fmla="*/ 492604 w 1483633"/>
                    <a:gd name="connsiteY27" fmla="*/ 429966 h 1215002"/>
                    <a:gd name="connsiteX28" fmla="*/ 473871 w 1483633"/>
                    <a:gd name="connsiteY28" fmla="*/ 441417 h 1215002"/>
                    <a:gd name="connsiteX29" fmla="*/ 390607 w 1483633"/>
                    <a:gd name="connsiteY29" fmla="*/ 610018 h 1215002"/>
                    <a:gd name="connsiteX30" fmla="*/ 354094 w 1483633"/>
                    <a:gd name="connsiteY30" fmla="*/ 518011 h 1215002"/>
                    <a:gd name="connsiteX31" fmla="*/ 336433 w 1483633"/>
                    <a:gd name="connsiteY31" fmla="*/ 505093 h 1215002"/>
                    <a:gd name="connsiteX32" fmla="*/ 317106 w 1483633"/>
                    <a:gd name="connsiteY32" fmla="*/ 515515 h 1215002"/>
                    <a:gd name="connsiteX33" fmla="*/ 2622 w 1483633"/>
                    <a:gd name="connsiteY33" fmla="*/ 1075246 h 1215002"/>
                    <a:gd name="connsiteX34" fmla="*/ 10519 w 1483633"/>
                    <a:gd name="connsiteY34" fmla="*/ 1103142 h 1215002"/>
                    <a:gd name="connsiteX35" fmla="*/ 20521 w 1483633"/>
                    <a:gd name="connsiteY35" fmla="*/ 1105757 h 1215002"/>
                    <a:gd name="connsiteX36" fmla="*/ 38420 w 1483633"/>
                    <a:gd name="connsiteY36" fmla="*/ 1095296 h 1215002"/>
                    <a:gd name="connsiteX37" fmla="*/ 331790 w 1483633"/>
                    <a:gd name="connsiteY37" fmla="*/ 573128 h 1215002"/>
                    <a:gd name="connsiteX38" fmla="*/ 366040 w 1483633"/>
                    <a:gd name="connsiteY38" fmla="*/ 659707 h 1215002"/>
                    <a:gd name="connsiteX39" fmla="*/ 106404 w 1483633"/>
                    <a:gd name="connsiteY39" fmla="*/ 1185401 h 1215002"/>
                    <a:gd name="connsiteX40" fmla="*/ 115771 w 1483633"/>
                    <a:gd name="connsiteY40" fmla="*/ 1212822 h 1215002"/>
                    <a:gd name="connsiteX41" fmla="*/ 124819 w 1483633"/>
                    <a:gd name="connsiteY41" fmla="*/ 1214922 h 1215002"/>
                    <a:gd name="connsiteX42" fmla="*/ 143195 w 1483633"/>
                    <a:gd name="connsiteY42" fmla="*/ 1203510 h 1215002"/>
                    <a:gd name="connsiteX43" fmla="*/ 386400 w 1483633"/>
                    <a:gd name="connsiteY43" fmla="*/ 711060 h 1215002"/>
                    <a:gd name="connsiteX44" fmla="*/ 513122 w 1483633"/>
                    <a:gd name="connsiteY44" fmla="*/ 1013987 h 1215002"/>
                    <a:gd name="connsiteX45" fmla="*/ 513202 w 1483633"/>
                    <a:gd name="connsiteY45" fmla="*/ 1014185 h 1215002"/>
                    <a:gd name="connsiteX46" fmla="*/ 513281 w 1483633"/>
                    <a:gd name="connsiteY46" fmla="*/ 1014185 h 1215002"/>
                    <a:gd name="connsiteX47" fmla="*/ 539157 w 1483633"/>
                    <a:gd name="connsiteY47" fmla="*/ 1031422 h 1215002"/>
                    <a:gd name="connsiteX48" fmla="*/ 553643 w 1483633"/>
                    <a:gd name="connsiteY48" fmla="*/ 1008440 h 1215002"/>
                    <a:gd name="connsiteX49" fmla="*/ 622541 w 1483633"/>
                    <a:gd name="connsiteY49" fmla="*/ 781552 h 1215002"/>
                    <a:gd name="connsiteX50" fmla="*/ 769345 w 1483633"/>
                    <a:gd name="connsiteY50" fmla="*/ 1032175 h 1215002"/>
                    <a:gd name="connsiteX51" fmla="*/ 786291 w 1483633"/>
                    <a:gd name="connsiteY51" fmla="*/ 1010421 h 1215002"/>
                    <a:gd name="connsiteX52" fmla="*/ 886265 w 1483633"/>
                    <a:gd name="connsiteY52" fmla="*/ 660183 h 1215002"/>
                    <a:gd name="connsiteX53" fmla="*/ 971910 w 1483633"/>
                    <a:gd name="connsiteY53" fmla="*/ 786980 h 1215002"/>
                    <a:gd name="connsiteX54" fmla="*/ 996636 w 1483633"/>
                    <a:gd name="connsiteY54" fmla="*/ 776916 h 1215002"/>
                    <a:gd name="connsiteX55" fmla="*/ 1047435 w 1483633"/>
                    <a:gd name="connsiteY55" fmla="*/ 691842 h 1215002"/>
                    <a:gd name="connsiteX56" fmla="*/ 1101252 w 1483633"/>
                    <a:gd name="connsiteY56" fmla="*/ 939414 h 1215002"/>
                    <a:gd name="connsiteX57" fmla="*/ 1117167 w 1483633"/>
                    <a:gd name="connsiteY57" fmla="*/ 955145 h 1215002"/>
                    <a:gd name="connsiteX58" fmla="*/ 1138042 w 1483633"/>
                    <a:gd name="connsiteY58" fmla="*/ 946943 h 1215002"/>
                    <a:gd name="connsiteX59" fmla="*/ 1401012 w 1483633"/>
                    <a:gd name="connsiteY59" fmla="*/ 566907 h 1215002"/>
                    <a:gd name="connsiteX60" fmla="*/ 1368032 w 1483633"/>
                    <a:gd name="connsiteY60" fmla="*/ 662164 h 1215002"/>
                    <a:gd name="connsiteX61" fmla="*/ 1380731 w 1483633"/>
                    <a:gd name="connsiteY61" fmla="*/ 688236 h 1215002"/>
                    <a:gd name="connsiteX62" fmla="*/ 1387439 w 1483633"/>
                    <a:gd name="connsiteY62" fmla="*/ 689346 h 1215002"/>
                    <a:gd name="connsiteX63" fmla="*/ 1406806 w 1483633"/>
                    <a:gd name="connsiteY63" fmla="*/ 675557 h 1215002"/>
                    <a:gd name="connsiteX64" fmla="*/ 1482530 w 1483633"/>
                    <a:gd name="connsiteY64" fmla="*/ 457148 h 1215002"/>
                    <a:gd name="connsiteX65" fmla="*/ 1474791 w 1483633"/>
                    <a:gd name="connsiteY65" fmla="*/ 433571 h 1215002"/>
                    <a:gd name="connsiteX66" fmla="*/ 1449986 w 1483633"/>
                    <a:gd name="connsiteY66" fmla="*/ 434721 h 1215002"/>
                    <a:gd name="connsiteX67" fmla="*/ 1298499 w 1483633"/>
                    <a:gd name="connsiteY67" fmla="*/ 561003 h 1215002"/>
                    <a:gd name="connsiteX68" fmla="*/ 1295919 w 1483633"/>
                    <a:gd name="connsiteY68" fmla="*/ 589849 h 1215002"/>
                    <a:gd name="connsiteX69" fmla="*/ 1324772 w 1483633"/>
                    <a:gd name="connsiteY69" fmla="*/ 592425 h 1215002"/>
                    <a:gd name="connsiteX70" fmla="*/ 1347989 w 1483633"/>
                    <a:gd name="connsiteY70" fmla="*/ 573089 h 1215002"/>
                    <a:gd name="connsiteX71" fmla="*/ 1131454 w 1483633"/>
                    <a:gd name="connsiteY71" fmla="*/ 885327 h 1215002"/>
                    <a:gd name="connsiteX72" fmla="*/ 1077757 w 1483633"/>
                    <a:gd name="connsiteY72" fmla="*/ 638191 h 1215002"/>
                    <a:gd name="connsiteX73" fmla="*/ 1265717 w 1483633"/>
                    <a:gd name="connsiteY73" fmla="*/ 297740 h 1215002"/>
                    <a:gd name="connsiteX74" fmla="*/ 1285362 w 1483633"/>
                    <a:gd name="connsiteY74" fmla="*/ 313907 h 1215002"/>
                    <a:gd name="connsiteX75" fmla="*/ 1456415 w 1483633"/>
                    <a:gd name="connsiteY75" fmla="*/ 313907 h 1215002"/>
                    <a:gd name="connsiteX76" fmla="*/ 1476934 w 1483633"/>
                    <a:gd name="connsiteY76" fmla="*/ 293460 h 1215002"/>
                    <a:gd name="connsiteX77" fmla="*/ 1456415 w 1483633"/>
                    <a:gd name="connsiteY77" fmla="*/ 272974 h 1215002"/>
                    <a:gd name="connsiteX78" fmla="*/ 1285362 w 1483633"/>
                    <a:gd name="connsiteY78" fmla="*/ 272974 h 1215002"/>
                    <a:gd name="connsiteX79" fmla="*/ 1278497 w 1483633"/>
                    <a:gd name="connsiteY79" fmla="*/ 274361 h 1215002"/>
                    <a:gd name="connsiteX80" fmla="*/ 1385454 w 1483633"/>
                    <a:gd name="connsiteY80" fmla="*/ 77944 h 1215002"/>
                    <a:gd name="connsiteX81" fmla="*/ 1385891 w 1483633"/>
                    <a:gd name="connsiteY81" fmla="*/ 76517 h 1215002"/>
                    <a:gd name="connsiteX82" fmla="*/ 1347592 w 1483633"/>
                    <a:gd name="connsiteY82" fmla="*/ 219917 h 1215002"/>
                    <a:gd name="connsiteX83" fmla="*/ 1362118 w 1483633"/>
                    <a:gd name="connsiteY83" fmla="*/ 244960 h 1215002"/>
                    <a:gd name="connsiteX84" fmla="*/ 1367436 w 1483633"/>
                    <a:gd name="connsiteY84" fmla="*/ 245674 h 1215002"/>
                    <a:gd name="connsiteX85" fmla="*/ 1387240 w 1483633"/>
                    <a:gd name="connsiteY85" fmla="*/ 230458 h 1215002"/>
                    <a:gd name="connsiteX86" fmla="*/ 1441930 w 1483633"/>
                    <a:gd name="connsiteY86" fmla="*/ 25680 h 1215002"/>
                    <a:gd name="connsiteX87" fmla="*/ 1434310 w 1483633"/>
                    <a:gd name="connsiteY87" fmla="*/ 3965 h 1215002"/>
                    <a:gd name="connsiteX88" fmla="*/ 1411331 w 1483633"/>
                    <a:gd name="connsiteY88" fmla="*/ 3014 h 1215002"/>
                    <a:gd name="connsiteX89" fmla="*/ 1190430 w 1483633"/>
                    <a:gd name="connsiteY89" fmla="*/ 139480 h 1215002"/>
                    <a:gd name="connsiteX90" fmla="*/ 1183802 w 1483633"/>
                    <a:gd name="connsiteY90" fmla="*/ 167693 h 1215002"/>
                    <a:gd name="connsiteX91" fmla="*/ 1211980 w 1483633"/>
                    <a:gd name="connsiteY91" fmla="*/ 174350 h 1215002"/>
                    <a:gd name="connsiteX92" fmla="*/ 1324018 w 1483633"/>
                    <a:gd name="connsiteY92" fmla="*/ 105087 h 1215002"/>
                    <a:gd name="connsiteX93" fmla="*/ 1064581 w 1483633"/>
                    <a:gd name="connsiteY93" fmla="*/ 577645 h 1215002"/>
                    <a:gd name="connsiteX94" fmla="*/ 1000406 w 1483633"/>
                    <a:gd name="connsiteY94" fmla="*/ 282286 h 1215002"/>
                    <a:gd name="connsiteX95" fmla="*/ 981237 w 1483633"/>
                    <a:gd name="connsiteY95" fmla="*/ 266159 h 1215002"/>
                    <a:gd name="connsiteX96" fmla="*/ 960798 w 1483633"/>
                    <a:gd name="connsiteY96" fmla="*/ 280463 h 121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483633" h="1215002">
                      <a:moveTo>
                        <a:pt x="1034379" y="631692"/>
                      </a:moveTo>
                      <a:cubicBezTo>
                        <a:pt x="1007232" y="679955"/>
                        <a:pt x="985404" y="718113"/>
                        <a:pt x="973220" y="738004"/>
                      </a:cubicBezTo>
                      <a:cubicBezTo>
                        <a:pt x="957861" y="716647"/>
                        <a:pt x="933096" y="666126"/>
                        <a:pt x="904481" y="600469"/>
                      </a:cubicBezTo>
                      <a:cubicBezTo>
                        <a:pt x="928651" y="521260"/>
                        <a:pt x="953813" y="440189"/>
                        <a:pt x="976712" y="366686"/>
                      </a:cubicBezTo>
                      <a:lnTo>
                        <a:pt x="1034379" y="631692"/>
                      </a:lnTo>
                      <a:close/>
                      <a:moveTo>
                        <a:pt x="1388987" y="64987"/>
                      </a:moveTo>
                      <a:lnTo>
                        <a:pt x="1387756" y="69464"/>
                      </a:lnTo>
                      <a:cubicBezTo>
                        <a:pt x="1387835" y="68276"/>
                        <a:pt x="1387558" y="67087"/>
                        <a:pt x="1387439" y="65898"/>
                      </a:cubicBezTo>
                      <a:lnTo>
                        <a:pt x="1388987" y="64987"/>
                      </a:lnTo>
                      <a:close/>
                      <a:moveTo>
                        <a:pt x="756050" y="959583"/>
                      </a:moveTo>
                      <a:cubicBezTo>
                        <a:pt x="730531" y="911043"/>
                        <a:pt x="687708" y="822166"/>
                        <a:pt x="641750" y="724572"/>
                      </a:cubicBezTo>
                      <a:cubicBezTo>
                        <a:pt x="680881" y="609265"/>
                        <a:pt x="726840" y="477752"/>
                        <a:pt x="766130" y="367121"/>
                      </a:cubicBezTo>
                      <a:cubicBezTo>
                        <a:pt x="801651" y="462022"/>
                        <a:pt x="833083" y="540596"/>
                        <a:pt x="860547" y="603480"/>
                      </a:cubicBezTo>
                      <a:cubicBezTo>
                        <a:pt x="818478" y="741016"/>
                        <a:pt x="775576" y="884495"/>
                        <a:pt x="756050" y="959583"/>
                      </a:cubicBezTo>
                      <a:close/>
                      <a:moveTo>
                        <a:pt x="526973" y="947894"/>
                      </a:moveTo>
                      <a:cubicBezTo>
                        <a:pt x="500184" y="883782"/>
                        <a:pt x="454782" y="770972"/>
                        <a:pt x="411006" y="661252"/>
                      </a:cubicBezTo>
                      <a:lnTo>
                        <a:pt x="491492" y="498278"/>
                      </a:lnTo>
                      <a:cubicBezTo>
                        <a:pt x="533085" y="589334"/>
                        <a:pt x="567812" y="664700"/>
                        <a:pt x="597180" y="727583"/>
                      </a:cubicBezTo>
                      <a:cubicBezTo>
                        <a:pt x="567415" y="816025"/>
                        <a:pt x="541856" y="894996"/>
                        <a:pt x="526973" y="947894"/>
                      </a:cubicBezTo>
                      <a:close/>
                      <a:moveTo>
                        <a:pt x="960798" y="280463"/>
                      </a:moveTo>
                      <a:cubicBezTo>
                        <a:pt x="947621" y="322346"/>
                        <a:pt x="915237" y="425686"/>
                        <a:pt x="879478" y="541825"/>
                      </a:cubicBezTo>
                      <a:cubicBezTo>
                        <a:pt x="848641" y="467886"/>
                        <a:pt x="815343" y="382496"/>
                        <a:pt x="785022" y="300038"/>
                      </a:cubicBezTo>
                      <a:cubicBezTo>
                        <a:pt x="782085" y="291994"/>
                        <a:pt x="774385" y="286605"/>
                        <a:pt x="765773" y="286605"/>
                      </a:cubicBezTo>
                      <a:lnTo>
                        <a:pt x="765694" y="286605"/>
                      </a:lnTo>
                      <a:cubicBezTo>
                        <a:pt x="757042" y="286684"/>
                        <a:pt x="749342" y="292113"/>
                        <a:pt x="746445" y="300236"/>
                      </a:cubicBezTo>
                      <a:cubicBezTo>
                        <a:pt x="708385" y="406666"/>
                        <a:pt x="659609" y="544440"/>
                        <a:pt x="616508" y="670722"/>
                      </a:cubicBezTo>
                      <a:cubicBezTo>
                        <a:pt x="579202" y="590999"/>
                        <a:pt x="541618" y="509373"/>
                        <a:pt x="510940" y="441972"/>
                      </a:cubicBezTo>
                      <a:cubicBezTo>
                        <a:pt x="507645" y="434760"/>
                        <a:pt x="500502" y="430084"/>
                        <a:pt x="492604" y="429966"/>
                      </a:cubicBezTo>
                      <a:cubicBezTo>
                        <a:pt x="483277" y="429054"/>
                        <a:pt x="477404" y="434285"/>
                        <a:pt x="473871" y="441417"/>
                      </a:cubicBezTo>
                      <a:lnTo>
                        <a:pt x="390607" y="610018"/>
                      </a:lnTo>
                      <a:cubicBezTo>
                        <a:pt x="377827" y="577883"/>
                        <a:pt x="365485" y="546738"/>
                        <a:pt x="354094" y="518011"/>
                      </a:cubicBezTo>
                      <a:cubicBezTo>
                        <a:pt x="351237" y="510641"/>
                        <a:pt x="344331" y="505608"/>
                        <a:pt x="336433" y="505093"/>
                      </a:cubicBezTo>
                      <a:cubicBezTo>
                        <a:pt x="328020" y="504776"/>
                        <a:pt x="320995" y="508659"/>
                        <a:pt x="317106" y="515515"/>
                      </a:cubicBezTo>
                      <a:lnTo>
                        <a:pt x="2622" y="1075246"/>
                      </a:lnTo>
                      <a:cubicBezTo>
                        <a:pt x="-2895" y="1085113"/>
                        <a:pt x="597" y="1097595"/>
                        <a:pt x="10519" y="1103142"/>
                      </a:cubicBezTo>
                      <a:cubicBezTo>
                        <a:pt x="13655" y="1104925"/>
                        <a:pt x="17108" y="1105757"/>
                        <a:pt x="20521" y="1105757"/>
                      </a:cubicBezTo>
                      <a:cubicBezTo>
                        <a:pt x="27704" y="1105757"/>
                        <a:pt x="34649" y="1101993"/>
                        <a:pt x="38420" y="1095296"/>
                      </a:cubicBezTo>
                      <a:lnTo>
                        <a:pt x="331790" y="573128"/>
                      </a:lnTo>
                      <a:cubicBezTo>
                        <a:pt x="344093" y="604154"/>
                        <a:pt x="355364" y="632683"/>
                        <a:pt x="366040" y="659707"/>
                      </a:cubicBezTo>
                      <a:lnTo>
                        <a:pt x="106404" y="1185401"/>
                      </a:lnTo>
                      <a:cubicBezTo>
                        <a:pt x="101404" y="1195546"/>
                        <a:pt x="105571" y="1207829"/>
                        <a:pt x="115771" y="1212822"/>
                      </a:cubicBezTo>
                      <a:cubicBezTo>
                        <a:pt x="118628" y="1214288"/>
                        <a:pt x="121764" y="1214922"/>
                        <a:pt x="124819" y="1214922"/>
                      </a:cubicBezTo>
                      <a:cubicBezTo>
                        <a:pt x="132360" y="1214922"/>
                        <a:pt x="139623" y="1210761"/>
                        <a:pt x="143195" y="1203510"/>
                      </a:cubicBezTo>
                      <a:lnTo>
                        <a:pt x="386400" y="711060"/>
                      </a:lnTo>
                      <a:cubicBezTo>
                        <a:pt x="462957" y="903991"/>
                        <a:pt x="495342" y="983081"/>
                        <a:pt x="513122" y="1013987"/>
                      </a:cubicBezTo>
                      <a:cubicBezTo>
                        <a:pt x="513122" y="1014067"/>
                        <a:pt x="513202" y="1014146"/>
                        <a:pt x="513202" y="1014185"/>
                      </a:cubicBezTo>
                      <a:lnTo>
                        <a:pt x="513281" y="1014185"/>
                      </a:lnTo>
                      <a:cubicBezTo>
                        <a:pt x="525505" y="1035463"/>
                        <a:pt x="530942" y="1033879"/>
                        <a:pt x="539157" y="1031422"/>
                      </a:cubicBezTo>
                      <a:cubicBezTo>
                        <a:pt x="549317" y="1028411"/>
                        <a:pt x="555747" y="1018782"/>
                        <a:pt x="553643" y="1008440"/>
                      </a:cubicBezTo>
                      <a:cubicBezTo>
                        <a:pt x="554040" y="991758"/>
                        <a:pt x="582933" y="899909"/>
                        <a:pt x="622541" y="781552"/>
                      </a:cubicBezTo>
                      <a:cubicBezTo>
                        <a:pt x="743508" y="1037564"/>
                        <a:pt x="753906" y="1035741"/>
                        <a:pt x="769345" y="1032175"/>
                      </a:cubicBezTo>
                      <a:cubicBezTo>
                        <a:pt x="778394" y="1030233"/>
                        <a:pt x="785736" y="1019653"/>
                        <a:pt x="786291" y="1010421"/>
                      </a:cubicBezTo>
                      <a:cubicBezTo>
                        <a:pt x="787363" y="990728"/>
                        <a:pt x="832607" y="836550"/>
                        <a:pt x="886265" y="660183"/>
                      </a:cubicBezTo>
                      <a:cubicBezTo>
                        <a:pt x="924761" y="741452"/>
                        <a:pt x="953456" y="784167"/>
                        <a:pt x="971910" y="786980"/>
                      </a:cubicBezTo>
                      <a:cubicBezTo>
                        <a:pt x="981594" y="788644"/>
                        <a:pt x="990683" y="784721"/>
                        <a:pt x="996636" y="776916"/>
                      </a:cubicBezTo>
                      <a:cubicBezTo>
                        <a:pt x="1003065" y="768515"/>
                        <a:pt x="1021718" y="736975"/>
                        <a:pt x="1047435" y="691842"/>
                      </a:cubicBezTo>
                      <a:lnTo>
                        <a:pt x="1101252" y="939414"/>
                      </a:lnTo>
                      <a:cubicBezTo>
                        <a:pt x="1102998" y="947379"/>
                        <a:pt x="1109229" y="953521"/>
                        <a:pt x="1117167" y="955145"/>
                      </a:cubicBezTo>
                      <a:cubicBezTo>
                        <a:pt x="1125303" y="956730"/>
                        <a:pt x="1133319" y="953560"/>
                        <a:pt x="1138042" y="946943"/>
                      </a:cubicBezTo>
                      <a:cubicBezTo>
                        <a:pt x="1285918" y="738837"/>
                        <a:pt x="1361919" y="627493"/>
                        <a:pt x="1401012" y="566907"/>
                      </a:cubicBezTo>
                      <a:lnTo>
                        <a:pt x="1368032" y="662164"/>
                      </a:lnTo>
                      <a:cubicBezTo>
                        <a:pt x="1364340" y="672862"/>
                        <a:pt x="1369976" y="684512"/>
                        <a:pt x="1380731" y="688236"/>
                      </a:cubicBezTo>
                      <a:cubicBezTo>
                        <a:pt x="1382914" y="688989"/>
                        <a:pt x="1385176" y="689346"/>
                        <a:pt x="1387439" y="689346"/>
                      </a:cubicBezTo>
                      <a:cubicBezTo>
                        <a:pt x="1395892" y="689346"/>
                        <a:pt x="1403869" y="684036"/>
                        <a:pt x="1406806" y="675557"/>
                      </a:cubicBezTo>
                      <a:lnTo>
                        <a:pt x="1482530" y="457148"/>
                      </a:lnTo>
                      <a:cubicBezTo>
                        <a:pt x="1485506" y="448430"/>
                        <a:pt x="1482371" y="438842"/>
                        <a:pt x="1474791" y="433571"/>
                      </a:cubicBezTo>
                      <a:cubicBezTo>
                        <a:pt x="1467171" y="428341"/>
                        <a:pt x="1457011" y="428896"/>
                        <a:pt x="1449986" y="434721"/>
                      </a:cubicBezTo>
                      <a:lnTo>
                        <a:pt x="1298499" y="561003"/>
                      </a:lnTo>
                      <a:cubicBezTo>
                        <a:pt x="1289847" y="568254"/>
                        <a:pt x="1288656" y="581132"/>
                        <a:pt x="1295919" y="589849"/>
                      </a:cubicBezTo>
                      <a:cubicBezTo>
                        <a:pt x="1303182" y="598527"/>
                        <a:pt x="1316120" y="599676"/>
                        <a:pt x="1324772" y="592425"/>
                      </a:cubicBezTo>
                      <a:lnTo>
                        <a:pt x="1347989" y="573089"/>
                      </a:lnTo>
                      <a:cubicBezTo>
                        <a:pt x="1291792" y="656933"/>
                        <a:pt x="1202812" y="784444"/>
                        <a:pt x="1131454" y="885327"/>
                      </a:cubicBezTo>
                      <a:lnTo>
                        <a:pt x="1077757" y="638191"/>
                      </a:lnTo>
                      <a:cubicBezTo>
                        <a:pt x="1132367" y="540913"/>
                        <a:pt x="1204598" y="409520"/>
                        <a:pt x="1265717" y="297740"/>
                      </a:cubicBezTo>
                      <a:cubicBezTo>
                        <a:pt x="1267741" y="306893"/>
                        <a:pt x="1275560" y="313907"/>
                        <a:pt x="1285362" y="313907"/>
                      </a:cubicBezTo>
                      <a:lnTo>
                        <a:pt x="1456415" y="313907"/>
                      </a:lnTo>
                      <a:cubicBezTo>
                        <a:pt x="1467766" y="313907"/>
                        <a:pt x="1476934" y="304753"/>
                        <a:pt x="1476934" y="293460"/>
                      </a:cubicBezTo>
                      <a:cubicBezTo>
                        <a:pt x="1476934" y="282128"/>
                        <a:pt x="1467766" y="272974"/>
                        <a:pt x="1456415" y="272974"/>
                      </a:cubicBezTo>
                      <a:lnTo>
                        <a:pt x="1285362" y="272974"/>
                      </a:lnTo>
                      <a:cubicBezTo>
                        <a:pt x="1282942" y="272974"/>
                        <a:pt x="1280679" y="273569"/>
                        <a:pt x="1278497" y="274361"/>
                      </a:cubicBezTo>
                      <a:cubicBezTo>
                        <a:pt x="1331162" y="177995"/>
                        <a:pt x="1373508" y="99896"/>
                        <a:pt x="1385454" y="77944"/>
                      </a:cubicBezTo>
                      <a:cubicBezTo>
                        <a:pt x="1385692" y="77468"/>
                        <a:pt x="1385692" y="76953"/>
                        <a:pt x="1385891" y="76517"/>
                      </a:cubicBezTo>
                      <a:lnTo>
                        <a:pt x="1347592" y="219917"/>
                      </a:lnTo>
                      <a:cubicBezTo>
                        <a:pt x="1344655" y="230854"/>
                        <a:pt x="1351204" y="242068"/>
                        <a:pt x="1362118" y="244960"/>
                      </a:cubicBezTo>
                      <a:cubicBezTo>
                        <a:pt x="1363904" y="245435"/>
                        <a:pt x="1365690" y="245674"/>
                        <a:pt x="1367436" y="245674"/>
                      </a:cubicBezTo>
                      <a:cubicBezTo>
                        <a:pt x="1376525" y="245674"/>
                        <a:pt x="1384820" y="239611"/>
                        <a:pt x="1387240" y="230458"/>
                      </a:cubicBezTo>
                      <a:lnTo>
                        <a:pt x="1441930" y="25680"/>
                      </a:lnTo>
                      <a:cubicBezTo>
                        <a:pt x="1444112" y="17557"/>
                        <a:pt x="1441096" y="8958"/>
                        <a:pt x="1434310" y="3965"/>
                      </a:cubicBezTo>
                      <a:cubicBezTo>
                        <a:pt x="1427642" y="-1027"/>
                        <a:pt x="1418395" y="-1463"/>
                        <a:pt x="1411331" y="3014"/>
                      </a:cubicBezTo>
                      <a:lnTo>
                        <a:pt x="1190430" y="139480"/>
                      </a:lnTo>
                      <a:cubicBezTo>
                        <a:pt x="1180786" y="145464"/>
                        <a:pt x="1177809" y="158064"/>
                        <a:pt x="1183802" y="167693"/>
                      </a:cubicBezTo>
                      <a:cubicBezTo>
                        <a:pt x="1189755" y="177322"/>
                        <a:pt x="1202455" y="180293"/>
                        <a:pt x="1211980" y="174350"/>
                      </a:cubicBezTo>
                      <a:lnTo>
                        <a:pt x="1324018" y="105087"/>
                      </a:lnTo>
                      <a:cubicBezTo>
                        <a:pt x="1255755" y="230695"/>
                        <a:pt x="1145583" y="432303"/>
                        <a:pt x="1064581" y="577645"/>
                      </a:cubicBezTo>
                      <a:lnTo>
                        <a:pt x="1000406" y="282286"/>
                      </a:lnTo>
                      <a:cubicBezTo>
                        <a:pt x="998421" y="273212"/>
                        <a:pt x="990563" y="266595"/>
                        <a:pt x="981237" y="266159"/>
                      </a:cubicBezTo>
                      <a:cubicBezTo>
                        <a:pt x="971831" y="265327"/>
                        <a:pt x="963536" y="271627"/>
                        <a:pt x="960798" y="280463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67" name="Freeform 144">
                  <a:extLst>
                    <a:ext uri="{FF2B5EF4-FFF2-40B4-BE49-F238E27FC236}">
                      <a16:creationId xmlns:a16="http://schemas.microsoft.com/office/drawing/2014/main" id="{45C10CB0-229E-4269-A879-C22EFFD43788}"/>
                    </a:ext>
                  </a:extLst>
                </p:cNvPr>
                <p:cNvSpPr/>
                <p:nvPr/>
              </p:nvSpPr>
              <p:spPr>
                <a:xfrm>
                  <a:off x="5314661" y="2323207"/>
                  <a:ext cx="178118" cy="45966"/>
                </a:xfrm>
                <a:custGeom>
                  <a:avLst/>
                  <a:gdLst>
                    <a:gd name="connsiteX0" fmla="*/ 20416 w 178118"/>
                    <a:gd name="connsiteY0" fmla="*/ 45866 h 45966"/>
                    <a:gd name="connsiteX1" fmla="*/ 22837 w 178118"/>
                    <a:gd name="connsiteY1" fmla="*/ 45746 h 45966"/>
                    <a:gd name="connsiteX2" fmla="*/ 156068 w 178118"/>
                    <a:gd name="connsiteY2" fmla="*/ 42656 h 45966"/>
                    <a:gd name="connsiteX3" fmla="*/ 178015 w 178118"/>
                    <a:gd name="connsiteY3" fmla="*/ 23675 h 45966"/>
                    <a:gd name="connsiteX4" fmla="*/ 159045 w 178118"/>
                    <a:gd name="connsiteY4" fmla="*/ 1803 h 45966"/>
                    <a:gd name="connsiteX5" fmla="*/ 18035 w 178118"/>
                    <a:gd name="connsiteY5" fmla="*/ 5052 h 45966"/>
                    <a:gd name="connsiteX6" fmla="*/ 96 w 178118"/>
                    <a:gd name="connsiteY6" fmla="*/ 27836 h 45966"/>
                    <a:gd name="connsiteX7" fmla="*/ 20416 w 178118"/>
                    <a:gd name="connsiteY7" fmla="*/ 45866 h 45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8118" h="45966">
                      <a:moveTo>
                        <a:pt x="20416" y="45866"/>
                      </a:moveTo>
                      <a:cubicBezTo>
                        <a:pt x="21250" y="45866"/>
                        <a:pt x="22043" y="45866"/>
                        <a:pt x="22837" y="45746"/>
                      </a:cubicBezTo>
                      <a:cubicBezTo>
                        <a:pt x="66930" y="40516"/>
                        <a:pt x="111777" y="39446"/>
                        <a:pt x="156068" y="42656"/>
                      </a:cubicBezTo>
                      <a:cubicBezTo>
                        <a:pt x="167379" y="43646"/>
                        <a:pt x="177182" y="35048"/>
                        <a:pt x="178015" y="23675"/>
                      </a:cubicBezTo>
                      <a:cubicBezTo>
                        <a:pt x="178809" y="12422"/>
                        <a:pt x="170316" y="2595"/>
                        <a:pt x="159045" y="1803"/>
                      </a:cubicBezTo>
                      <a:cubicBezTo>
                        <a:pt x="112134" y="-1565"/>
                        <a:pt x="64628" y="-455"/>
                        <a:pt x="18035" y="5052"/>
                      </a:cubicBezTo>
                      <a:cubicBezTo>
                        <a:pt x="6803" y="6400"/>
                        <a:pt x="-1253" y="16583"/>
                        <a:pt x="96" y="27836"/>
                      </a:cubicBezTo>
                      <a:cubicBezTo>
                        <a:pt x="1327" y="38218"/>
                        <a:pt x="10217" y="45866"/>
                        <a:pt x="20416" y="45866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68" name="Freeform 145">
                  <a:extLst>
                    <a:ext uri="{FF2B5EF4-FFF2-40B4-BE49-F238E27FC236}">
                      <a16:creationId xmlns:a16="http://schemas.microsoft.com/office/drawing/2014/main" id="{BA450503-5C5C-4947-8046-F51876502A29}"/>
                    </a:ext>
                  </a:extLst>
                </p:cNvPr>
                <p:cNvSpPr/>
                <p:nvPr/>
              </p:nvSpPr>
              <p:spPr>
                <a:xfrm>
                  <a:off x="5581667" y="2324438"/>
                  <a:ext cx="123031" cy="40932"/>
                </a:xfrm>
                <a:custGeom>
                  <a:avLst/>
                  <a:gdLst>
                    <a:gd name="connsiteX0" fmla="*/ 102520 w 123031"/>
                    <a:gd name="connsiteY0" fmla="*/ 40831 h 40932"/>
                    <a:gd name="connsiteX1" fmla="*/ 122999 w 123031"/>
                    <a:gd name="connsiteY1" fmla="*/ 20345 h 40932"/>
                    <a:gd name="connsiteX2" fmla="*/ 102520 w 123031"/>
                    <a:gd name="connsiteY2" fmla="*/ -101 h 40932"/>
                    <a:gd name="connsiteX3" fmla="*/ 20447 w 123031"/>
                    <a:gd name="connsiteY3" fmla="*/ -101 h 40932"/>
                    <a:gd name="connsiteX4" fmla="*/ -32 w 123031"/>
                    <a:gd name="connsiteY4" fmla="*/ 20345 h 40932"/>
                    <a:gd name="connsiteX5" fmla="*/ 20447 w 123031"/>
                    <a:gd name="connsiteY5" fmla="*/ 40831 h 40932"/>
                    <a:gd name="connsiteX6" fmla="*/ 102520 w 123031"/>
                    <a:gd name="connsiteY6" fmla="*/ 40831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031" h="40932">
                      <a:moveTo>
                        <a:pt x="102520" y="40831"/>
                      </a:moveTo>
                      <a:cubicBezTo>
                        <a:pt x="113831" y="40831"/>
                        <a:pt x="122999" y="31677"/>
                        <a:pt x="122999" y="20345"/>
                      </a:cubicBezTo>
                      <a:cubicBezTo>
                        <a:pt x="122999" y="9052"/>
                        <a:pt x="113831" y="-101"/>
                        <a:pt x="102520" y="-101"/>
                      </a:cubicBezTo>
                      <a:lnTo>
                        <a:pt x="20447" y="-101"/>
                      </a:lnTo>
                      <a:cubicBezTo>
                        <a:pt x="9136" y="-101"/>
                        <a:pt x="-32" y="9052"/>
                        <a:pt x="-32" y="20345"/>
                      </a:cubicBezTo>
                      <a:cubicBezTo>
                        <a:pt x="-32" y="31677"/>
                        <a:pt x="9136" y="40831"/>
                        <a:pt x="20447" y="40831"/>
                      </a:cubicBezTo>
                      <a:lnTo>
                        <a:pt x="102520" y="40831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69" name="Freeform 146">
                  <a:extLst>
                    <a:ext uri="{FF2B5EF4-FFF2-40B4-BE49-F238E27FC236}">
                      <a16:creationId xmlns:a16="http://schemas.microsoft.com/office/drawing/2014/main" id="{6D299D56-AAD1-4D8A-AB3D-E3B643FDE0AC}"/>
                    </a:ext>
                  </a:extLst>
                </p:cNvPr>
                <p:cNvSpPr/>
                <p:nvPr/>
              </p:nvSpPr>
              <p:spPr>
                <a:xfrm>
                  <a:off x="5807251" y="2310767"/>
                  <a:ext cx="158115" cy="40971"/>
                </a:xfrm>
                <a:custGeom>
                  <a:avLst/>
                  <a:gdLst>
                    <a:gd name="connsiteX0" fmla="*/ 20545 w 158115"/>
                    <a:gd name="connsiteY0" fmla="*/ 40869 h 40971"/>
                    <a:gd name="connsiteX1" fmla="*/ 137583 w 158115"/>
                    <a:gd name="connsiteY1" fmla="*/ 40869 h 40971"/>
                    <a:gd name="connsiteX2" fmla="*/ 158102 w 158115"/>
                    <a:gd name="connsiteY2" fmla="*/ 20384 h 40971"/>
                    <a:gd name="connsiteX3" fmla="*/ 137583 w 158115"/>
                    <a:gd name="connsiteY3" fmla="*/ -103 h 40971"/>
                    <a:gd name="connsiteX4" fmla="*/ 20545 w 158115"/>
                    <a:gd name="connsiteY4" fmla="*/ -103 h 40971"/>
                    <a:gd name="connsiteX5" fmla="*/ -13 w 158115"/>
                    <a:gd name="connsiteY5" fmla="*/ 20384 h 40971"/>
                    <a:gd name="connsiteX6" fmla="*/ 20545 w 158115"/>
                    <a:gd name="connsiteY6" fmla="*/ 40869 h 4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8115" h="40971">
                      <a:moveTo>
                        <a:pt x="20545" y="40869"/>
                      </a:moveTo>
                      <a:lnTo>
                        <a:pt x="137583" y="40869"/>
                      </a:lnTo>
                      <a:cubicBezTo>
                        <a:pt x="148895" y="40869"/>
                        <a:pt x="158102" y="31716"/>
                        <a:pt x="158102" y="20384"/>
                      </a:cubicBezTo>
                      <a:cubicBezTo>
                        <a:pt x="158102" y="9051"/>
                        <a:pt x="148895" y="-103"/>
                        <a:pt x="137583" y="-103"/>
                      </a:cubicBezTo>
                      <a:lnTo>
                        <a:pt x="20545" y="-103"/>
                      </a:lnTo>
                      <a:cubicBezTo>
                        <a:pt x="9194" y="-103"/>
                        <a:pt x="-13" y="9051"/>
                        <a:pt x="-13" y="20384"/>
                      </a:cubicBezTo>
                      <a:cubicBezTo>
                        <a:pt x="-13" y="31716"/>
                        <a:pt x="9194" y="40869"/>
                        <a:pt x="20545" y="40869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0" name="Freeform 147">
                  <a:extLst>
                    <a:ext uri="{FF2B5EF4-FFF2-40B4-BE49-F238E27FC236}">
                      <a16:creationId xmlns:a16="http://schemas.microsoft.com/office/drawing/2014/main" id="{0E489533-8651-4A47-A906-979A0005F1DF}"/>
                    </a:ext>
                  </a:extLst>
                </p:cNvPr>
                <p:cNvSpPr/>
                <p:nvPr/>
              </p:nvSpPr>
              <p:spPr>
                <a:xfrm>
                  <a:off x="6470470" y="2269836"/>
                  <a:ext cx="116522" cy="40931"/>
                </a:xfrm>
                <a:custGeom>
                  <a:avLst/>
                  <a:gdLst>
                    <a:gd name="connsiteX0" fmla="*/ 20557 w 116522"/>
                    <a:gd name="connsiteY0" fmla="*/ -106 h 40931"/>
                    <a:gd name="connsiteX1" fmla="*/ 38 w 116522"/>
                    <a:gd name="connsiteY1" fmla="*/ 20340 h 40931"/>
                    <a:gd name="connsiteX2" fmla="*/ 20557 w 116522"/>
                    <a:gd name="connsiteY2" fmla="*/ 40826 h 40931"/>
                    <a:gd name="connsiteX3" fmla="*/ 96043 w 116522"/>
                    <a:gd name="connsiteY3" fmla="*/ 40826 h 40931"/>
                    <a:gd name="connsiteX4" fmla="*/ 116561 w 116522"/>
                    <a:gd name="connsiteY4" fmla="*/ 20340 h 40931"/>
                    <a:gd name="connsiteX5" fmla="*/ 96043 w 116522"/>
                    <a:gd name="connsiteY5" fmla="*/ -106 h 40931"/>
                    <a:gd name="connsiteX6" fmla="*/ 20557 w 116522"/>
                    <a:gd name="connsiteY6" fmla="*/ -106 h 40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522" h="40931">
                      <a:moveTo>
                        <a:pt x="20557" y="-106"/>
                      </a:moveTo>
                      <a:cubicBezTo>
                        <a:pt x="9206" y="-106"/>
                        <a:pt x="38" y="9048"/>
                        <a:pt x="38" y="20340"/>
                      </a:cubicBezTo>
                      <a:cubicBezTo>
                        <a:pt x="38" y="31673"/>
                        <a:pt x="9206" y="40826"/>
                        <a:pt x="20557" y="40826"/>
                      </a:cubicBezTo>
                      <a:lnTo>
                        <a:pt x="96043" y="40826"/>
                      </a:lnTo>
                      <a:cubicBezTo>
                        <a:pt x="107393" y="40826"/>
                        <a:pt x="116561" y="31673"/>
                        <a:pt x="116561" y="20340"/>
                      </a:cubicBezTo>
                      <a:cubicBezTo>
                        <a:pt x="116561" y="9048"/>
                        <a:pt x="107393" y="-106"/>
                        <a:pt x="96043" y="-106"/>
                      </a:cubicBezTo>
                      <a:lnTo>
                        <a:pt x="20557" y="-106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1" name="Freeform 148">
                  <a:extLst>
                    <a:ext uri="{FF2B5EF4-FFF2-40B4-BE49-F238E27FC236}">
                      <a16:creationId xmlns:a16="http://schemas.microsoft.com/office/drawing/2014/main" id="{EB8C3CC4-9A27-488A-86C9-23996B888BE1}"/>
                    </a:ext>
                  </a:extLst>
                </p:cNvPr>
                <p:cNvSpPr/>
                <p:nvPr/>
              </p:nvSpPr>
              <p:spPr>
                <a:xfrm>
                  <a:off x="5697912" y="3013860"/>
                  <a:ext cx="213161" cy="40932"/>
                </a:xfrm>
                <a:custGeom>
                  <a:avLst/>
                  <a:gdLst>
                    <a:gd name="connsiteX0" fmla="*/ 192624 w 213161"/>
                    <a:gd name="connsiteY0" fmla="*/ 40886 h 40932"/>
                    <a:gd name="connsiteX1" fmla="*/ 213142 w 213161"/>
                    <a:gd name="connsiteY1" fmla="*/ 20439 h 40932"/>
                    <a:gd name="connsiteX2" fmla="*/ 192624 w 213161"/>
                    <a:gd name="connsiteY2" fmla="*/ -46 h 40932"/>
                    <a:gd name="connsiteX3" fmla="*/ 20499 w 213161"/>
                    <a:gd name="connsiteY3" fmla="*/ -46 h 40932"/>
                    <a:gd name="connsiteX4" fmla="*/ -20 w 213161"/>
                    <a:gd name="connsiteY4" fmla="*/ 20439 h 40932"/>
                    <a:gd name="connsiteX5" fmla="*/ 20499 w 213161"/>
                    <a:gd name="connsiteY5" fmla="*/ 40886 h 40932"/>
                    <a:gd name="connsiteX6" fmla="*/ 192624 w 213161"/>
                    <a:gd name="connsiteY6" fmla="*/ 40886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161" h="40932">
                      <a:moveTo>
                        <a:pt x="192624" y="40886"/>
                      </a:moveTo>
                      <a:cubicBezTo>
                        <a:pt x="203974" y="40886"/>
                        <a:pt x="213142" y="31732"/>
                        <a:pt x="213142" y="20439"/>
                      </a:cubicBezTo>
                      <a:cubicBezTo>
                        <a:pt x="213142" y="9107"/>
                        <a:pt x="203974" y="-46"/>
                        <a:pt x="192624" y="-46"/>
                      </a:cubicBezTo>
                      <a:lnTo>
                        <a:pt x="20499" y="-46"/>
                      </a:lnTo>
                      <a:cubicBezTo>
                        <a:pt x="9148" y="-46"/>
                        <a:pt x="-20" y="9107"/>
                        <a:pt x="-20" y="20439"/>
                      </a:cubicBezTo>
                      <a:cubicBezTo>
                        <a:pt x="-20" y="31732"/>
                        <a:pt x="9148" y="40886"/>
                        <a:pt x="20499" y="40886"/>
                      </a:cubicBezTo>
                      <a:lnTo>
                        <a:pt x="192624" y="40886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2" name="Freeform 149">
                  <a:extLst>
                    <a:ext uri="{FF2B5EF4-FFF2-40B4-BE49-F238E27FC236}">
                      <a16:creationId xmlns:a16="http://schemas.microsoft.com/office/drawing/2014/main" id="{BDE7B204-0801-4DEC-AE4C-B6FD1C4F5761}"/>
                    </a:ext>
                  </a:extLst>
                </p:cNvPr>
                <p:cNvSpPr/>
                <p:nvPr/>
              </p:nvSpPr>
              <p:spPr>
                <a:xfrm>
                  <a:off x="6244846" y="3007045"/>
                  <a:ext cx="172521" cy="40932"/>
                </a:xfrm>
                <a:custGeom>
                  <a:avLst/>
                  <a:gdLst>
                    <a:gd name="connsiteX0" fmla="*/ 152065 w 172521"/>
                    <a:gd name="connsiteY0" fmla="*/ 40885 h 40932"/>
                    <a:gd name="connsiteX1" fmla="*/ 172544 w 172521"/>
                    <a:gd name="connsiteY1" fmla="*/ 20399 h 40932"/>
                    <a:gd name="connsiteX2" fmla="*/ 152065 w 172521"/>
                    <a:gd name="connsiteY2" fmla="*/ -47 h 40932"/>
                    <a:gd name="connsiteX3" fmla="*/ 20541 w 172521"/>
                    <a:gd name="connsiteY3" fmla="*/ -47 h 40932"/>
                    <a:gd name="connsiteX4" fmla="*/ 22 w 172521"/>
                    <a:gd name="connsiteY4" fmla="*/ 20399 h 40932"/>
                    <a:gd name="connsiteX5" fmla="*/ 20541 w 172521"/>
                    <a:gd name="connsiteY5" fmla="*/ 40885 h 40932"/>
                    <a:gd name="connsiteX6" fmla="*/ 152065 w 172521"/>
                    <a:gd name="connsiteY6" fmla="*/ 40885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521" h="40932">
                      <a:moveTo>
                        <a:pt x="152065" y="40885"/>
                      </a:moveTo>
                      <a:cubicBezTo>
                        <a:pt x="163416" y="40885"/>
                        <a:pt x="172544" y="31732"/>
                        <a:pt x="172544" y="20399"/>
                      </a:cubicBezTo>
                      <a:cubicBezTo>
                        <a:pt x="172544" y="9106"/>
                        <a:pt x="163416" y="-47"/>
                        <a:pt x="152065" y="-47"/>
                      </a:cubicBezTo>
                      <a:lnTo>
                        <a:pt x="20541" y="-47"/>
                      </a:lnTo>
                      <a:cubicBezTo>
                        <a:pt x="9190" y="-47"/>
                        <a:pt x="22" y="9106"/>
                        <a:pt x="22" y="20399"/>
                      </a:cubicBezTo>
                      <a:cubicBezTo>
                        <a:pt x="22" y="31732"/>
                        <a:pt x="9190" y="40885"/>
                        <a:pt x="20541" y="40885"/>
                      </a:cubicBezTo>
                      <a:lnTo>
                        <a:pt x="152065" y="40885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3" name="Freeform 150">
                  <a:extLst>
                    <a:ext uri="{FF2B5EF4-FFF2-40B4-BE49-F238E27FC236}">
                      <a16:creationId xmlns:a16="http://schemas.microsoft.com/office/drawing/2014/main" id="{A9CCF373-2BDA-481C-AB50-72032AB4849A}"/>
                    </a:ext>
                  </a:extLst>
                </p:cNvPr>
                <p:cNvSpPr/>
                <p:nvPr/>
              </p:nvSpPr>
              <p:spPr>
                <a:xfrm>
                  <a:off x="6490988" y="3013860"/>
                  <a:ext cx="422275" cy="40932"/>
                </a:xfrm>
                <a:custGeom>
                  <a:avLst/>
                  <a:gdLst>
                    <a:gd name="connsiteX0" fmla="*/ 20570 w 422275"/>
                    <a:gd name="connsiteY0" fmla="*/ -46 h 40932"/>
                    <a:gd name="connsiteX1" fmla="*/ 52 w 422275"/>
                    <a:gd name="connsiteY1" fmla="*/ 20439 h 40932"/>
                    <a:gd name="connsiteX2" fmla="*/ 20570 w 422275"/>
                    <a:gd name="connsiteY2" fmla="*/ 40886 h 40932"/>
                    <a:gd name="connsiteX3" fmla="*/ 401809 w 422275"/>
                    <a:gd name="connsiteY3" fmla="*/ 40886 h 40932"/>
                    <a:gd name="connsiteX4" fmla="*/ 422327 w 422275"/>
                    <a:gd name="connsiteY4" fmla="*/ 20439 h 40932"/>
                    <a:gd name="connsiteX5" fmla="*/ 401809 w 422275"/>
                    <a:gd name="connsiteY5" fmla="*/ -46 h 40932"/>
                    <a:gd name="connsiteX6" fmla="*/ 20570 w 422275"/>
                    <a:gd name="connsiteY6" fmla="*/ -46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2275" h="40932">
                      <a:moveTo>
                        <a:pt x="20570" y="-46"/>
                      </a:moveTo>
                      <a:cubicBezTo>
                        <a:pt x="9220" y="-46"/>
                        <a:pt x="52" y="9107"/>
                        <a:pt x="52" y="20439"/>
                      </a:cubicBezTo>
                      <a:cubicBezTo>
                        <a:pt x="52" y="31732"/>
                        <a:pt x="9220" y="40886"/>
                        <a:pt x="20570" y="40886"/>
                      </a:cubicBezTo>
                      <a:lnTo>
                        <a:pt x="401809" y="40886"/>
                      </a:lnTo>
                      <a:cubicBezTo>
                        <a:pt x="413159" y="40886"/>
                        <a:pt x="422327" y="31732"/>
                        <a:pt x="422327" y="20439"/>
                      </a:cubicBezTo>
                      <a:cubicBezTo>
                        <a:pt x="422327" y="9107"/>
                        <a:pt x="413159" y="-46"/>
                        <a:pt x="401809" y="-46"/>
                      </a:cubicBezTo>
                      <a:lnTo>
                        <a:pt x="20570" y="-46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4" name="Freeform 151">
                  <a:extLst>
                    <a:ext uri="{FF2B5EF4-FFF2-40B4-BE49-F238E27FC236}">
                      <a16:creationId xmlns:a16="http://schemas.microsoft.com/office/drawing/2014/main" id="{B2F63D18-2566-4881-8E99-F7318EA2EA4B}"/>
                    </a:ext>
                  </a:extLst>
                </p:cNvPr>
                <p:cNvSpPr/>
                <p:nvPr/>
              </p:nvSpPr>
              <p:spPr>
                <a:xfrm>
                  <a:off x="5361802" y="1907238"/>
                  <a:ext cx="350719" cy="376030"/>
                </a:xfrm>
                <a:custGeom>
                  <a:avLst/>
                  <a:gdLst>
                    <a:gd name="connsiteX0" fmla="*/ 100801 w 350719"/>
                    <a:gd name="connsiteY0" fmla="*/ 100085 h 376030"/>
                    <a:gd name="connsiteX1" fmla="*/ 205219 w 350719"/>
                    <a:gd name="connsiteY1" fmla="*/ 46434 h 376030"/>
                    <a:gd name="connsiteX2" fmla="*/ 145450 w 350719"/>
                    <a:gd name="connsiteY2" fmla="*/ 189557 h 376030"/>
                    <a:gd name="connsiteX3" fmla="*/ 135805 w 350719"/>
                    <a:gd name="connsiteY3" fmla="*/ 209963 h 376030"/>
                    <a:gd name="connsiteX4" fmla="*/ 137195 w 350719"/>
                    <a:gd name="connsiteY4" fmla="*/ 229815 h 376030"/>
                    <a:gd name="connsiteX5" fmla="*/ 154856 w 350719"/>
                    <a:gd name="connsiteY5" fmla="*/ 239126 h 376030"/>
                    <a:gd name="connsiteX6" fmla="*/ 305708 w 350719"/>
                    <a:gd name="connsiteY6" fmla="*/ 246536 h 376030"/>
                    <a:gd name="connsiteX7" fmla="*/ 309399 w 350719"/>
                    <a:gd name="connsiteY7" fmla="*/ 246180 h 376030"/>
                    <a:gd name="connsiteX8" fmla="*/ 309676 w 350719"/>
                    <a:gd name="connsiteY8" fmla="*/ 251846 h 376030"/>
                    <a:gd name="connsiteX9" fmla="*/ 298167 w 350719"/>
                    <a:gd name="connsiteY9" fmla="*/ 298682 h 376030"/>
                    <a:gd name="connsiteX10" fmla="*/ 133702 w 350719"/>
                    <a:gd name="connsiteY10" fmla="*/ 327568 h 376030"/>
                    <a:gd name="connsiteX11" fmla="*/ 41111 w 350719"/>
                    <a:gd name="connsiteY11" fmla="*/ 206357 h 376030"/>
                    <a:gd name="connsiteX12" fmla="*/ 100801 w 350719"/>
                    <a:gd name="connsiteY12" fmla="*/ 100085 h 376030"/>
                    <a:gd name="connsiteX13" fmla="*/ 121201 w 350719"/>
                    <a:gd name="connsiteY13" fmla="*/ 366637 h 376030"/>
                    <a:gd name="connsiteX14" fmla="*/ 182438 w 350719"/>
                    <a:gd name="connsiteY14" fmla="*/ 375909 h 376030"/>
                    <a:gd name="connsiteX15" fmla="*/ 320630 w 350719"/>
                    <a:gd name="connsiteY15" fmla="*/ 332956 h 376030"/>
                    <a:gd name="connsiteX16" fmla="*/ 350674 w 350719"/>
                    <a:gd name="connsiteY16" fmla="*/ 251172 h 376030"/>
                    <a:gd name="connsiteX17" fmla="*/ 338252 w 350719"/>
                    <a:gd name="connsiteY17" fmla="*/ 216779 h 376030"/>
                    <a:gd name="connsiteX18" fmla="*/ 310629 w 350719"/>
                    <a:gd name="connsiteY18" fmla="*/ 205882 h 376030"/>
                    <a:gd name="connsiteX19" fmla="*/ 186844 w 350719"/>
                    <a:gd name="connsiteY19" fmla="*/ 197917 h 376030"/>
                    <a:gd name="connsiteX20" fmla="*/ 253519 w 350719"/>
                    <a:gd name="connsiteY20" fmla="*/ 24997 h 376030"/>
                    <a:gd name="connsiteX21" fmla="*/ 248756 w 350719"/>
                    <a:gd name="connsiteY21" fmla="*/ 6691 h 376030"/>
                    <a:gd name="connsiteX22" fmla="*/ 231056 w 350719"/>
                    <a:gd name="connsiteY22" fmla="*/ 74 h 376030"/>
                    <a:gd name="connsiteX23" fmla="*/ 74091 w 350719"/>
                    <a:gd name="connsiteY23" fmla="*/ 68980 h 376030"/>
                    <a:gd name="connsiteX24" fmla="*/ 74 w 350719"/>
                    <a:gd name="connsiteY24" fmla="*/ 204654 h 376030"/>
                    <a:gd name="connsiteX25" fmla="*/ 121201 w 350719"/>
                    <a:gd name="connsiteY25" fmla="*/ 366637 h 37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50719" h="376030">
                      <a:moveTo>
                        <a:pt x="100801" y="100085"/>
                      </a:moveTo>
                      <a:cubicBezTo>
                        <a:pt x="130646" y="74567"/>
                        <a:pt x="166921" y="56023"/>
                        <a:pt x="205219" y="46434"/>
                      </a:cubicBezTo>
                      <a:cubicBezTo>
                        <a:pt x="190376" y="94617"/>
                        <a:pt x="167556" y="142721"/>
                        <a:pt x="145450" y="189557"/>
                      </a:cubicBezTo>
                      <a:lnTo>
                        <a:pt x="135805" y="209963"/>
                      </a:lnTo>
                      <a:cubicBezTo>
                        <a:pt x="132789" y="216383"/>
                        <a:pt x="133345" y="223871"/>
                        <a:pt x="137195" y="229815"/>
                      </a:cubicBezTo>
                      <a:cubicBezTo>
                        <a:pt x="141084" y="235759"/>
                        <a:pt x="147196" y="238611"/>
                        <a:pt x="154856" y="239126"/>
                      </a:cubicBezTo>
                      <a:cubicBezTo>
                        <a:pt x="205060" y="237859"/>
                        <a:pt x="255781" y="240513"/>
                        <a:pt x="305708" y="246536"/>
                      </a:cubicBezTo>
                      <a:cubicBezTo>
                        <a:pt x="306660" y="246655"/>
                        <a:pt x="308962" y="246933"/>
                        <a:pt x="309399" y="246180"/>
                      </a:cubicBezTo>
                      <a:cubicBezTo>
                        <a:pt x="309518" y="247091"/>
                        <a:pt x="309676" y="248795"/>
                        <a:pt x="309676" y="251846"/>
                      </a:cubicBezTo>
                      <a:cubicBezTo>
                        <a:pt x="309597" y="276333"/>
                        <a:pt x="308804" y="291748"/>
                        <a:pt x="298167" y="298682"/>
                      </a:cubicBezTo>
                      <a:cubicBezTo>
                        <a:pt x="246692" y="332283"/>
                        <a:pt x="184026" y="343655"/>
                        <a:pt x="133702" y="327568"/>
                      </a:cubicBezTo>
                      <a:cubicBezTo>
                        <a:pt x="78775" y="310093"/>
                        <a:pt x="38928" y="257948"/>
                        <a:pt x="41111" y="206357"/>
                      </a:cubicBezTo>
                      <a:cubicBezTo>
                        <a:pt x="42580" y="169903"/>
                        <a:pt x="64328" y="131190"/>
                        <a:pt x="100801" y="100085"/>
                      </a:cubicBezTo>
                      <a:close/>
                      <a:moveTo>
                        <a:pt x="121201" y="366637"/>
                      </a:moveTo>
                      <a:cubicBezTo>
                        <a:pt x="140608" y="372779"/>
                        <a:pt x="161205" y="375909"/>
                        <a:pt x="182438" y="375909"/>
                      </a:cubicBezTo>
                      <a:cubicBezTo>
                        <a:pt x="229150" y="375909"/>
                        <a:pt x="278244" y="360654"/>
                        <a:pt x="320630" y="332956"/>
                      </a:cubicBezTo>
                      <a:cubicBezTo>
                        <a:pt x="350476" y="313422"/>
                        <a:pt x="350595" y="279345"/>
                        <a:pt x="350674" y="251172"/>
                      </a:cubicBezTo>
                      <a:cubicBezTo>
                        <a:pt x="350714" y="245546"/>
                        <a:pt x="350793" y="228468"/>
                        <a:pt x="338252" y="216779"/>
                      </a:cubicBezTo>
                      <a:cubicBezTo>
                        <a:pt x="328925" y="208140"/>
                        <a:pt x="317059" y="206674"/>
                        <a:pt x="310629" y="205882"/>
                      </a:cubicBezTo>
                      <a:cubicBezTo>
                        <a:pt x="269751" y="200928"/>
                        <a:pt x="228119" y="198274"/>
                        <a:pt x="186844" y="197917"/>
                      </a:cubicBezTo>
                      <a:cubicBezTo>
                        <a:pt x="213236" y="142087"/>
                        <a:pt x="239747" y="84434"/>
                        <a:pt x="253519" y="24997"/>
                      </a:cubicBezTo>
                      <a:cubicBezTo>
                        <a:pt x="254987" y="18499"/>
                        <a:pt x="253241" y="11644"/>
                        <a:pt x="248756" y="6691"/>
                      </a:cubicBezTo>
                      <a:cubicBezTo>
                        <a:pt x="244311" y="1698"/>
                        <a:pt x="237644" y="-877"/>
                        <a:pt x="231056" y="74"/>
                      </a:cubicBezTo>
                      <a:cubicBezTo>
                        <a:pt x="173707" y="7047"/>
                        <a:pt x="117986" y="31535"/>
                        <a:pt x="74091" y="68980"/>
                      </a:cubicBezTo>
                      <a:cubicBezTo>
                        <a:pt x="28411" y="107970"/>
                        <a:pt x="2098" y="156193"/>
                        <a:pt x="74" y="204654"/>
                      </a:cubicBezTo>
                      <a:cubicBezTo>
                        <a:pt x="-2823" y="274114"/>
                        <a:pt x="49287" y="343695"/>
                        <a:pt x="121201" y="366637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5" name="Freeform 152">
                  <a:extLst>
                    <a:ext uri="{FF2B5EF4-FFF2-40B4-BE49-F238E27FC236}">
                      <a16:creationId xmlns:a16="http://schemas.microsoft.com/office/drawing/2014/main" id="{C11A38E6-3F8B-4CD1-818D-056FCCE85E04}"/>
                    </a:ext>
                  </a:extLst>
                </p:cNvPr>
                <p:cNvSpPr/>
                <p:nvPr/>
              </p:nvSpPr>
              <p:spPr>
                <a:xfrm>
                  <a:off x="5568014" y="1916018"/>
                  <a:ext cx="717856" cy="183393"/>
                </a:xfrm>
                <a:custGeom>
                  <a:avLst/>
                  <a:gdLst>
                    <a:gd name="connsiteX0" fmla="*/ 86906 w 717856"/>
                    <a:gd name="connsiteY0" fmla="*/ 52822 h 183393"/>
                    <a:gd name="connsiteX1" fmla="*/ 124093 w 717856"/>
                    <a:gd name="connsiteY1" fmla="*/ 141581 h 183393"/>
                    <a:gd name="connsiteX2" fmla="*/ 53291 w 717856"/>
                    <a:gd name="connsiteY2" fmla="*/ 142056 h 183393"/>
                    <a:gd name="connsiteX3" fmla="*/ 86906 w 717856"/>
                    <a:gd name="connsiteY3" fmla="*/ 52822 h 183393"/>
                    <a:gd name="connsiteX4" fmla="*/ -9 w 717856"/>
                    <a:gd name="connsiteY4" fmla="*/ 162978 h 183393"/>
                    <a:gd name="connsiteX5" fmla="*/ 20469 w 717856"/>
                    <a:gd name="connsiteY5" fmla="*/ 183265 h 183393"/>
                    <a:gd name="connsiteX6" fmla="*/ 20668 w 717856"/>
                    <a:gd name="connsiteY6" fmla="*/ 183265 h 183393"/>
                    <a:gd name="connsiteX7" fmla="*/ 142548 w 717856"/>
                    <a:gd name="connsiteY7" fmla="*/ 182394 h 183393"/>
                    <a:gd name="connsiteX8" fmla="*/ 162511 w 717856"/>
                    <a:gd name="connsiteY8" fmla="*/ 165870 h 183393"/>
                    <a:gd name="connsiteX9" fmla="*/ 159733 w 717856"/>
                    <a:gd name="connsiteY9" fmla="*/ 98786 h 183393"/>
                    <a:gd name="connsiteX10" fmla="*/ 170964 w 717856"/>
                    <a:gd name="connsiteY10" fmla="*/ 102551 h 183393"/>
                    <a:gd name="connsiteX11" fmla="*/ 172393 w 717856"/>
                    <a:gd name="connsiteY11" fmla="*/ 102511 h 183393"/>
                    <a:gd name="connsiteX12" fmla="*/ 410638 w 717856"/>
                    <a:gd name="connsiteY12" fmla="*/ 97043 h 183393"/>
                    <a:gd name="connsiteX13" fmla="*/ 699404 w 717856"/>
                    <a:gd name="connsiteY13" fmla="*/ 87454 h 183393"/>
                    <a:gd name="connsiteX14" fmla="*/ 717740 w 717856"/>
                    <a:gd name="connsiteY14" fmla="*/ 65026 h 183393"/>
                    <a:gd name="connsiteX15" fmla="*/ 695316 w 717856"/>
                    <a:gd name="connsiteY15" fmla="*/ 46720 h 183393"/>
                    <a:gd name="connsiteX16" fmla="*/ 410677 w 717856"/>
                    <a:gd name="connsiteY16" fmla="*/ 56071 h 183393"/>
                    <a:gd name="connsiteX17" fmla="*/ 169615 w 717856"/>
                    <a:gd name="connsiteY17" fmla="*/ 61619 h 183393"/>
                    <a:gd name="connsiteX18" fmla="*/ 151597 w 717856"/>
                    <a:gd name="connsiteY18" fmla="*/ 75368 h 183393"/>
                    <a:gd name="connsiteX19" fmla="*/ 87343 w 717856"/>
                    <a:gd name="connsiteY19" fmla="*/ 2539 h 183393"/>
                    <a:gd name="connsiteX20" fmla="*/ 70237 w 717856"/>
                    <a:gd name="connsiteY20" fmla="*/ 1073 h 183393"/>
                    <a:gd name="connsiteX21" fmla="*/ 58014 w 717856"/>
                    <a:gd name="connsiteY21" fmla="*/ 13158 h 183393"/>
                    <a:gd name="connsiteX22" fmla="*/ 7690 w 717856"/>
                    <a:gd name="connsiteY22" fmla="*/ 146771 h 183393"/>
                    <a:gd name="connsiteX23" fmla="*/ -9 w 717856"/>
                    <a:gd name="connsiteY23" fmla="*/ 162978 h 183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17856" h="183393">
                      <a:moveTo>
                        <a:pt x="86906" y="52822"/>
                      </a:moveTo>
                      <a:cubicBezTo>
                        <a:pt x="110838" y="75289"/>
                        <a:pt x="125086" y="108930"/>
                        <a:pt x="124093" y="141581"/>
                      </a:cubicBezTo>
                      <a:lnTo>
                        <a:pt x="53291" y="142056"/>
                      </a:lnTo>
                      <a:lnTo>
                        <a:pt x="86906" y="52822"/>
                      </a:lnTo>
                      <a:close/>
                      <a:moveTo>
                        <a:pt x="-9" y="162978"/>
                      </a:moveTo>
                      <a:cubicBezTo>
                        <a:pt x="70" y="174191"/>
                        <a:pt x="9238" y="183265"/>
                        <a:pt x="20469" y="183265"/>
                      </a:cubicBezTo>
                      <a:lnTo>
                        <a:pt x="20668" y="183265"/>
                      </a:lnTo>
                      <a:lnTo>
                        <a:pt x="142548" y="182394"/>
                      </a:lnTo>
                      <a:cubicBezTo>
                        <a:pt x="152272" y="182354"/>
                        <a:pt x="160646" y="175419"/>
                        <a:pt x="162511" y="165870"/>
                      </a:cubicBezTo>
                      <a:cubicBezTo>
                        <a:pt x="166876" y="143561"/>
                        <a:pt x="165527" y="120619"/>
                        <a:pt x="159733" y="98786"/>
                      </a:cubicBezTo>
                      <a:cubicBezTo>
                        <a:pt x="163027" y="101005"/>
                        <a:pt x="166757" y="102551"/>
                        <a:pt x="170964" y="102551"/>
                      </a:cubicBezTo>
                      <a:cubicBezTo>
                        <a:pt x="171441" y="102551"/>
                        <a:pt x="171917" y="102511"/>
                        <a:pt x="172393" y="102511"/>
                      </a:cubicBezTo>
                      <a:cubicBezTo>
                        <a:pt x="251689" y="96964"/>
                        <a:pt x="332731" y="97241"/>
                        <a:pt x="410638" y="97043"/>
                      </a:cubicBezTo>
                      <a:cubicBezTo>
                        <a:pt x="505491" y="97122"/>
                        <a:pt x="602804" y="97122"/>
                        <a:pt x="699404" y="87454"/>
                      </a:cubicBezTo>
                      <a:cubicBezTo>
                        <a:pt x="710636" y="86344"/>
                        <a:pt x="718891" y="76319"/>
                        <a:pt x="717740" y="65026"/>
                      </a:cubicBezTo>
                      <a:cubicBezTo>
                        <a:pt x="716589" y="53773"/>
                        <a:pt x="706151" y="45492"/>
                        <a:pt x="695316" y="46720"/>
                      </a:cubicBezTo>
                      <a:cubicBezTo>
                        <a:pt x="600781" y="56151"/>
                        <a:pt x="503863" y="56507"/>
                        <a:pt x="410677" y="56071"/>
                      </a:cubicBezTo>
                      <a:cubicBezTo>
                        <a:pt x="331381" y="55992"/>
                        <a:pt x="250260" y="56032"/>
                        <a:pt x="169615" y="61619"/>
                      </a:cubicBezTo>
                      <a:cubicBezTo>
                        <a:pt x="161122" y="62213"/>
                        <a:pt x="154216" y="67840"/>
                        <a:pt x="151597" y="75368"/>
                      </a:cubicBezTo>
                      <a:cubicBezTo>
                        <a:pt x="138421" y="45174"/>
                        <a:pt x="116196" y="18864"/>
                        <a:pt x="87343" y="2539"/>
                      </a:cubicBezTo>
                      <a:cubicBezTo>
                        <a:pt x="82144" y="-393"/>
                        <a:pt x="75833" y="-948"/>
                        <a:pt x="70237" y="1073"/>
                      </a:cubicBezTo>
                      <a:cubicBezTo>
                        <a:pt x="64602" y="3134"/>
                        <a:pt x="60117" y="7532"/>
                        <a:pt x="58014" y="13158"/>
                      </a:cubicBezTo>
                      <a:lnTo>
                        <a:pt x="7690" y="146771"/>
                      </a:lnTo>
                      <a:cubicBezTo>
                        <a:pt x="2967" y="150536"/>
                        <a:pt x="-49" y="156400"/>
                        <a:pt x="-9" y="162978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6" name="Freeform 153">
                  <a:extLst>
                    <a:ext uri="{FF2B5EF4-FFF2-40B4-BE49-F238E27FC236}">
                      <a16:creationId xmlns:a16="http://schemas.microsoft.com/office/drawing/2014/main" id="{145D262F-57C8-4BDD-9B21-A3C6D907B702}"/>
                    </a:ext>
                  </a:extLst>
                </p:cNvPr>
                <p:cNvSpPr/>
                <p:nvPr/>
              </p:nvSpPr>
              <p:spPr>
                <a:xfrm>
                  <a:off x="5711960" y="1988760"/>
                  <a:ext cx="695728" cy="246562"/>
                </a:xfrm>
                <a:custGeom>
                  <a:avLst/>
                  <a:gdLst>
                    <a:gd name="connsiteX0" fmla="*/ 516893 w 695728"/>
                    <a:gd name="connsiteY0" fmla="*/ 153286 h 246562"/>
                    <a:gd name="connsiteX1" fmla="*/ 462958 w 695728"/>
                    <a:gd name="connsiteY1" fmla="*/ 170840 h 246562"/>
                    <a:gd name="connsiteX2" fmla="*/ 263805 w 695728"/>
                    <a:gd name="connsiteY2" fmla="*/ 190216 h 246562"/>
                    <a:gd name="connsiteX3" fmla="*/ 19251 w 695728"/>
                    <a:gd name="connsiteY3" fmla="*/ 205511 h 246562"/>
                    <a:gd name="connsiteX4" fmla="*/ 42 w 695728"/>
                    <a:gd name="connsiteY4" fmla="*/ 227264 h 246562"/>
                    <a:gd name="connsiteX5" fmla="*/ 20521 w 695728"/>
                    <a:gd name="connsiteY5" fmla="*/ 246443 h 246562"/>
                    <a:gd name="connsiteX6" fmla="*/ 21791 w 695728"/>
                    <a:gd name="connsiteY6" fmla="*/ 246403 h 246562"/>
                    <a:gd name="connsiteX7" fmla="*/ 266346 w 695728"/>
                    <a:gd name="connsiteY7" fmla="*/ 231069 h 246562"/>
                    <a:gd name="connsiteX8" fmla="*/ 469704 w 695728"/>
                    <a:gd name="connsiteY8" fmla="*/ 211256 h 246562"/>
                    <a:gd name="connsiteX9" fmla="*/ 540507 w 695728"/>
                    <a:gd name="connsiteY9" fmla="*/ 186808 h 246562"/>
                    <a:gd name="connsiteX10" fmla="*/ 566661 w 695728"/>
                    <a:gd name="connsiteY10" fmla="*/ 163034 h 246562"/>
                    <a:gd name="connsiteX11" fmla="*/ 690010 w 695728"/>
                    <a:gd name="connsiteY11" fmla="*/ 34493 h 246562"/>
                    <a:gd name="connsiteX12" fmla="*/ 689415 w 695728"/>
                    <a:gd name="connsiteY12" fmla="*/ 5527 h 246562"/>
                    <a:gd name="connsiteX13" fmla="*/ 660403 w 695728"/>
                    <a:gd name="connsiteY13" fmla="*/ 6162 h 246562"/>
                    <a:gd name="connsiteX14" fmla="*/ 537015 w 695728"/>
                    <a:gd name="connsiteY14" fmla="*/ 134702 h 246562"/>
                    <a:gd name="connsiteX15" fmla="*/ 516893 w 695728"/>
                    <a:gd name="connsiteY15" fmla="*/ 153286 h 246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95728" h="246562">
                      <a:moveTo>
                        <a:pt x="516893" y="153286"/>
                      </a:moveTo>
                      <a:cubicBezTo>
                        <a:pt x="502090" y="163668"/>
                        <a:pt x="482127" y="167670"/>
                        <a:pt x="462958" y="170840"/>
                      </a:cubicBezTo>
                      <a:cubicBezTo>
                        <a:pt x="397394" y="181816"/>
                        <a:pt x="329489" y="186095"/>
                        <a:pt x="263805" y="190216"/>
                      </a:cubicBezTo>
                      <a:lnTo>
                        <a:pt x="19251" y="205511"/>
                      </a:lnTo>
                      <a:cubicBezTo>
                        <a:pt x="7940" y="206224"/>
                        <a:pt x="-672" y="215972"/>
                        <a:pt x="42" y="227264"/>
                      </a:cubicBezTo>
                      <a:cubicBezTo>
                        <a:pt x="757" y="238121"/>
                        <a:pt x="9766" y="246443"/>
                        <a:pt x="20521" y="246443"/>
                      </a:cubicBezTo>
                      <a:cubicBezTo>
                        <a:pt x="20918" y="246443"/>
                        <a:pt x="21355" y="246443"/>
                        <a:pt x="21791" y="246403"/>
                      </a:cubicBezTo>
                      <a:lnTo>
                        <a:pt x="266346" y="231069"/>
                      </a:lnTo>
                      <a:cubicBezTo>
                        <a:pt x="333100" y="226908"/>
                        <a:pt x="402077" y="222589"/>
                        <a:pt x="469704" y="211256"/>
                      </a:cubicBezTo>
                      <a:cubicBezTo>
                        <a:pt x="492485" y="207452"/>
                        <a:pt x="518600" y="202143"/>
                        <a:pt x="540507" y="186808"/>
                      </a:cubicBezTo>
                      <a:cubicBezTo>
                        <a:pt x="550746" y="179597"/>
                        <a:pt x="559200" y="170800"/>
                        <a:pt x="566661" y="163034"/>
                      </a:cubicBezTo>
                      <a:lnTo>
                        <a:pt x="690010" y="34493"/>
                      </a:lnTo>
                      <a:cubicBezTo>
                        <a:pt x="697868" y="26330"/>
                        <a:pt x="697590" y="13373"/>
                        <a:pt x="689415" y="5527"/>
                      </a:cubicBezTo>
                      <a:cubicBezTo>
                        <a:pt x="681199" y="-2279"/>
                        <a:pt x="668261" y="-1922"/>
                        <a:pt x="660403" y="6162"/>
                      </a:cubicBezTo>
                      <a:lnTo>
                        <a:pt x="537015" y="134702"/>
                      </a:lnTo>
                      <a:cubicBezTo>
                        <a:pt x="530585" y="141439"/>
                        <a:pt x="523878" y="148373"/>
                        <a:pt x="516893" y="153286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7" name="Freeform 154">
                  <a:extLst>
                    <a:ext uri="{FF2B5EF4-FFF2-40B4-BE49-F238E27FC236}">
                      <a16:creationId xmlns:a16="http://schemas.microsoft.com/office/drawing/2014/main" id="{0F3FB786-D18C-42DD-BCE8-A3B95C8A576E}"/>
                    </a:ext>
                  </a:extLst>
                </p:cNvPr>
                <p:cNvSpPr/>
                <p:nvPr/>
              </p:nvSpPr>
              <p:spPr>
                <a:xfrm>
                  <a:off x="6452962" y="1844330"/>
                  <a:ext cx="208950" cy="278657"/>
                </a:xfrm>
                <a:custGeom>
                  <a:avLst/>
                  <a:gdLst>
                    <a:gd name="connsiteX0" fmla="*/ 562 w 208950"/>
                    <a:gd name="connsiteY0" fmla="*/ 253525 h 278657"/>
                    <a:gd name="connsiteX1" fmla="*/ 16041 w 208950"/>
                    <a:gd name="connsiteY1" fmla="*/ 278012 h 278657"/>
                    <a:gd name="connsiteX2" fmla="*/ 20565 w 208950"/>
                    <a:gd name="connsiteY2" fmla="*/ 278528 h 278657"/>
                    <a:gd name="connsiteX3" fmla="*/ 40527 w 208950"/>
                    <a:gd name="connsiteY3" fmla="*/ 262559 h 278657"/>
                    <a:gd name="connsiteX4" fmla="*/ 53267 w 208950"/>
                    <a:gd name="connsiteY4" fmla="*/ 239894 h 278657"/>
                    <a:gd name="connsiteX5" fmla="*/ 204953 w 208950"/>
                    <a:gd name="connsiteY5" fmla="*/ 32541 h 278657"/>
                    <a:gd name="connsiteX6" fmla="*/ 200707 w 208950"/>
                    <a:gd name="connsiteY6" fmla="*/ 3853 h 278657"/>
                    <a:gd name="connsiteX7" fmla="*/ 172012 w 208950"/>
                    <a:gd name="connsiteY7" fmla="*/ 8132 h 278657"/>
                    <a:gd name="connsiteX8" fmla="*/ 19930 w 208950"/>
                    <a:gd name="connsiteY8" fmla="*/ 215961 h 278657"/>
                    <a:gd name="connsiteX9" fmla="*/ 562 w 208950"/>
                    <a:gd name="connsiteY9" fmla="*/ 253525 h 278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8950" h="278657">
                      <a:moveTo>
                        <a:pt x="562" y="253525"/>
                      </a:moveTo>
                      <a:cubicBezTo>
                        <a:pt x="-1978" y="264580"/>
                        <a:pt x="5007" y="275517"/>
                        <a:pt x="16041" y="278012"/>
                      </a:cubicBezTo>
                      <a:cubicBezTo>
                        <a:pt x="17548" y="278369"/>
                        <a:pt x="19056" y="278528"/>
                        <a:pt x="20565" y="278528"/>
                      </a:cubicBezTo>
                      <a:cubicBezTo>
                        <a:pt x="29971" y="278528"/>
                        <a:pt x="38424" y="272069"/>
                        <a:pt x="40527" y="262559"/>
                      </a:cubicBezTo>
                      <a:cubicBezTo>
                        <a:pt x="42234" y="255268"/>
                        <a:pt x="47830" y="247423"/>
                        <a:pt x="53267" y="239894"/>
                      </a:cubicBezTo>
                      <a:cubicBezTo>
                        <a:pt x="103353" y="170433"/>
                        <a:pt x="153915" y="101249"/>
                        <a:pt x="204953" y="32541"/>
                      </a:cubicBezTo>
                      <a:cubicBezTo>
                        <a:pt x="211700" y="23466"/>
                        <a:pt x="209795" y="10589"/>
                        <a:pt x="200707" y="3853"/>
                      </a:cubicBezTo>
                      <a:cubicBezTo>
                        <a:pt x="191618" y="-2804"/>
                        <a:pt x="178799" y="-942"/>
                        <a:pt x="172012" y="8132"/>
                      </a:cubicBezTo>
                      <a:cubicBezTo>
                        <a:pt x="120816" y="77039"/>
                        <a:pt x="70214" y="146341"/>
                        <a:pt x="19930" y="215961"/>
                      </a:cubicBezTo>
                      <a:cubicBezTo>
                        <a:pt x="12865" y="225867"/>
                        <a:pt x="4015" y="238111"/>
                        <a:pt x="562" y="25352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8" name="Freeform 155">
                  <a:extLst>
                    <a:ext uri="{FF2B5EF4-FFF2-40B4-BE49-F238E27FC236}">
                      <a16:creationId xmlns:a16="http://schemas.microsoft.com/office/drawing/2014/main" id="{350518DB-0FF7-47FB-B1E5-2FD1FEEDF875}"/>
                    </a:ext>
                  </a:extLst>
                </p:cNvPr>
                <p:cNvSpPr/>
                <p:nvPr/>
              </p:nvSpPr>
              <p:spPr>
                <a:xfrm>
                  <a:off x="6420009" y="1826062"/>
                  <a:ext cx="126162" cy="138072"/>
                </a:xfrm>
                <a:custGeom>
                  <a:avLst/>
                  <a:gdLst>
                    <a:gd name="connsiteX0" fmla="*/ 42002 w 126162"/>
                    <a:gd name="connsiteY0" fmla="*/ 45650 h 138072"/>
                    <a:gd name="connsiteX1" fmla="*/ 48114 w 126162"/>
                    <a:gd name="connsiteY1" fmla="*/ 40143 h 138072"/>
                    <a:gd name="connsiteX2" fmla="*/ 68553 w 126162"/>
                    <a:gd name="connsiteY2" fmla="*/ 48503 h 138072"/>
                    <a:gd name="connsiteX3" fmla="*/ 83952 w 126162"/>
                    <a:gd name="connsiteY3" fmla="*/ 85314 h 138072"/>
                    <a:gd name="connsiteX4" fmla="*/ 56964 w 126162"/>
                    <a:gd name="connsiteY4" fmla="*/ 87731 h 138072"/>
                    <a:gd name="connsiteX5" fmla="*/ 42002 w 126162"/>
                    <a:gd name="connsiteY5" fmla="*/ 45650 h 138072"/>
                    <a:gd name="connsiteX6" fmla="*/ 72879 w 126162"/>
                    <a:gd name="connsiteY6" fmla="*/ 137935 h 138072"/>
                    <a:gd name="connsiteX7" fmla="*/ 123242 w 126162"/>
                    <a:gd name="connsiteY7" fmla="*/ 97162 h 138072"/>
                    <a:gd name="connsiteX8" fmla="*/ 91334 w 126162"/>
                    <a:gd name="connsiteY8" fmla="*/ 14387 h 138072"/>
                    <a:gd name="connsiteX9" fmla="*/ 2751 w 126162"/>
                    <a:gd name="connsiteY9" fmla="*/ 33803 h 138072"/>
                    <a:gd name="connsiteX10" fmla="*/ 27913 w 126162"/>
                    <a:gd name="connsiteY10" fmla="*/ 116617 h 138072"/>
                    <a:gd name="connsiteX11" fmla="*/ 72879 w 126162"/>
                    <a:gd name="connsiteY11" fmla="*/ 137935 h 13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6162" h="138072">
                      <a:moveTo>
                        <a:pt x="42002" y="45650"/>
                      </a:moveTo>
                      <a:cubicBezTo>
                        <a:pt x="43669" y="40143"/>
                        <a:pt x="46130" y="40143"/>
                        <a:pt x="48114" y="40143"/>
                      </a:cubicBezTo>
                      <a:cubicBezTo>
                        <a:pt x="51091" y="40143"/>
                        <a:pt x="57679" y="41212"/>
                        <a:pt x="68553" y="48503"/>
                      </a:cubicBezTo>
                      <a:cubicBezTo>
                        <a:pt x="84865" y="59281"/>
                        <a:pt x="87206" y="74576"/>
                        <a:pt x="83952" y="85314"/>
                      </a:cubicBezTo>
                      <a:cubicBezTo>
                        <a:pt x="80737" y="95854"/>
                        <a:pt x="70022" y="100847"/>
                        <a:pt x="56964" y="87731"/>
                      </a:cubicBezTo>
                      <a:cubicBezTo>
                        <a:pt x="42995" y="73784"/>
                        <a:pt x="38867" y="55992"/>
                        <a:pt x="42002" y="45650"/>
                      </a:cubicBezTo>
                      <a:close/>
                      <a:moveTo>
                        <a:pt x="72879" y="137935"/>
                      </a:moveTo>
                      <a:cubicBezTo>
                        <a:pt x="95977" y="137935"/>
                        <a:pt x="115702" y="121927"/>
                        <a:pt x="123242" y="97162"/>
                      </a:cubicBezTo>
                      <a:cubicBezTo>
                        <a:pt x="130386" y="73506"/>
                        <a:pt x="126338" y="37646"/>
                        <a:pt x="91334" y="14387"/>
                      </a:cubicBezTo>
                      <a:cubicBezTo>
                        <a:pt x="51924" y="-11765"/>
                        <a:pt x="13308" y="-988"/>
                        <a:pt x="2751" y="33803"/>
                      </a:cubicBezTo>
                      <a:cubicBezTo>
                        <a:pt x="-5266" y="60232"/>
                        <a:pt x="4855" y="93556"/>
                        <a:pt x="27913" y="116617"/>
                      </a:cubicBezTo>
                      <a:cubicBezTo>
                        <a:pt x="45455" y="134250"/>
                        <a:pt x="62084" y="137935"/>
                        <a:pt x="72879" y="13793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79" name="Freeform 156">
                  <a:extLst>
                    <a:ext uri="{FF2B5EF4-FFF2-40B4-BE49-F238E27FC236}">
                      <a16:creationId xmlns:a16="http://schemas.microsoft.com/office/drawing/2014/main" id="{89720233-E160-435C-99EA-43ADE5098398}"/>
                    </a:ext>
                  </a:extLst>
                </p:cNvPr>
                <p:cNvSpPr/>
                <p:nvPr/>
              </p:nvSpPr>
              <p:spPr>
                <a:xfrm>
                  <a:off x="6558403" y="1979945"/>
                  <a:ext cx="134428" cy="133573"/>
                </a:xfrm>
                <a:custGeom>
                  <a:avLst/>
                  <a:gdLst>
                    <a:gd name="connsiteX0" fmla="*/ 92889 w 134428"/>
                    <a:gd name="connsiteY0" fmla="*/ 62402 h 133573"/>
                    <a:gd name="connsiteX1" fmla="*/ 52329 w 134428"/>
                    <a:gd name="connsiteY1" fmla="*/ 90892 h 133573"/>
                    <a:gd name="connsiteX2" fmla="*/ 41652 w 134428"/>
                    <a:gd name="connsiteY2" fmla="*/ 70406 h 133573"/>
                    <a:gd name="connsiteX3" fmla="*/ 73799 w 134428"/>
                    <a:gd name="connsiteY3" fmla="*/ 40847 h 133573"/>
                    <a:gd name="connsiteX4" fmla="*/ 82411 w 134428"/>
                    <a:gd name="connsiteY4" fmla="*/ 42867 h 133573"/>
                    <a:gd name="connsiteX5" fmla="*/ 92889 w 134428"/>
                    <a:gd name="connsiteY5" fmla="*/ 62402 h 133573"/>
                    <a:gd name="connsiteX6" fmla="*/ 73601 w 134428"/>
                    <a:gd name="connsiteY6" fmla="*/ -125 h 133573"/>
                    <a:gd name="connsiteX7" fmla="*/ 1568 w 134428"/>
                    <a:gd name="connsiteY7" fmla="*/ 61768 h 133573"/>
                    <a:gd name="connsiteX8" fmla="*/ 35421 w 134428"/>
                    <a:gd name="connsiteY8" fmla="*/ 128178 h 133573"/>
                    <a:gd name="connsiteX9" fmla="*/ 59869 w 134428"/>
                    <a:gd name="connsiteY9" fmla="*/ 133448 h 133573"/>
                    <a:gd name="connsiteX10" fmla="*/ 132934 w 134428"/>
                    <a:gd name="connsiteY10" fmla="*/ 71278 h 133573"/>
                    <a:gd name="connsiteX11" fmla="*/ 99715 w 134428"/>
                    <a:gd name="connsiteY11" fmla="*/ 5740 h 133573"/>
                    <a:gd name="connsiteX12" fmla="*/ 73601 w 134428"/>
                    <a:gd name="connsiteY12" fmla="*/ -125 h 133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428" h="133573">
                      <a:moveTo>
                        <a:pt x="92889" y="62402"/>
                      </a:moveTo>
                      <a:cubicBezTo>
                        <a:pt x="88762" y="80867"/>
                        <a:pt x="67251" y="97588"/>
                        <a:pt x="52329" y="90892"/>
                      </a:cubicBezTo>
                      <a:cubicBezTo>
                        <a:pt x="45899" y="87960"/>
                        <a:pt x="38914" y="83046"/>
                        <a:pt x="41652" y="70406"/>
                      </a:cubicBezTo>
                      <a:cubicBezTo>
                        <a:pt x="44668" y="56419"/>
                        <a:pt x="58996" y="40847"/>
                        <a:pt x="73799" y="40847"/>
                      </a:cubicBezTo>
                      <a:cubicBezTo>
                        <a:pt x="76657" y="40886"/>
                        <a:pt x="79594" y="41560"/>
                        <a:pt x="82411" y="42867"/>
                      </a:cubicBezTo>
                      <a:cubicBezTo>
                        <a:pt x="91817" y="47265"/>
                        <a:pt x="94953" y="53090"/>
                        <a:pt x="92889" y="62402"/>
                      </a:cubicBezTo>
                      <a:close/>
                      <a:moveTo>
                        <a:pt x="73601" y="-125"/>
                      </a:moveTo>
                      <a:cubicBezTo>
                        <a:pt x="36850" y="-125"/>
                        <a:pt x="8077" y="31337"/>
                        <a:pt x="1568" y="61768"/>
                      </a:cubicBezTo>
                      <a:cubicBezTo>
                        <a:pt x="-4624" y="90495"/>
                        <a:pt x="8355" y="115974"/>
                        <a:pt x="35421" y="128178"/>
                      </a:cubicBezTo>
                      <a:cubicBezTo>
                        <a:pt x="43200" y="131665"/>
                        <a:pt x="51415" y="133448"/>
                        <a:pt x="59869" y="133448"/>
                      </a:cubicBezTo>
                      <a:cubicBezTo>
                        <a:pt x="92532" y="133448"/>
                        <a:pt x="125313" y="105553"/>
                        <a:pt x="132934" y="71278"/>
                      </a:cubicBezTo>
                      <a:cubicBezTo>
                        <a:pt x="139125" y="43224"/>
                        <a:pt x="126385" y="18141"/>
                        <a:pt x="99715" y="5740"/>
                      </a:cubicBezTo>
                      <a:cubicBezTo>
                        <a:pt x="91619" y="1975"/>
                        <a:pt x="83086" y="-6"/>
                        <a:pt x="73601" y="-12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80" name="Freeform 157">
                  <a:extLst>
                    <a:ext uri="{FF2B5EF4-FFF2-40B4-BE49-F238E27FC236}">
                      <a16:creationId xmlns:a16="http://schemas.microsoft.com/office/drawing/2014/main" id="{BD4ECCC0-F8F7-4947-BD7E-2EA8599D017C}"/>
                    </a:ext>
                  </a:extLst>
                </p:cNvPr>
                <p:cNvSpPr/>
                <p:nvPr/>
              </p:nvSpPr>
              <p:spPr>
                <a:xfrm>
                  <a:off x="5844833" y="3179486"/>
                  <a:ext cx="973887" cy="91178"/>
                </a:xfrm>
                <a:custGeom>
                  <a:avLst/>
                  <a:gdLst>
                    <a:gd name="connsiteX0" fmla="*/ 957367 w 973887"/>
                    <a:gd name="connsiteY0" fmla="*/ 5480 h 91178"/>
                    <a:gd name="connsiteX1" fmla="*/ 755437 w 973887"/>
                    <a:gd name="connsiteY1" fmla="*/ 18912 h 91178"/>
                    <a:gd name="connsiteX2" fmla="*/ 687929 w 973887"/>
                    <a:gd name="connsiteY2" fmla="*/ 31394 h 91178"/>
                    <a:gd name="connsiteX3" fmla="*/ 502429 w 973887"/>
                    <a:gd name="connsiteY3" fmla="*/ 42568 h 91178"/>
                    <a:gd name="connsiteX4" fmla="*/ 20226 w 973887"/>
                    <a:gd name="connsiteY4" fmla="*/ 50215 h 91178"/>
                    <a:gd name="connsiteX5" fmla="*/ 25 w 973887"/>
                    <a:gd name="connsiteY5" fmla="*/ 71018 h 91178"/>
                    <a:gd name="connsiteX6" fmla="*/ 20543 w 973887"/>
                    <a:gd name="connsiteY6" fmla="*/ 91147 h 91178"/>
                    <a:gd name="connsiteX7" fmla="*/ 20861 w 973887"/>
                    <a:gd name="connsiteY7" fmla="*/ 91147 h 91178"/>
                    <a:gd name="connsiteX8" fmla="*/ 503064 w 973887"/>
                    <a:gd name="connsiteY8" fmla="*/ 83539 h 91178"/>
                    <a:gd name="connsiteX9" fmla="*/ 694080 w 973887"/>
                    <a:gd name="connsiteY9" fmla="*/ 71850 h 91178"/>
                    <a:gd name="connsiteX10" fmla="*/ 763533 w 973887"/>
                    <a:gd name="connsiteY10" fmla="*/ 59052 h 91178"/>
                    <a:gd name="connsiteX11" fmla="*/ 949430 w 973887"/>
                    <a:gd name="connsiteY11" fmla="*/ 45698 h 91178"/>
                    <a:gd name="connsiteX12" fmla="*/ 973520 w 973887"/>
                    <a:gd name="connsiteY12" fmla="*/ 29571 h 91178"/>
                    <a:gd name="connsiteX13" fmla="*/ 957367 w 973887"/>
                    <a:gd name="connsiteY13" fmla="*/ 5480 h 91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73887" h="91178">
                      <a:moveTo>
                        <a:pt x="957367" y="5480"/>
                      </a:moveTo>
                      <a:cubicBezTo>
                        <a:pt x="889184" y="-7913"/>
                        <a:pt x="821159" y="5678"/>
                        <a:pt x="755437" y="18912"/>
                      </a:cubicBezTo>
                      <a:cubicBezTo>
                        <a:pt x="732894" y="23429"/>
                        <a:pt x="710392" y="27947"/>
                        <a:pt x="687929" y="31394"/>
                      </a:cubicBezTo>
                      <a:cubicBezTo>
                        <a:pt x="626929" y="40587"/>
                        <a:pt x="563627" y="41578"/>
                        <a:pt x="502429" y="42568"/>
                      </a:cubicBezTo>
                      <a:lnTo>
                        <a:pt x="20226" y="50215"/>
                      </a:lnTo>
                      <a:cubicBezTo>
                        <a:pt x="8875" y="50374"/>
                        <a:pt x="-134" y="59725"/>
                        <a:pt x="25" y="71018"/>
                      </a:cubicBezTo>
                      <a:cubicBezTo>
                        <a:pt x="223" y="82192"/>
                        <a:pt x="9391" y="91147"/>
                        <a:pt x="20543" y="91147"/>
                      </a:cubicBezTo>
                      <a:lnTo>
                        <a:pt x="20861" y="91147"/>
                      </a:lnTo>
                      <a:lnTo>
                        <a:pt x="503064" y="83539"/>
                      </a:lnTo>
                      <a:cubicBezTo>
                        <a:pt x="565652" y="82509"/>
                        <a:pt x="630342" y="81519"/>
                        <a:pt x="694080" y="71850"/>
                      </a:cubicBezTo>
                      <a:cubicBezTo>
                        <a:pt x="717218" y="68363"/>
                        <a:pt x="740356" y="63727"/>
                        <a:pt x="763533" y="59052"/>
                      </a:cubicBezTo>
                      <a:cubicBezTo>
                        <a:pt x="828184" y="46095"/>
                        <a:pt x="889224" y="33851"/>
                        <a:pt x="949430" y="45698"/>
                      </a:cubicBezTo>
                      <a:cubicBezTo>
                        <a:pt x="960224" y="47838"/>
                        <a:pt x="971298" y="40666"/>
                        <a:pt x="973520" y="29571"/>
                      </a:cubicBezTo>
                      <a:cubicBezTo>
                        <a:pt x="975703" y="18436"/>
                        <a:pt x="968519" y="7698"/>
                        <a:pt x="957367" y="5480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81" name="Freeform 158">
                  <a:extLst>
                    <a:ext uri="{FF2B5EF4-FFF2-40B4-BE49-F238E27FC236}">
                      <a16:creationId xmlns:a16="http://schemas.microsoft.com/office/drawing/2014/main" id="{11EDAE51-262D-452B-9FCD-FD9563B0114D}"/>
                    </a:ext>
                  </a:extLst>
                </p:cNvPr>
                <p:cNvSpPr/>
                <p:nvPr/>
              </p:nvSpPr>
              <p:spPr>
                <a:xfrm>
                  <a:off x="5614402" y="3277551"/>
                  <a:ext cx="1163049" cy="116781"/>
                </a:xfrm>
                <a:custGeom>
                  <a:avLst/>
                  <a:gdLst>
                    <a:gd name="connsiteX0" fmla="*/ 1139965 w 1163049"/>
                    <a:gd name="connsiteY0" fmla="*/ 105 h 116781"/>
                    <a:gd name="connsiteX1" fmla="*/ 659547 w 1163049"/>
                    <a:gd name="connsiteY1" fmla="*/ 60374 h 116781"/>
                    <a:gd name="connsiteX2" fmla="*/ 461109 w 1163049"/>
                    <a:gd name="connsiteY2" fmla="*/ 75669 h 116781"/>
                    <a:gd name="connsiteX3" fmla="*/ 302597 w 1163049"/>
                    <a:gd name="connsiteY3" fmla="*/ 60453 h 116781"/>
                    <a:gd name="connsiteX4" fmla="*/ 15974 w 1163049"/>
                    <a:gd name="connsiteY4" fmla="*/ 56451 h 116781"/>
                    <a:gd name="connsiteX5" fmla="*/ 536 w 1163049"/>
                    <a:gd name="connsiteY5" fmla="*/ 80939 h 116781"/>
                    <a:gd name="connsiteX6" fmla="*/ 25023 w 1163049"/>
                    <a:gd name="connsiteY6" fmla="*/ 96392 h 116781"/>
                    <a:gd name="connsiteX7" fmla="*/ 297121 w 1163049"/>
                    <a:gd name="connsiteY7" fmla="*/ 101068 h 116781"/>
                    <a:gd name="connsiteX8" fmla="*/ 460316 w 1163049"/>
                    <a:gd name="connsiteY8" fmla="*/ 116601 h 116781"/>
                    <a:gd name="connsiteX9" fmla="*/ 475000 w 1163049"/>
                    <a:gd name="connsiteY9" fmla="*/ 116759 h 116781"/>
                    <a:gd name="connsiteX10" fmla="*/ 664746 w 1163049"/>
                    <a:gd name="connsiteY10" fmla="*/ 100989 h 116781"/>
                    <a:gd name="connsiteX11" fmla="*/ 1145124 w 1163049"/>
                    <a:gd name="connsiteY11" fmla="*/ 40720 h 116781"/>
                    <a:gd name="connsiteX12" fmla="*/ 1162904 w 1163049"/>
                    <a:gd name="connsiteY12" fmla="*/ 17857 h 116781"/>
                    <a:gd name="connsiteX13" fmla="*/ 1139965 w 1163049"/>
                    <a:gd name="connsiteY13" fmla="*/ 105 h 116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63049" h="116781">
                      <a:moveTo>
                        <a:pt x="1139965" y="105"/>
                      </a:moveTo>
                      <a:lnTo>
                        <a:pt x="659547" y="60374"/>
                      </a:lnTo>
                      <a:cubicBezTo>
                        <a:pt x="594340" y="68537"/>
                        <a:pt x="527110" y="77056"/>
                        <a:pt x="461109" y="75669"/>
                      </a:cubicBezTo>
                      <a:cubicBezTo>
                        <a:pt x="408722" y="74639"/>
                        <a:pt x="354786" y="67427"/>
                        <a:pt x="302597" y="60453"/>
                      </a:cubicBezTo>
                      <a:cubicBezTo>
                        <a:pt x="208498" y="47932"/>
                        <a:pt x="111304" y="34935"/>
                        <a:pt x="15974" y="56451"/>
                      </a:cubicBezTo>
                      <a:cubicBezTo>
                        <a:pt x="4941" y="58947"/>
                        <a:pt x="-2005" y="69884"/>
                        <a:pt x="536" y="80939"/>
                      </a:cubicBezTo>
                      <a:cubicBezTo>
                        <a:pt x="2956" y="91954"/>
                        <a:pt x="13910" y="98928"/>
                        <a:pt x="25023" y="96392"/>
                      </a:cubicBezTo>
                      <a:cubicBezTo>
                        <a:pt x="113129" y="76541"/>
                        <a:pt x="202545" y="88467"/>
                        <a:pt x="297121" y="101068"/>
                      </a:cubicBezTo>
                      <a:cubicBezTo>
                        <a:pt x="350500" y="108200"/>
                        <a:pt x="405587" y="115531"/>
                        <a:pt x="460316" y="116601"/>
                      </a:cubicBezTo>
                      <a:cubicBezTo>
                        <a:pt x="465197" y="116719"/>
                        <a:pt x="470119" y="116759"/>
                        <a:pt x="475000" y="116759"/>
                      </a:cubicBezTo>
                      <a:cubicBezTo>
                        <a:pt x="538937" y="116759"/>
                        <a:pt x="602794" y="108755"/>
                        <a:pt x="664746" y="100989"/>
                      </a:cubicBezTo>
                      <a:lnTo>
                        <a:pt x="1145124" y="40720"/>
                      </a:lnTo>
                      <a:cubicBezTo>
                        <a:pt x="1156316" y="39294"/>
                        <a:pt x="1164293" y="29071"/>
                        <a:pt x="1162904" y="17857"/>
                      </a:cubicBezTo>
                      <a:cubicBezTo>
                        <a:pt x="1161436" y="6643"/>
                        <a:pt x="1151038" y="-1123"/>
                        <a:pt x="1139965" y="10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82" name="Freeform 159">
                  <a:extLst>
                    <a:ext uri="{FF2B5EF4-FFF2-40B4-BE49-F238E27FC236}">
                      <a16:creationId xmlns:a16="http://schemas.microsoft.com/office/drawing/2014/main" id="{A3F37286-AFF4-4370-AB0D-95CDDBF3786D}"/>
                    </a:ext>
                  </a:extLst>
                </p:cNvPr>
                <p:cNvSpPr/>
                <p:nvPr/>
              </p:nvSpPr>
              <p:spPr>
                <a:xfrm>
                  <a:off x="5009734" y="1528902"/>
                  <a:ext cx="2224912" cy="3839904"/>
                </a:xfrm>
                <a:custGeom>
                  <a:avLst/>
                  <a:gdLst>
                    <a:gd name="connsiteX0" fmla="*/ 1842376 w 2224912"/>
                    <a:gd name="connsiteY0" fmla="*/ 3722803 h 3839904"/>
                    <a:gd name="connsiteX1" fmla="*/ 1821421 w 2224912"/>
                    <a:gd name="connsiteY1" fmla="*/ 3725180 h 3839904"/>
                    <a:gd name="connsiteX2" fmla="*/ 1829954 w 2224912"/>
                    <a:gd name="connsiteY2" fmla="*/ 3727241 h 3839904"/>
                    <a:gd name="connsiteX3" fmla="*/ 1833883 w 2224912"/>
                    <a:gd name="connsiteY3" fmla="*/ 3726924 h 3839904"/>
                    <a:gd name="connsiteX4" fmla="*/ 1842376 w 2224912"/>
                    <a:gd name="connsiteY4" fmla="*/ 3722803 h 3839904"/>
                    <a:gd name="connsiteX5" fmla="*/ 1773797 w 2224912"/>
                    <a:gd name="connsiteY5" fmla="*/ 3439490 h 3839904"/>
                    <a:gd name="connsiteX6" fmla="*/ 1773876 w 2224912"/>
                    <a:gd name="connsiteY6" fmla="*/ 3439370 h 3839904"/>
                    <a:gd name="connsiteX7" fmla="*/ 1773916 w 2224912"/>
                    <a:gd name="connsiteY7" fmla="*/ 3439925 h 3839904"/>
                    <a:gd name="connsiteX8" fmla="*/ 1773797 w 2224912"/>
                    <a:gd name="connsiteY8" fmla="*/ 3439490 h 3839904"/>
                    <a:gd name="connsiteX9" fmla="*/ 1507652 w 2224912"/>
                    <a:gd name="connsiteY9" fmla="*/ 2053671 h 3839904"/>
                    <a:gd name="connsiteX10" fmla="*/ 1590043 w 2224912"/>
                    <a:gd name="connsiteY10" fmla="*/ 2050541 h 3839904"/>
                    <a:gd name="connsiteX11" fmla="*/ 1749309 w 2224912"/>
                    <a:gd name="connsiteY11" fmla="*/ 3253929 h 3839904"/>
                    <a:gd name="connsiteX12" fmla="*/ 1507652 w 2224912"/>
                    <a:gd name="connsiteY12" fmla="*/ 2053671 h 3839904"/>
                    <a:gd name="connsiteX13" fmla="*/ 1620127 w 2224912"/>
                    <a:gd name="connsiteY13" fmla="*/ 2899807 h 3839904"/>
                    <a:gd name="connsiteX14" fmla="*/ 1414466 w 2224912"/>
                    <a:gd name="connsiteY14" fmla="*/ 2057198 h 3839904"/>
                    <a:gd name="connsiteX15" fmla="*/ 1465901 w 2224912"/>
                    <a:gd name="connsiteY15" fmla="*/ 2055216 h 3839904"/>
                    <a:gd name="connsiteX16" fmla="*/ 1698073 w 2224912"/>
                    <a:gd name="connsiteY16" fmla="*/ 3191125 h 3839904"/>
                    <a:gd name="connsiteX17" fmla="*/ 1620127 w 2224912"/>
                    <a:gd name="connsiteY17" fmla="*/ 2899807 h 3839904"/>
                    <a:gd name="connsiteX18" fmla="*/ 1029616 w 2224912"/>
                    <a:gd name="connsiteY18" fmla="*/ 2030887 h 3839904"/>
                    <a:gd name="connsiteX19" fmla="*/ 1028187 w 2224912"/>
                    <a:gd name="connsiteY19" fmla="*/ 2030729 h 3839904"/>
                    <a:gd name="connsiteX20" fmla="*/ 1027314 w 2224912"/>
                    <a:gd name="connsiteY20" fmla="*/ 2030966 h 3839904"/>
                    <a:gd name="connsiteX21" fmla="*/ 133630 w 2224912"/>
                    <a:gd name="connsiteY21" fmla="*/ 2064568 h 3839904"/>
                    <a:gd name="connsiteX22" fmla="*/ 107952 w 2224912"/>
                    <a:gd name="connsiteY22" fmla="*/ 2066747 h 3839904"/>
                    <a:gd name="connsiteX23" fmla="*/ 82076 w 2224912"/>
                    <a:gd name="connsiteY23" fmla="*/ 2068689 h 3839904"/>
                    <a:gd name="connsiteX24" fmla="*/ 47032 w 2224912"/>
                    <a:gd name="connsiteY24" fmla="*/ 2052800 h 3839904"/>
                    <a:gd name="connsiteX25" fmla="*/ 40920 w 2224912"/>
                    <a:gd name="connsiteY25" fmla="*/ 2029342 h 3839904"/>
                    <a:gd name="connsiteX26" fmla="*/ 2178213 w 2224912"/>
                    <a:gd name="connsiteY26" fmla="*/ 1974343 h 3839904"/>
                    <a:gd name="connsiteX27" fmla="*/ 2178649 w 2224912"/>
                    <a:gd name="connsiteY27" fmla="*/ 1988291 h 3839904"/>
                    <a:gd name="connsiteX28" fmla="*/ 1718948 w 2224912"/>
                    <a:gd name="connsiteY28" fmla="*/ 2004973 h 3839904"/>
                    <a:gd name="connsiteX29" fmla="*/ 1029616 w 2224912"/>
                    <a:gd name="connsiteY29" fmla="*/ 2030887 h 3839904"/>
                    <a:gd name="connsiteX30" fmla="*/ 1126969 w 2224912"/>
                    <a:gd name="connsiteY30" fmla="*/ 2505705 h 3839904"/>
                    <a:gd name="connsiteX31" fmla="*/ 1110697 w 2224912"/>
                    <a:gd name="connsiteY31" fmla="*/ 2068649 h 3839904"/>
                    <a:gd name="connsiteX32" fmla="*/ 1152131 w 2224912"/>
                    <a:gd name="connsiteY32" fmla="*/ 2067104 h 3839904"/>
                    <a:gd name="connsiteX33" fmla="*/ 1126969 w 2224912"/>
                    <a:gd name="connsiteY33" fmla="*/ 2505705 h 3839904"/>
                    <a:gd name="connsiteX34" fmla="*/ 1051801 w 2224912"/>
                    <a:gd name="connsiteY34" fmla="*/ 2070908 h 3839904"/>
                    <a:gd name="connsiteX35" fmla="*/ 1069740 w 2224912"/>
                    <a:gd name="connsiteY35" fmla="*/ 2070195 h 3839904"/>
                    <a:gd name="connsiteX36" fmla="*/ 1087797 w 2224912"/>
                    <a:gd name="connsiteY36" fmla="*/ 2555948 h 3839904"/>
                    <a:gd name="connsiteX37" fmla="*/ 1051801 w 2224912"/>
                    <a:gd name="connsiteY37" fmla="*/ 2070908 h 3839904"/>
                    <a:gd name="connsiteX38" fmla="*/ 764185 w 2224912"/>
                    <a:gd name="connsiteY38" fmla="*/ 2083310 h 3839904"/>
                    <a:gd name="connsiteX39" fmla="*/ 668657 w 2224912"/>
                    <a:gd name="connsiteY39" fmla="*/ 2447299 h 3839904"/>
                    <a:gd name="connsiteX40" fmla="*/ 623771 w 2224912"/>
                    <a:gd name="connsiteY40" fmla="*/ 2625568 h 3839904"/>
                    <a:gd name="connsiteX41" fmla="*/ 539991 w 2224912"/>
                    <a:gd name="connsiteY41" fmla="*/ 2886256 h 3839904"/>
                    <a:gd name="connsiteX42" fmla="*/ 468751 w 2224912"/>
                    <a:gd name="connsiteY42" fmla="*/ 3100662 h 3839904"/>
                    <a:gd name="connsiteX43" fmla="*/ 464783 w 2224912"/>
                    <a:gd name="connsiteY43" fmla="*/ 3114214 h 3839904"/>
                    <a:gd name="connsiteX44" fmla="*/ 689850 w 2224912"/>
                    <a:gd name="connsiteY44" fmla="*/ 2084539 h 3839904"/>
                    <a:gd name="connsiteX45" fmla="*/ 765019 w 2224912"/>
                    <a:gd name="connsiteY45" fmla="*/ 2081685 h 3839904"/>
                    <a:gd name="connsiteX46" fmla="*/ 764185 w 2224912"/>
                    <a:gd name="connsiteY46" fmla="*/ 2083310 h 3839904"/>
                    <a:gd name="connsiteX47" fmla="*/ 578527 w 2224912"/>
                    <a:gd name="connsiteY47" fmla="*/ 2092305 h 3839904"/>
                    <a:gd name="connsiteX48" fmla="*/ 578368 w 2224912"/>
                    <a:gd name="connsiteY48" fmla="*/ 2088778 h 3839904"/>
                    <a:gd name="connsiteX49" fmla="*/ 647583 w 2224912"/>
                    <a:gd name="connsiteY49" fmla="*/ 2086123 h 3839904"/>
                    <a:gd name="connsiteX50" fmla="*/ 393464 w 2224912"/>
                    <a:gd name="connsiteY50" fmla="*/ 3248699 h 3839904"/>
                    <a:gd name="connsiteX51" fmla="*/ 578527 w 2224912"/>
                    <a:gd name="connsiteY51" fmla="*/ 2092305 h 3839904"/>
                    <a:gd name="connsiteX52" fmla="*/ 353856 w 2224912"/>
                    <a:gd name="connsiteY52" fmla="*/ 3496271 h 3839904"/>
                    <a:gd name="connsiteX53" fmla="*/ 354491 w 2224912"/>
                    <a:gd name="connsiteY53" fmla="*/ 3492189 h 3839904"/>
                    <a:gd name="connsiteX54" fmla="*/ 354967 w 2224912"/>
                    <a:gd name="connsiteY54" fmla="*/ 3492428 h 3839904"/>
                    <a:gd name="connsiteX55" fmla="*/ 353856 w 2224912"/>
                    <a:gd name="connsiteY55" fmla="*/ 3496271 h 3839904"/>
                    <a:gd name="connsiteX56" fmla="*/ 49175 w 2224912"/>
                    <a:gd name="connsiteY56" fmla="*/ 1968123 h 3839904"/>
                    <a:gd name="connsiteX57" fmla="*/ 92236 w 2224912"/>
                    <a:gd name="connsiteY57" fmla="*/ 1956473 h 3839904"/>
                    <a:gd name="connsiteX58" fmla="*/ 211298 w 2224912"/>
                    <a:gd name="connsiteY58" fmla="*/ 1944744 h 3839904"/>
                    <a:gd name="connsiteX59" fmla="*/ 230110 w 2224912"/>
                    <a:gd name="connsiteY59" fmla="*/ 1957107 h 3839904"/>
                    <a:gd name="connsiteX60" fmla="*/ 248882 w 2224912"/>
                    <a:gd name="connsiteY60" fmla="*/ 1944744 h 3839904"/>
                    <a:gd name="connsiteX61" fmla="*/ 312263 w 2224912"/>
                    <a:gd name="connsiteY61" fmla="*/ 1946052 h 3839904"/>
                    <a:gd name="connsiteX62" fmla="*/ 422039 w 2224912"/>
                    <a:gd name="connsiteY62" fmla="*/ 1947439 h 3839904"/>
                    <a:gd name="connsiteX63" fmla="*/ 1117166 w 2224912"/>
                    <a:gd name="connsiteY63" fmla="*/ 1930599 h 3839904"/>
                    <a:gd name="connsiteX64" fmla="*/ 1840829 w 2224912"/>
                    <a:gd name="connsiteY64" fmla="*/ 1913362 h 3839904"/>
                    <a:gd name="connsiteX65" fmla="*/ 1944572 w 2224912"/>
                    <a:gd name="connsiteY65" fmla="*/ 1904248 h 3839904"/>
                    <a:gd name="connsiteX66" fmla="*/ 2092170 w 2224912"/>
                    <a:gd name="connsiteY66" fmla="*/ 1896878 h 3839904"/>
                    <a:gd name="connsiteX67" fmla="*/ 2172061 w 2224912"/>
                    <a:gd name="connsiteY67" fmla="*/ 1933531 h 3839904"/>
                    <a:gd name="connsiteX68" fmla="*/ 41912 w 2224912"/>
                    <a:gd name="connsiteY68" fmla="*/ 1988371 h 3839904"/>
                    <a:gd name="connsiteX69" fmla="*/ 49175 w 2224912"/>
                    <a:gd name="connsiteY69" fmla="*/ 1968123 h 3839904"/>
                    <a:gd name="connsiteX70" fmla="*/ 244557 w 2224912"/>
                    <a:gd name="connsiteY70" fmla="*/ 317694 h 3839904"/>
                    <a:gd name="connsiteX71" fmla="*/ 1029695 w 2224912"/>
                    <a:gd name="connsiteY71" fmla="*/ 278427 h 3839904"/>
                    <a:gd name="connsiteX72" fmla="*/ 1029854 w 2224912"/>
                    <a:gd name="connsiteY72" fmla="*/ 278427 h 3839904"/>
                    <a:gd name="connsiteX73" fmla="*/ 1095021 w 2224912"/>
                    <a:gd name="connsiteY73" fmla="*/ 273513 h 3839904"/>
                    <a:gd name="connsiteX74" fmla="*/ 1581312 w 2224912"/>
                    <a:gd name="connsiteY74" fmla="*/ 239991 h 3839904"/>
                    <a:gd name="connsiteX75" fmla="*/ 1961042 w 2224912"/>
                    <a:gd name="connsiteY75" fmla="*/ 275098 h 3839904"/>
                    <a:gd name="connsiteX76" fmla="*/ 1974536 w 2224912"/>
                    <a:gd name="connsiteY76" fmla="*/ 881943 h 3839904"/>
                    <a:gd name="connsiteX77" fmla="*/ 1983387 w 2224912"/>
                    <a:gd name="connsiteY77" fmla="*/ 1032515 h 3839904"/>
                    <a:gd name="connsiteX78" fmla="*/ 1982632 w 2224912"/>
                    <a:gd name="connsiteY78" fmla="*/ 1471433 h 3839904"/>
                    <a:gd name="connsiteX79" fmla="*/ 1963265 w 2224912"/>
                    <a:gd name="connsiteY79" fmla="*/ 1860900 h 3839904"/>
                    <a:gd name="connsiteX80" fmla="*/ 1939690 w 2224912"/>
                    <a:gd name="connsiteY80" fmla="*/ 1863594 h 3839904"/>
                    <a:gd name="connsiteX81" fmla="*/ 1839876 w 2224912"/>
                    <a:gd name="connsiteY81" fmla="*/ 1872390 h 3839904"/>
                    <a:gd name="connsiteX82" fmla="*/ 1116174 w 2224912"/>
                    <a:gd name="connsiteY82" fmla="*/ 1889667 h 3839904"/>
                    <a:gd name="connsiteX83" fmla="*/ 420968 w 2224912"/>
                    <a:gd name="connsiteY83" fmla="*/ 1906467 h 3839904"/>
                    <a:gd name="connsiteX84" fmla="*/ 313534 w 2224912"/>
                    <a:gd name="connsiteY84" fmla="*/ 1905160 h 3839904"/>
                    <a:gd name="connsiteX85" fmla="*/ 250589 w 2224912"/>
                    <a:gd name="connsiteY85" fmla="*/ 1903852 h 3839904"/>
                    <a:gd name="connsiteX86" fmla="*/ 250391 w 2224912"/>
                    <a:gd name="connsiteY86" fmla="*/ 1308181 h 3839904"/>
                    <a:gd name="connsiteX87" fmla="*/ 247374 w 2224912"/>
                    <a:gd name="connsiteY87" fmla="*/ 1139540 h 3839904"/>
                    <a:gd name="connsiteX88" fmla="*/ 244557 w 2224912"/>
                    <a:gd name="connsiteY88" fmla="*/ 317694 h 3839904"/>
                    <a:gd name="connsiteX89" fmla="*/ 1059342 w 2224912"/>
                    <a:gd name="connsiteY89" fmla="*/ 61444 h 3839904"/>
                    <a:gd name="connsiteX90" fmla="*/ 1067517 w 2224912"/>
                    <a:gd name="connsiteY90" fmla="*/ 53321 h 3839904"/>
                    <a:gd name="connsiteX91" fmla="*/ 1064541 w 2224912"/>
                    <a:gd name="connsiteY91" fmla="*/ 234721 h 3839904"/>
                    <a:gd name="connsiteX92" fmla="*/ 1049737 w 2224912"/>
                    <a:gd name="connsiteY92" fmla="*/ 235830 h 3839904"/>
                    <a:gd name="connsiteX93" fmla="*/ 1049181 w 2224912"/>
                    <a:gd name="connsiteY93" fmla="*/ 219069 h 3839904"/>
                    <a:gd name="connsiteX94" fmla="*/ 1059342 w 2224912"/>
                    <a:gd name="connsiteY94" fmla="*/ 61444 h 3839904"/>
                    <a:gd name="connsiteX95" fmla="*/ 1108752 w 2224912"/>
                    <a:gd name="connsiteY95" fmla="*/ 41355 h 3839904"/>
                    <a:gd name="connsiteX96" fmla="*/ 1157886 w 2224912"/>
                    <a:gd name="connsiteY96" fmla="*/ 64891 h 3839904"/>
                    <a:gd name="connsiteX97" fmla="*/ 1158838 w 2224912"/>
                    <a:gd name="connsiteY97" fmla="*/ 162208 h 3839904"/>
                    <a:gd name="connsiteX98" fmla="*/ 1153084 w 2224912"/>
                    <a:gd name="connsiteY98" fmla="*/ 214988 h 3839904"/>
                    <a:gd name="connsiteX99" fmla="*/ 1157886 w 2224912"/>
                    <a:gd name="connsiteY99" fmla="*/ 227707 h 3839904"/>
                    <a:gd name="connsiteX100" fmla="*/ 1105617 w 2224912"/>
                    <a:gd name="connsiteY100" fmla="*/ 231630 h 3839904"/>
                    <a:gd name="connsiteX101" fmla="*/ 1108752 w 2224912"/>
                    <a:gd name="connsiteY101" fmla="*/ 41355 h 3839904"/>
                    <a:gd name="connsiteX102" fmla="*/ 1808126 w 2224912"/>
                    <a:gd name="connsiteY102" fmla="*/ 3705011 h 3839904"/>
                    <a:gd name="connsiteX103" fmla="*/ 1849798 w 2224912"/>
                    <a:gd name="connsiteY103" fmla="*/ 3700533 h 3839904"/>
                    <a:gd name="connsiteX104" fmla="*/ 1631239 w 2224912"/>
                    <a:gd name="connsiteY104" fmla="*/ 2048996 h 3839904"/>
                    <a:gd name="connsiteX105" fmla="*/ 1662830 w 2224912"/>
                    <a:gd name="connsiteY105" fmla="*/ 2047807 h 3839904"/>
                    <a:gd name="connsiteX106" fmla="*/ 1720297 w 2224912"/>
                    <a:gd name="connsiteY106" fmla="*/ 2045905 h 3839904"/>
                    <a:gd name="connsiteX107" fmla="*/ 2040060 w 2224912"/>
                    <a:gd name="connsiteY107" fmla="*/ 2034850 h 3839904"/>
                    <a:gd name="connsiteX108" fmla="*/ 2217424 w 2224912"/>
                    <a:gd name="connsiteY108" fmla="*/ 1969034 h 3839904"/>
                    <a:gd name="connsiteX109" fmla="*/ 2216074 w 2224912"/>
                    <a:gd name="connsiteY109" fmla="*/ 1935670 h 3839904"/>
                    <a:gd name="connsiteX110" fmla="*/ 2095940 w 2224912"/>
                    <a:gd name="connsiteY110" fmla="*/ 1856065 h 3839904"/>
                    <a:gd name="connsiteX111" fmla="*/ 2004302 w 2224912"/>
                    <a:gd name="connsiteY111" fmla="*/ 1856898 h 3839904"/>
                    <a:gd name="connsiteX112" fmla="*/ 2023272 w 2224912"/>
                    <a:gd name="connsiteY112" fmla="*/ 1477337 h 3839904"/>
                    <a:gd name="connsiteX113" fmla="*/ 2024344 w 2224912"/>
                    <a:gd name="connsiteY113" fmla="*/ 1029781 h 3839904"/>
                    <a:gd name="connsiteX114" fmla="*/ 2015573 w 2224912"/>
                    <a:gd name="connsiteY114" fmla="*/ 880200 h 3839904"/>
                    <a:gd name="connsiteX115" fmla="*/ 2001960 w 2224912"/>
                    <a:gd name="connsiteY115" fmla="*/ 261388 h 3839904"/>
                    <a:gd name="connsiteX116" fmla="*/ 1989816 w 2224912"/>
                    <a:gd name="connsiteY116" fmla="*/ 242844 h 3839904"/>
                    <a:gd name="connsiteX117" fmla="*/ 1579169 w 2224912"/>
                    <a:gd name="connsiteY117" fmla="*/ 199059 h 3839904"/>
                    <a:gd name="connsiteX118" fmla="*/ 1190985 w 2224912"/>
                    <a:gd name="connsiteY118" fmla="*/ 225211 h 3839904"/>
                    <a:gd name="connsiteX119" fmla="*/ 1194120 w 2224912"/>
                    <a:gd name="connsiteY119" fmla="*/ 214988 h 3839904"/>
                    <a:gd name="connsiteX120" fmla="*/ 1199399 w 2224912"/>
                    <a:gd name="connsiteY120" fmla="*/ 168390 h 3839904"/>
                    <a:gd name="connsiteX121" fmla="*/ 1192572 w 2224912"/>
                    <a:gd name="connsiteY121" fmla="*/ 43019 h 3839904"/>
                    <a:gd name="connsiteX122" fmla="*/ 1104427 w 2224912"/>
                    <a:gd name="connsiteY122" fmla="*/ -13 h 3839904"/>
                    <a:gd name="connsiteX123" fmla="*/ 1025052 w 2224912"/>
                    <a:gd name="connsiteY123" fmla="*/ 38977 h 3839904"/>
                    <a:gd name="connsiteX124" fmla="*/ 1008184 w 2224912"/>
                    <a:gd name="connsiteY124" fmla="*/ 220575 h 3839904"/>
                    <a:gd name="connsiteX125" fmla="*/ 1008819 w 2224912"/>
                    <a:gd name="connsiteY125" fmla="*/ 238921 h 3839904"/>
                    <a:gd name="connsiteX126" fmla="*/ 229793 w 2224912"/>
                    <a:gd name="connsiteY126" fmla="*/ 276723 h 3839904"/>
                    <a:gd name="connsiteX127" fmla="*/ 214195 w 2224912"/>
                    <a:gd name="connsiteY127" fmla="*/ 283577 h 3839904"/>
                    <a:gd name="connsiteX128" fmla="*/ 206337 w 2224912"/>
                    <a:gd name="connsiteY128" fmla="*/ 1140372 h 3839904"/>
                    <a:gd name="connsiteX129" fmla="*/ 209393 w 2224912"/>
                    <a:gd name="connsiteY129" fmla="*/ 1308181 h 3839904"/>
                    <a:gd name="connsiteX130" fmla="*/ 209552 w 2224912"/>
                    <a:gd name="connsiteY130" fmla="*/ 1903812 h 3839904"/>
                    <a:gd name="connsiteX131" fmla="*/ 22306 w 2224912"/>
                    <a:gd name="connsiteY131" fmla="*/ 1932303 h 3839904"/>
                    <a:gd name="connsiteX132" fmla="*/ 13893 w 2224912"/>
                    <a:gd name="connsiteY132" fmla="*/ 2076931 h 3839904"/>
                    <a:gd name="connsiteX133" fmla="*/ 537292 w 2224912"/>
                    <a:gd name="connsiteY133" fmla="*/ 2090324 h 3839904"/>
                    <a:gd name="connsiteX134" fmla="*/ 261106 w 2224912"/>
                    <a:gd name="connsiteY134" fmla="*/ 3816197 h 3839904"/>
                    <a:gd name="connsiteX135" fmla="*/ 276902 w 2224912"/>
                    <a:gd name="connsiteY135" fmla="*/ 3839377 h 3839904"/>
                    <a:gd name="connsiteX136" fmla="*/ 281386 w 2224912"/>
                    <a:gd name="connsiteY136" fmla="*/ 3839892 h 3839904"/>
                    <a:gd name="connsiteX137" fmla="*/ 301072 w 2224912"/>
                    <a:gd name="connsiteY137" fmla="*/ 3825113 h 3839904"/>
                    <a:gd name="connsiteX138" fmla="*/ 508161 w 2224912"/>
                    <a:gd name="connsiteY138" fmla="*/ 3112035 h 3839904"/>
                    <a:gd name="connsiteX139" fmla="*/ 578646 w 2224912"/>
                    <a:gd name="connsiteY139" fmla="*/ 2899886 h 3839904"/>
                    <a:gd name="connsiteX140" fmla="*/ 663498 w 2224912"/>
                    <a:gd name="connsiteY140" fmla="*/ 2635791 h 3839904"/>
                    <a:gd name="connsiteX141" fmla="*/ 708504 w 2224912"/>
                    <a:gd name="connsiteY141" fmla="*/ 2457165 h 3839904"/>
                    <a:gd name="connsiteX142" fmla="*/ 803595 w 2224912"/>
                    <a:gd name="connsiteY142" fmla="*/ 2094722 h 3839904"/>
                    <a:gd name="connsiteX143" fmla="*/ 802246 w 2224912"/>
                    <a:gd name="connsiteY143" fmla="*/ 2080299 h 3839904"/>
                    <a:gd name="connsiteX144" fmla="*/ 1010724 w 2224912"/>
                    <a:gd name="connsiteY144" fmla="*/ 2072454 h 3839904"/>
                    <a:gd name="connsiteX145" fmla="*/ 1090377 w 2224912"/>
                    <a:gd name="connsiteY145" fmla="*/ 3145161 h 3839904"/>
                    <a:gd name="connsiteX146" fmla="*/ 1111015 w 2224912"/>
                    <a:gd name="connsiteY146" fmla="*/ 3164101 h 3839904"/>
                    <a:gd name="connsiteX147" fmla="*/ 1131335 w 2224912"/>
                    <a:gd name="connsiteY147" fmla="*/ 3144844 h 3839904"/>
                    <a:gd name="connsiteX148" fmla="*/ 1193327 w 2224912"/>
                    <a:gd name="connsiteY148" fmla="*/ 2065519 h 3839904"/>
                    <a:gd name="connsiteX149" fmla="*/ 1372476 w 2224912"/>
                    <a:gd name="connsiteY149" fmla="*/ 2058783 h 3839904"/>
                    <a:gd name="connsiteX150" fmla="*/ 1580082 w 2224912"/>
                    <a:gd name="connsiteY150" fmla="*/ 2908762 h 3839904"/>
                    <a:gd name="connsiteX151" fmla="*/ 1711090 w 2224912"/>
                    <a:gd name="connsiteY151" fmla="*/ 3375337 h 3839904"/>
                    <a:gd name="connsiteX152" fmla="*/ 1808126 w 2224912"/>
                    <a:gd name="connsiteY152" fmla="*/ 3705011 h 383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2224912" h="3839904">
                      <a:moveTo>
                        <a:pt x="1842376" y="3722803"/>
                      </a:moveTo>
                      <a:cubicBezTo>
                        <a:pt x="1874285" y="3719554"/>
                        <a:pt x="1676522" y="3744517"/>
                        <a:pt x="1821421" y="3725180"/>
                      </a:cubicBezTo>
                      <a:cubicBezTo>
                        <a:pt x="1824081" y="3726409"/>
                        <a:pt x="1826898" y="3727241"/>
                        <a:pt x="1829954" y="3727241"/>
                      </a:cubicBezTo>
                      <a:cubicBezTo>
                        <a:pt x="1831225" y="3727241"/>
                        <a:pt x="1832574" y="3727122"/>
                        <a:pt x="1833883" y="3726924"/>
                      </a:cubicBezTo>
                      <a:cubicBezTo>
                        <a:pt x="1837138" y="3726250"/>
                        <a:pt x="1839916" y="3724705"/>
                        <a:pt x="1842376" y="3722803"/>
                      </a:cubicBezTo>
                      <a:close/>
                      <a:moveTo>
                        <a:pt x="1773797" y="3439490"/>
                      </a:moveTo>
                      <a:cubicBezTo>
                        <a:pt x="1773836" y="3439450"/>
                        <a:pt x="1773836" y="3439410"/>
                        <a:pt x="1773876" y="3439370"/>
                      </a:cubicBezTo>
                      <a:lnTo>
                        <a:pt x="1773916" y="3439925"/>
                      </a:lnTo>
                      <a:cubicBezTo>
                        <a:pt x="1773876" y="3439767"/>
                        <a:pt x="1773836" y="3439648"/>
                        <a:pt x="1773797" y="3439490"/>
                      </a:cubicBezTo>
                      <a:close/>
                      <a:moveTo>
                        <a:pt x="1507652" y="2053671"/>
                      </a:moveTo>
                      <a:lnTo>
                        <a:pt x="1590043" y="2050541"/>
                      </a:lnTo>
                      <a:lnTo>
                        <a:pt x="1749309" y="3253929"/>
                      </a:lnTo>
                      <a:cubicBezTo>
                        <a:pt x="1685532" y="2850634"/>
                        <a:pt x="1605521" y="2450191"/>
                        <a:pt x="1507652" y="2053671"/>
                      </a:cubicBezTo>
                      <a:close/>
                      <a:moveTo>
                        <a:pt x="1620127" y="2899807"/>
                      </a:moveTo>
                      <a:cubicBezTo>
                        <a:pt x="1555554" y="2613284"/>
                        <a:pt x="1486340" y="2330130"/>
                        <a:pt x="1414466" y="2057198"/>
                      </a:cubicBezTo>
                      <a:lnTo>
                        <a:pt x="1465901" y="2055216"/>
                      </a:lnTo>
                      <a:cubicBezTo>
                        <a:pt x="1558849" y="2430696"/>
                        <a:pt x="1635723" y="2809583"/>
                        <a:pt x="1698073" y="3191125"/>
                      </a:cubicBezTo>
                      <a:cubicBezTo>
                        <a:pt x="1669299" y="3094164"/>
                        <a:pt x="1641915" y="2996451"/>
                        <a:pt x="1620127" y="2899807"/>
                      </a:cubicBezTo>
                      <a:close/>
                      <a:moveTo>
                        <a:pt x="1029616" y="2030887"/>
                      </a:moveTo>
                      <a:cubicBezTo>
                        <a:pt x="1029100" y="2030887"/>
                        <a:pt x="1028703" y="2030690"/>
                        <a:pt x="1028187" y="2030729"/>
                      </a:cubicBezTo>
                      <a:cubicBezTo>
                        <a:pt x="1027909" y="2030769"/>
                        <a:pt x="1027631" y="2030927"/>
                        <a:pt x="1027314" y="2030966"/>
                      </a:cubicBezTo>
                      <a:lnTo>
                        <a:pt x="133630" y="2064568"/>
                      </a:lnTo>
                      <a:cubicBezTo>
                        <a:pt x="125057" y="2064925"/>
                        <a:pt x="116485" y="2065836"/>
                        <a:pt x="107952" y="2066747"/>
                      </a:cubicBezTo>
                      <a:cubicBezTo>
                        <a:pt x="99141" y="2067698"/>
                        <a:pt x="90450" y="2068689"/>
                        <a:pt x="82076" y="2068689"/>
                      </a:cubicBezTo>
                      <a:cubicBezTo>
                        <a:pt x="64931" y="2068689"/>
                        <a:pt x="55445" y="2064410"/>
                        <a:pt x="47032" y="2052800"/>
                      </a:cubicBezTo>
                      <a:cubicBezTo>
                        <a:pt x="43856" y="2048401"/>
                        <a:pt x="41952" y="2039565"/>
                        <a:pt x="40920" y="2029342"/>
                      </a:cubicBezTo>
                      <a:cubicBezTo>
                        <a:pt x="753351" y="2010996"/>
                        <a:pt x="1465782" y="1992690"/>
                        <a:pt x="2178213" y="1974343"/>
                      </a:cubicBezTo>
                      <a:cubicBezTo>
                        <a:pt x="2178371" y="1978900"/>
                        <a:pt x="2178609" y="1983140"/>
                        <a:pt x="2178649" y="1988291"/>
                      </a:cubicBezTo>
                      <a:cubicBezTo>
                        <a:pt x="2105148" y="1992254"/>
                        <a:pt x="1819834" y="2001645"/>
                        <a:pt x="1718948" y="2004973"/>
                      </a:cubicBezTo>
                      <a:lnTo>
                        <a:pt x="1029616" y="2030887"/>
                      </a:lnTo>
                      <a:close/>
                      <a:moveTo>
                        <a:pt x="1126969" y="2505705"/>
                      </a:moveTo>
                      <a:cubicBezTo>
                        <a:pt x="1121532" y="2360006"/>
                        <a:pt x="1116135" y="2214348"/>
                        <a:pt x="1110697" y="2068649"/>
                      </a:cubicBezTo>
                      <a:lnTo>
                        <a:pt x="1152131" y="2067104"/>
                      </a:lnTo>
                      <a:lnTo>
                        <a:pt x="1126969" y="2505705"/>
                      </a:lnTo>
                      <a:close/>
                      <a:moveTo>
                        <a:pt x="1051801" y="2070908"/>
                      </a:moveTo>
                      <a:lnTo>
                        <a:pt x="1069740" y="2070195"/>
                      </a:lnTo>
                      <a:cubicBezTo>
                        <a:pt x="1075772" y="2232099"/>
                        <a:pt x="1081805" y="2394044"/>
                        <a:pt x="1087797" y="2555948"/>
                      </a:cubicBezTo>
                      <a:lnTo>
                        <a:pt x="1051801" y="2070908"/>
                      </a:lnTo>
                      <a:close/>
                      <a:moveTo>
                        <a:pt x="764185" y="2083310"/>
                      </a:moveTo>
                      <a:cubicBezTo>
                        <a:pt x="729181" y="2203887"/>
                        <a:pt x="698423" y="2327633"/>
                        <a:pt x="668657" y="2447299"/>
                      </a:cubicBezTo>
                      <a:cubicBezTo>
                        <a:pt x="653894" y="2506775"/>
                        <a:pt x="639090" y="2566250"/>
                        <a:pt x="623771" y="2625568"/>
                      </a:cubicBezTo>
                      <a:cubicBezTo>
                        <a:pt x="600832" y="2714247"/>
                        <a:pt x="569875" y="2801698"/>
                        <a:pt x="539991" y="2886256"/>
                      </a:cubicBezTo>
                      <a:cubicBezTo>
                        <a:pt x="515424" y="2955757"/>
                        <a:pt x="489945" y="3027635"/>
                        <a:pt x="468751" y="3100662"/>
                      </a:cubicBezTo>
                      <a:lnTo>
                        <a:pt x="464783" y="3114214"/>
                      </a:lnTo>
                      <a:cubicBezTo>
                        <a:pt x="539832" y="2770989"/>
                        <a:pt x="614841" y="2427764"/>
                        <a:pt x="689850" y="2084539"/>
                      </a:cubicBezTo>
                      <a:lnTo>
                        <a:pt x="765019" y="2081685"/>
                      </a:lnTo>
                      <a:cubicBezTo>
                        <a:pt x="764781" y="2082320"/>
                        <a:pt x="764344" y="2082716"/>
                        <a:pt x="764185" y="2083310"/>
                      </a:cubicBezTo>
                      <a:close/>
                      <a:moveTo>
                        <a:pt x="578527" y="2092305"/>
                      </a:moveTo>
                      <a:cubicBezTo>
                        <a:pt x="578726" y="2091037"/>
                        <a:pt x="578408" y="2089928"/>
                        <a:pt x="578368" y="2088778"/>
                      </a:cubicBezTo>
                      <a:lnTo>
                        <a:pt x="647583" y="2086123"/>
                      </a:lnTo>
                      <a:cubicBezTo>
                        <a:pt x="562851" y="2473688"/>
                        <a:pt x="478157" y="2861174"/>
                        <a:pt x="393464" y="3248699"/>
                      </a:cubicBezTo>
                      <a:lnTo>
                        <a:pt x="578527" y="2092305"/>
                      </a:lnTo>
                      <a:close/>
                      <a:moveTo>
                        <a:pt x="353856" y="3496271"/>
                      </a:moveTo>
                      <a:lnTo>
                        <a:pt x="354491" y="3492189"/>
                      </a:lnTo>
                      <a:cubicBezTo>
                        <a:pt x="354650" y="3492308"/>
                        <a:pt x="354809" y="3492348"/>
                        <a:pt x="354967" y="3492428"/>
                      </a:cubicBezTo>
                      <a:lnTo>
                        <a:pt x="353856" y="3496271"/>
                      </a:lnTo>
                      <a:close/>
                      <a:moveTo>
                        <a:pt x="49175" y="1968123"/>
                      </a:moveTo>
                      <a:cubicBezTo>
                        <a:pt x="52945" y="1964952"/>
                        <a:pt x="69892" y="1961307"/>
                        <a:pt x="92236" y="1956473"/>
                      </a:cubicBezTo>
                      <a:cubicBezTo>
                        <a:pt x="125970" y="1949222"/>
                        <a:pt x="164546" y="1945537"/>
                        <a:pt x="211298" y="1944744"/>
                      </a:cubicBezTo>
                      <a:cubicBezTo>
                        <a:pt x="214434" y="1951996"/>
                        <a:pt x="221657" y="1957107"/>
                        <a:pt x="230110" y="1957107"/>
                      </a:cubicBezTo>
                      <a:cubicBezTo>
                        <a:pt x="238524" y="1957107"/>
                        <a:pt x="245747" y="1951996"/>
                        <a:pt x="248882" y="1944744"/>
                      </a:cubicBezTo>
                      <a:cubicBezTo>
                        <a:pt x="269996" y="1945022"/>
                        <a:pt x="291189" y="1945418"/>
                        <a:pt x="312263" y="1946052"/>
                      </a:cubicBezTo>
                      <a:cubicBezTo>
                        <a:pt x="349292" y="1947241"/>
                        <a:pt x="386201" y="1948350"/>
                        <a:pt x="422039" y="1947439"/>
                      </a:cubicBezTo>
                      <a:cubicBezTo>
                        <a:pt x="653695" y="1941455"/>
                        <a:pt x="885470" y="1935988"/>
                        <a:pt x="1117166" y="1930599"/>
                      </a:cubicBezTo>
                      <a:lnTo>
                        <a:pt x="1840829" y="1913362"/>
                      </a:lnTo>
                      <a:cubicBezTo>
                        <a:pt x="1875714" y="1912530"/>
                        <a:pt x="1910718" y="1908329"/>
                        <a:pt x="1944572" y="1904248"/>
                      </a:cubicBezTo>
                      <a:cubicBezTo>
                        <a:pt x="1993348" y="1898384"/>
                        <a:pt x="2043354" y="1892242"/>
                        <a:pt x="2092170" y="1896878"/>
                      </a:cubicBezTo>
                      <a:cubicBezTo>
                        <a:pt x="2141581" y="1901396"/>
                        <a:pt x="2162893" y="1908964"/>
                        <a:pt x="2172061" y="1933531"/>
                      </a:cubicBezTo>
                      <a:cubicBezTo>
                        <a:pt x="1462011" y="1951837"/>
                        <a:pt x="751962" y="1970104"/>
                        <a:pt x="41912" y="1988371"/>
                      </a:cubicBezTo>
                      <a:cubicBezTo>
                        <a:pt x="43460" y="1978742"/>
                        <a:pt x="45841" y="1970936"/>
                        <a:pt x="49175" y="1968123"/>
                      </a:cubicBezTo>
                      <a:close/>
                      <a:moveTo>
                        <a:pt x="244557" y="317694"/>
                      </a:moveTo>
                      <a:cubicBezTo>
                        <a:pt x="508915" y="317021"/>
                        <a:pt x="772798" y="298080"/>
                        <a:pt x="1029695" y="278427"/>
                      </a:cubicBezTo>
                      <a:lnTo>
                        <a:pt x="1029854" y="278427"/>
                      </a:lnTo>
                      <a:cubicBezTo>
                        <a:pt x="1051483" y="276762"/>
                        <a:pt x="1073470" y="275138"/>
                        <a:pt x="1095021" y="273513"/>
                      </a:cubicBezTo>
                      <a:cubicBezTo>
                        <a:pt x="1253850" y="261229"/>
                        <a:pt x="1418157" y="248589"/>
                        <a:pt x="1581312" y="239991"/>
                      </a:cubicBezTo>
                      <a:cubicBezTo>
                        <a:pt x="1703510" y="233532"/>
                        <a:pt x="1841543" y="226281"/>
                        <a:pt x="1961042" y="275098"/>
                      </a:cubicBezTo>
                      <a:cubicBezTo>
                        <a:pt x="1962987" y="519421"/>
                        <a:pt x="1967194" y="707041"/>
                        <a:pt x="1974536" y="881943"/>
                      </a:cubicBezTo>
                      <a:cubicBezTo>
                        <a:pt x="1976679" y="931434"/>
                        <a:pt x="1980013" y="981796"/>
                        <a:pt x="1983387" y="1032515"/>
                      </a:cubicBezTo>
                      <a:cubicBezTo>
                        <a:pt x="1993149" y="1178689"/>
                        <a:pt x="2003230" y="1329855"/>
                        <a:pt x="1982632" y="1471433"/>
                      </a:cubicBezTo>
                      <a:cubicBezTo>
                        <a:pt x="1963900" y="1600846"/>
                        <a:pt x="1963304" y="1726454"/>
                        <a:pt x="1963265" y="1860900"/>
                      </a:cubicBezTo>
                      <a:cubicBezTo>
                        <a:pt x="1955407" y="1861771"/>
                        <a:pt x="1947509" y="1862643"/>
                        <a:pt x="1939690" y="1863594"/>
                      </a:cubicBezTo>
                      <a:cubicBezTo>
                        <a:pt x="1906829" y="1867556"/>
                        <a:pt x="1872817" y="1871598"/>
                        <a:pt x="1839876" y="1872390"/>
                      </a:cubicBezTo>
                      <a:lnTo>
                        <a:pt x="1116174" y="1889667"/>
                      </a:lnTo>
                      <a:cubicBezTo>
                        <a:pt x="884478" y="1895095"/>
                        <a:pt x="652703" y="1900484"/>
                        <a:pt x="420968" y="1906467"/>
                      </a:cubicBezTo>
                      <a:cubicBezTo>
                        <a:pt x="385725" y="1907418"/>
                        <a:pt x="349768" y="1906230"/>
                        <a:pt x="313534" y="1905160"/>
                      </a:cubicBezTo>
                      <a:cubicBezTo>
                        <a:pt x="292618" y="1904486"/>
                        <a:pt x="271584" y="1904130"/>
                        <a:pt x="250589" y="1903852"/>
                      </a:cubicBezTo>
                      <a:lnTo>
                        <a:pt x="250391" y="1308181"/>
                      </a:lnTo>
                      <a:cubicBezTo>
                        <a:pt x="250391" y="1284961"/>
                        <a:pt x="249081" y="1222632"/>
                        <a:pt x="247374" y="1139540"/>
                      </a:cubicBezTo>
                      <a:cubicBezTo>
                        <a:pt x="242651" y="915228"/>
                        <a:pt x="231976" y="404709"/>
                        <a:pt x="244557" y="317694"/>
                      </a:cubicBezTo>
                      <a:close/>
                      <a:moveTo>
                        <a:pt x="1059342" y="61444"/>
                      </a:moveTo>
                      <a:cubicBezTo>
                        <a:pt x="1061604" y="57997"/>
                        <a:pt x="1064580" y="55699"/>
                        <a:pt x="1067517" y="53321"/>
                      </a:cubicBezTo>
                      <a:cubicBezTo>
                        <a:pt x="1066525" y="113787"/>
                        <a:pt x="1065533" y="174254"/>
                        <a:pt x="1064541" y="234721"/>
                      </a:cubicBezTo>
                      <a:cubicBezTo>
                        <a:pt x="1059580" y="235077"/>
                        <a:pt x="1054658" y="235434"/>
                        <a:pt x="1049737" y="235830"/>
                      </a:cubicBezTo>
                      <a:cubicBezTo>
                        <a:pt x="1049578" y="230481"/>
                        <a:pt x="1049420" y="225092"/>
                        <a:pt x="1049181" y="219069"/>
                      </a:cubicBezTo>
                      <a:cubicBezTo>
                        <a:pt x="1047396" y="172075"/>
                        <a:pt x="1044141" y="84584"/>
                        <a:pt x="1059342" y="61444"/>
                      </a:cubicBezTo>
                      <a:close/>
                      <a:moveTo>
                        <a:pt x="1108752" y="41355"/>
                      </a:moveTo>
                      <a:cubicBezTo>
                        <a:pt x="1129985" y="42504"/>
                        <a:pt x="1149472" y="51538"/>
                        <a:pt x="1157886" y="64891"/>
                      </a:cubicBezTo>
                      <a:cubicBezTo>
                        <a:pt x="1170665" y="85060"/>
                        <a:pt x="1164117" y="127854"/>
                        <a:pt x="1158838" y="162208"/>
                      </a:cubicBezTo>
                      <a:cubicBezTo>
                        <a:pt x="1155901" y="181426"/>
                        <a:pt x="1153084" y="199613"/>
                        <a:pt x="1153084" y="214988"/>
                      </a:cubicBezTo>
                      <a:cubicBezTo>
                        <a:pt x="1153084" y="219862"/>
                        <a:pt x="1155028" y="224181"/>
                        <a:pt x="1157886" y="227707"/>
                      </a:cubicBezTo>
                      <a:cubicBezTo>
                        <a:pt x="1140542" y="229015"/>
                        <a:pt x="1123000" y="230323"/>
                        <a:pt x="1105617" y="231630"/>
                      </a:cubicBezTo>
                      <a:cubicBezTo>
                        <a:pt x="1106649" y="168191"/>
                        <a:pt x="1107721" y="104793"/>
                        <a:pt x="1108752" y="41355"/>
                      </a:cubicBezTo>
                      <a:close/>
                      <a:moveTo>
                        <a:pt x="1808126" y="3705011"/>
                      </a:moveTo>
                      <a:cubicBezTo>
                        <a:pt x="1666918" y="3726012"/>
                        <a:pt x="1880437" y="3697799"/>
                        <a:pt x="1849798" y="3700533"/>
                      </a:cubicBezTo>
                      <a:lnTo>
                        <a:pt x="1631239" y="2048996"/>
                      </a:lnTo>
                      <a:lnTo>
                        <a:pt x="1662830" y="2047807"/>
                      </a:lnTo>
                      <a:lnTo>
                        <a:pt x="1720297" y="2045905"/>
                      </a:lnTo>
                      <a:cubicBezTo>
                        <a:pt x="1826859" y="2042418"/>
                        <a:pt x="1933499" y="2039209"/>
                        <a:pt x="2040060" y="2034850"/>
                      </a:cubicBezTo>
                      <a:cubicBezTo>
                        <a:pt x="2103917" y="2032234"/>
                        <a:pt x="2208296" y="2047450"/>
                        <a:pt x="2217424" y="1969034"/>
                      </a:cubicBezTo>
                      <a:cubicBezTo>
                        <a:pt x="2227822" y="1960594"/>
                        <a:pt x="2227425" y="1942605"/>
                        <a:pt x="2216074" y="1935670"/>
                      </a:cubicBezTo>
                      <a:cubicBezTo>
                        <a:pt x="2204763" y="1881227"/>
                        <a:pt x="2151027" y="1861137"/>
                        <a:pt x="2095940" y="1856065"/>
                      </a:cubicBezTo>
                      <a:cubicBezTo>
                        <a:pt x="2065381" y="1853252"/>
                        <a:pt x="2034703" y="1854401"/>
                        <a:pt x="2004302" y="1856898"/>
                      </a:cubicBezTo>
                      <a:cubicBezTo>
                        <a:pt x="2004342" y="1726851"/>
                        <a:pt x="2004976" y="1603302"/>
                        <a:pt x="2023272" y="1477337"/>
                      </a:cubicBezTo>
                      <a:cubicBezTo>
                        <a:pt x="2044465" y="1331441"/>
                        <a:pt x="2034226" y="1178094"/>
                        <a:pt x="2024344" y="1029781"/>
                      </a:cubicBezTo>
                      <a:cubicBezTo>
                        <a:pt x="2020970" y="979419"/>
                        <a:pt x="2017597" y="929413"/>
                        <a:pt x="2015573" y="880200"/>
                      </a:cubicBezTo>
                      <a:cubicBezTo>
                        <a:pt x="2008032" y="702643"/>
                        <a:pt x="2003826" y="511773"/>
                        <a:pt x="2001960" y="261388"/>
                      </a:cubicBezTo>
                      <a:cubicBezTo>
                        <a:pt x="2001881" y="253384"/>
                        <a:pt x="1997118" y="246133"/>
                        <a:pt x="1989816" y="242844"/>
                      </a:cubicBezTo>
                      <a:cubicBezTo>
                        <a:pt x="1858569" y="184398"/>
                        <a:pt x="1710217" y="192244"/>
                        <a:pt x="1579169" y="199059"/>
                      </a:cubicBezTo>
                      <a:cubicBezTo>
                        <a:pt x="1449034" y="205953"/>
                        <a:pt x="1319017" y="215464"/>
                        <a:pt x="1190985" y="225211"/>
                      </a:cubicBezTo>
                      <a:cubicBezTo>
                        <a:pt x="1192771" y="222160"/>
                        <a:pt x="1194120" y="218792"/>
                        <a:pt x="1194120" y="214988"/>
                      </a:cubicBezTo>
                      <a:cubicBezTo>
                        <a:pt x="1194120" y="202704"/>
                        <a:pt x="1196660" y="186062"/>
                        <a:pt x="1199399" y="168390"/>
                      </a:cubicBezTo>
                      <a:cubicBezTo>
                        <a:pt x="1206027" y="125160"/>
                        <a:pt x="1213567" y="76144"/>
                        <a:pt x="1192572" y="43019"/>
                      </a:cubicBezTo>
                      <a:cubicBezTo>
                        <a:pt x="1176261" y="17223"/>
                        <a:pt x="1142130" y="344"/>
                        <a:pt x="1104427" y="-13"/>
                      </a:cubicBezTo>
                      <a:cubicBezTo>
                        <a:pt x="1070256" y="-13"/>
                        <a:pt x="1041323" y="14172"/>
                        <a:pt x="1025052" y="38977"/>
                      </a:cubicBezTo>
                      <a:cubicBezTo>
                        <a:pt x="1004335" y="70479"/>
                        <a:pt x="1005168" y="139860"/>
                        <a:pt x="1008184" y="220575"/>
                      </a:cubicBezTo>
                      <a:cubicBezTo>
                        <a:pt x="1008422" y="227153"/>
                        <a:pt x="1008661" y="233215"/>
                        <a:pt x="1008819" y="238921"/>
                      </a:cubicBezTo>
                      <a:cubicBezTo>
                        <a:pt x="753589" y="258376"/>
                        <a:pt x="491691" y="276723"/>
                        <a:pt x="229793" y="276723"/>
                      </a:cubicBezTo>
                      <a:cubicBezTo>
                        <a:pt x="224356" y="276802"/>
                        <a:pt x="218005" y="279655"/>
                        <a:pt x="214195" y="283577"/>
                      </a:cubicBezTo>
                      <a:cubicBezTo>
                        <a:pt x="198956" y="299388"/>
                        <a:pt x="190145" y="367541"/>
                        <a:pt x="206337" y="1140372"/>
                      </a:cubicBezTo>
                      <a:cubicBezTo>
                        <a:pt x="208044" y="1223068"/>
                        <a:pt x="209393" y="1285120"/>
                        <a:pt x="209393" y="1308181"/>
                      </a:cubicBezTo>
                      <a:lnTo>
                        <a:pt x="209552" y="1903812"/>
                      </a:lnTo>
                      <a:cubicBezTo>
                        <a:pt x="153275" y="1904843"/>
                        <a:pt x="55803" y="1885982"/>
                        <a:pt x="22306" y="1932303"/>
                      </a:cubicBezTo>
                      <a:cubicBezTo>
                        <a:pt x="-633" y="1964041"/>
                        <a:pt x="-9801" y="2044598"/>
                        <a:pt x="13893" y="2076931"/>
                      </a:cubicBezTo>
                      <a:cubicBezTo>
                        <a:pt x="47032" y="2122142"/>
                        <a:pt x="534910" y="2105143"/>
                        <a:pt x="537292" y="2090324"/>
                      </a:cubicBezTo>
                      <a:cubicBezTo>
                        <a:pt x="537252" y="2090522"/>
                        <a:pt x="261106" y="3816197"/>
                        <a:pt x="261106" y="3816197"/>
                      </a:cubicBezTo>
                      <a:cubicBezTo>
                        <a:pt x="259399" y="3826895"/>
                        <a:pt x="266305" y="3837039"/>
                        <a:pt x="276902" y="3839377"/>
                      </a:cubicBezTo>
                      <a:cubicBezTo>
                        <a:pt x="278410" y="3839733"/>
                        <a:pt x="279879" y="3839892"/>
                        <a:pt x="281386" y="3839892"/>
                      </a:cubicBezTo>
                      <a:cubicBezTo>
                        <a:pt x="290356" y="3839892"/>
                        <a:pt x="298492" y="3834067"/>
                        <a:pt x="301072" y="3825113"/>
                      </a:cubicBezTo>
                      <a:lnTo>
                        <a:pt x="508161" y="3112035"/>
                      </a:lnTo>
                      <a:cubicBezTo>
                        <a:pt x="529037" y="3040196"/>
                        <a:pt x="554278" y="2968872"/>
                        <a:pt x="578646" y="2899886"/>
                      </a:cubicBezTo>
                      <a:cubicBezTo>
                        <a:pt x="608888" y="2814496"/>
                        <a:pt x="640122" y="2726214"/>
                        <a:pt x="663498" y="2635791"/>
                      </a:cubicBezTo>
                      <a:cubicBezTo>
                        <a:pt x="678857" y="2576355"/>
                        <a:pt x="693661" y="2516799"/>
                        <a:pt x="708504" y="2457165"/>
                      </a:cubicBezTo>
                      <a:cubicBezTo>
                        <a:pt x="738150" y="2337896"/>
                        <a:pt x="768789" y="2214546"/>
                        <a:pt x="803595" y="2094722"/>
                      </a:cubicBezTo>
                      <a:cubicBezTo>
                        <a:pt x="805024" y="2089729"/>
                        <a:pt x="804309" y="2084658"/>
                        <a:pt x="802246" y="2080299"/>
                      </a:cubicBezTo>
                      <a:lnTo>
                        <a:pt x="1010724" y="2072454"/>
                      </a:lnTo>
                      <a:lnTo>
                        <a:pt x="1090377" y="3145161"/>
                      </a:lnTo>
                      <a:cubicBezTo>
                        <a:pt x="1091171" y="3155859"/>
                        <a:pt x="1100101" y="3164101"/>
                        <a:pt x="1111015" y="3164101"/>
                      </a:cubicBezTo>
                      <a:cubicBezTo>
                        <a:pt x="1121810" y="3164061"/>
                        <a:pt x="1130700" y="3155622"/>
                        <a:pt x="1131335" y="3144844"/>
                      </a:cubicBezTo>
                      <a:lnTo>
                        <a:pt x="1193327" y="2065519"/>
                      </a:lnTo>
                      <a:lnTo>
                        <a:pt x="1372476" y="2058783"/>
                      </a:lnTo>
                      <a:cubicBezTo>
                        <a:pt x="1445065" y="2333894"/>
                        <a:pt x="1514954" y="2619664"/>
                        <a:pt x="1580082" y="2908762"/>
                      </a:cubicBezTo>
                      <a:cubicBezTo>
                        <a:pt x="1615205" y="3064525"/>
                        <a:pt x="1663941" y="3222507"/>
                        <a:pt x="1711090" y="3375337"/>
                      </a:cubicBezTo>
                      <a:cubicBezTo>
                        <a:pt x="1744507" y="3483432"/>
                        <a:pt x="1778837" y="3595173"/>
                        <a:pt x="1808126" y="3705011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775133-10B2-4DD6-950A-DE05A04EFA37}"/>
              </a:ext>
            </a:extLst>
          </p:cNvPr>
          <p:cNvGrpSpPr/>
          <p:nvPr/>
        </p:nvGrpSpPr>
        <p:grpSpPr>
          <a:xfrm>
            <a:off x="7406172" y="3985990"/>
            <a:ext cx="4147002" cy="1925444"/>
            <a:chOff x="7406172" y="3985990"/>
            <a:chExt cx="4147002" cy="1925444"/>
          </a:xfrm>
        </p:grpSpPr>
        <p:grpSp>
          <p:nvGrpSpPr>
            <p:cNvPr id="102" name="Graphic 43">
              <a:extLst>
                <a:ext uri="{FF2B5EF4-FFF2-40B4-BE49-F238E27FC236}">
                  <a16:creationId xmlns:a16="http://schemas.microsoft.com/office/drawing/2014/main" id="{2E62AA87-ED78-46A3-8E75-B4F4A0FCCB73}"/>
                </a:ext>
              </a:extLst>
            </p:cNvPr>
            <p:cNvGrpSpPr/>
            <p:nvPr/>
          </p:nvGrpSpPr>
          <p:grpSpPr>
            <a:xfrm rot="2571606" flipV="1">
              <a:off x="7406172" y="4110037"/>
              <a:ext cx="1356455" cy="777212"/>
              <a:chOff x="5270499" y="2952750"/>
              <a:chExt cx="1652160" cy="94664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3" name="Freeform 79">
                <a:extLst>
                  <a:ext uri="{FF2B5EF4-FFF2-40B4-BE49-F238E27FC236}">
                    <a16:creationId xmlns:a16="http://schemas.microsoft.com/office/drawing/2014/main" id="{B4F1E317-A48F-4859-AED0-11F538AAF989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4" name="Freeform 80">
                <a:extLst>
                  <a:ext uri="{FF2B5EF4-FFF2-40B4-BE49-F238E27FC236}">
                    <a16:creationId xmlns:a16="http://schemas.microsoft.com/office/drawing/2014/main" id="{B3EBC6F3-035C-4093-8FB4-EE846E6F7682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CC3CB4-A2DA-4A09-8F61-7C513C8DD54E}"/>
                </a:ext>
              </a:extLst>
            </p:cNvPr>
            <p:cNvGrpSpPr/>
            <p:nvPr/>
          </p:nvGrpSpPr>
          <p:grpSpPr>
            <a:xfrm>
              <a:off x="7755339" y="3985990"/>
              <a:ext cx="3797835" cy="1925444"/>
              <a:chOff x="7755339" y="3985990"/>
              <a:chExt cx="3797835" cy="1925444"/>
            </a:xfrm>
          </p:grpSpPr>
          <p:grpSp>
            <p:nvGrpSpPr>
              <p:cNvPr id="147" name="Graphic 142">
                <a:extLst>
                  <a:ext uri="{FF2B5EF4-FFF2-40B4-BE49-F238E27FC236}">
                    <a16:creationId xmlns:a16="http://schemas.microsoft.com/office/drawing/2014/main" id="{3ABBB7C7-180B-4934-823A-8CB170B7920B}"/>
                  </a:ext>
                </a:extLst>
              </p:cNvPr>
              <p:cNvGrpSpPr/>
              <p:nvPr/>
            </p:nvGrpSpPr>
            <p:grpSpPr>
              <a:xfrm>
                <a:off x="9224239" y="3985990"/>
                <a:ext cx="657017" cy="1133925"/>
                <a:chOff x="5009734" y="1528902"/>
                <a:chExt cx="2224912" cy="3839904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48" name="Freeform 125">
                  <a:extLst>
                    <a:ext uri="{FF2B5EF4-FFF2-40B4-BE49-F238E27FC236}">
                      <a16:creationId xmlns:a16="http://schemas.microsoft.com/office/drawing/2014/main" id="{B6DA4DB4-4532-4081-91AE-E108EF83F240}"/>
                    </a:ext>
                  </a:extLst>
                </p:cNvPr>
                <p:cNvSpPr/>
                <p:nvPr/>
              </p:nvSpPr>
              <p:spPr>
                <a:xfrm>
                  <a:off x="5417566" y="2003597"/>
                  <a:ext cx="1483633" cy="1215002"/>
                </a:xfrm>
                <a:custGeom>
                  <a:avLst/>
                  <a:gdLst>
                    <a:gd name="connsiteX0" fmla="*/ 1034379 w 1483633"/>
                    <a:gd name="connsiteY0" fmla="*/ 631692 h 1215002"/>
                    <a:gd name="connsiteX1" fmla="*/ 973220 w 1483633"/>
                    <a:gd name="connsiteY1" fmla="*/ 738004 h 1215002"/>
                    <a:gd name="connsiteX2" fmla="*/ 904481 w 1483633"/>
                    <a:gd name="connsiteY2" fmla="*/ 600469 h 1215002"/>
                    <a:gd name="connsiteX3" fmla="*/ 976712 w 1483633"/>
                    <a:gd name="connsiteY3" fmla="*/ 366686 h 1215002"/>
                    <a:gd name="connsiteX4" fmla="*/ 1034379 w 1483633"/>
                    <a:gd name="connsiteY4" fmla="*/ 631692 h 1215002"/>
                    <a:gd name="connsiteX5" fmla="*/ 1388987 w 1483633"/>
                    <a:gd name="connsiteY5" fmla="*/ 64987 h 1215002"/>
                    <a:gd name="connsiteX6" fmla="*/ 1387756 w 1483633"/>
                    <a:gd name="connsiteY6" fmla="*/ 69464 h 1215002"/>
                    <a:gd name="connsiteX7" fmla="*/ 1387439 w 1483633"/>
                    <a:gd name="connsiteY7" fmla="*/ 65898 h 1215002"/>
                    <a:gd name="connsiteX8" fmla="*/ 1388987 w 1483633"/>
                    <a:gd name="connsiteY8" fmla="*/ 64987 h 1215002"/>
                    <a:gd name="connsiteX9" fmla="*/ 756050 w 1483633"/>
                    <a:gd name="connsiteY9" fmla="*/ 959583 h 1215002"/>
                    <a:gd name="connsiteX10" fmla="*/ 641750 w 1483633"/>
                    <a:gd name="connsiteY10" fmla="*/ 724572 h 1215002"/>
                    <a:gd name="connsiteX11" fmla="*/ 766130 w 1483633"/>
                    <a:gd name="connsiteY11" fmla="*/ 367121 h 1215002"/>
                    <a:gd name="connsiteX12" fmla="*/ 860547 w 1483633"/>
                    <a:gd name="connsiteY12" fmla="*/ 603480 h 1215002"/>
                    <a:gd name="connsiteX13" fmla="*/ 756050 w 1483633"/>
                    <a:gd name="connsiteY13" fmla="*/ 959583 h 1215002"/>
                    <a:gd name="connsiteX14" fmla="*/ 526973 w 1483633"/>
                    <a:gd name="connsiteY14" fmla="*/ 947894 h 1215002"/>
                    <a:gd name="connsiteX15" fmla="*/ 411006 w 1483633"/>
                    <a:gd name="connsiteY15" fmla="*/ 661252 h 1215002"/>
                    <a:gd name="connsiteX16" fmla="*/ 491492 w 1483633"/>
                    <a:gd name="connsiteY16" fmla="*/ 498278 h 1215002"/>
                    <a:gd name="connsiteX17" fmla="*/ 597180 w 1483633"/>
                    <a:gd name="connsiteY17" fmla="*/ 727583 h 1215002"/>
                    <a:gd name="connsiteX18" fmla="*/ 526973 w 1483633"/>
                    <a:gd name="connsiteY18" fmla="*/ 947894 h 1215002"/>
                    <a:gd name="connsiteX19" fmla="*/ 960798 w 1483633"/>
                    <a:gd name="connsiteY19" fmla="*/ 280463 h 1215002"/>
                    <a:gd name="connsiteX20" fmla="*/ 879478 w 1483633"/>
                    <a:gd name="connsiteY20" fmla="*/ 541825 h 1215002"/>
                    <a:gd name="connsiteX21" fmla="*/ 785022 w 1483633"/>
                    <a:gd name="connsiteY21" fmla="*/ 300038 h 1215002"/>
                    <a:gd name="connsiteX22" fmla="*/ 765773 w 1483633"/>
                    <a:gd name="connsiteY22" fmla="*/ 286605 h 1215002"/>
                    <a:gd name="connsiteX23" fmla="*/ 765694 w 1483633"/>
                    <a:gd name="connsiteY23" fmla="*/ 286605 h 1215002"/>
                    <a:gd name="connsiteX24" fmla="*/ 746445 w 1483633"/>
                    <a:gd name="connsiteY24" fmla="*/ 300236 h 1215002"/>
                    <a:gd name="connsiteX25" fmla="*/ 616508 w 1483633"/>
                    <a:gd name="connsiteY25" fmla="*/ 670722 h 1215002"/>
                    <a:gd name="connsiteX26" fmla="*/ 510940 w 1483633"/>
                    <a:gd name="connsiteY26" fmla="*/ 441972 h 1215002"/>
                    <a:gd name="connsiteX27" fmla="*/ 492604 w 1483633"/>
                    <a:gd name="connsiteY27" fmla="*/ 429966 h 1215002"/>
                    <a:gd name="connsiteX28" fmla="*/ 473871 w 1483633"/>
                    <a:gd name="connsiteY28" fmla="*/ 441417 h 1215002"/>
                    <a:gd name="connsiteX29" fmla="*/ 390607 w 1483633"/>
                    <a:gd name="connsiteY29" fmla="*/ 610018 h 1215002"/>
                    <a:gd name="connsiteX30" fmla="*/ 354094 w 1483633"/>
                    <a:gd name="connsiteY30" fmla="*/ 518011 h 1215002"/>
                    <a:gd name="connsiteX31" fmla="*/ 336433 w 1483633"/>
                    <a:gd name="connsiteY31" fmla="*/ 505093 h 1215002"/>
                    <a:gd name="connsiteX32" fmla="*/ 317106 w 1483633"/>
                    <a:gd name="connsiteY32" fmla="*/ 515515 h 1215002"/>
                    <a:gd name="connsiteX33" fmla="*/ 2622 w 1483633"/>
                    <a:gd name="connsiteY33" fmla="*/ 1075246 h 1215002"/>
                    <a:gd name="connsiteX34" fmla="*/ 10519 w 1483633"/>
                    <a:gd name="connsiteY34" fmla="*/ 1103142 h 1215002"/>
                    <a:gd name="connsiteX35" fmla="*/ 20521 w 1483633"/>
                    <a:gd name="connsiteY35" fmla="*/ 1105757 h 1215002"/>
                    <a:gd name="connsiteX36" fmla="*/ 38420 w 1483633"/>
                    <a:gd name="connsiteY36" fmla="*/ 1095296 h 1215002"/>
                    <a:gd name="connsiteX37" fmla="*/ 331790 w 1483633"/>
                    <a:gd name="connsiteY37" fmla="*/ 573128 h 1215002"/>
                    <a:gd name="connsiteX38" fmla="*/ 366040 w 1483633"/>
                    <a:gd name="connsiteY38" fmla="*/ 659707 h 1215002"/>
                    <a:gd name="connsiteX39" fmla="*/ 106404 w 1483633"/>
                    <a:gd name="connsiteY39" fmla="*/ 1185401 h 1215002"/>
                    <a:gd name="connsiteX40" fmla="*/ 115771 w 1483633"/>
                    <a:gd name="connsiteY40" fmla="*/ 1212822 h 1215002"/>
                    <a:gd name="connsiteX41" fmla="*/ 124819 w 1483633"/>
                    <a:gd name="connsiteY41" fmla="*/ 1214922 h 1215002"/>
                    <a:gd name="connsiteX42" fmla="*/ 143195 w 1483633"/>
                    <a:gd name="connsiteY42" fmla="*/ 1203510 h 1215002"/>
                    <a:gd name="connsiteX43" fmla="*/ 386400 w 1483633"/>
                    <a:gd name="connsiteY43" fmla="*/ 711060 h 1215002"/>
                    <a:gd name="connsiteX44" fmla="*/ 513122 w 1483633"/>
                    <a:gd name="connsiteY44" fmla="*/ 1013987 h 1215002"/>
                    <a:gd name="connsiteX45" fmla="*/ 513202 w 1483633"/>
                    <a:gd name="connsiteY45" fmla="*/ 1014185 h 1215002"/>
                    <a:gd name="connsiteX46" fmla="*/ 513281 w 1483633"/>
                    <a:gd name="connsiteY46" fmla="*/ 1014185 h 1215002"/>
                    <a:gd name="connsiteX47" fmla="*/ 539157 w 1483633"/>
                    <a:gd name="connsiteY47" fmla="*/ 1031422 h 1215002"/>
                    <a:gd name="connsiteX48" fmla="*/ 553643 w 1483633"/>
                    <a:gd name="connsiteY48" fmla="*/ 1008440 h 1215002"/>
                    <a:gd name="connsiteX49" fmla="*/ 622541 w 1483633"/>
                    <a:gd name="connsiteY49" fmla="*/ 781552 h 1215002"/>
                    <a:gd name="connsiteX50" fmla="*/ 769345 w 1483633"/>
                    <a:gd name="connsiteY50" fmla="*/ 1032175 h 1215002"/>
                    <a:gd name="connsiteX51" fmla="*/ 786291 w 1483633"/>
                    <a:gd name="connsiteY51" fmla="*/ 1010421 h 1215002"/>
                    <a:gd name="connsiteX52" fmla="*/ 886265 w 1483633"/>
                    <a:gd name="connsiteY52" fmla="*/ 660183 h 1215002"/>
                    <a:gd name="connsiteX53" fmla="*/ 971910 w 1483633"/>
                    <a:gd name="connsiteY53" fmla="*/ 786980 h 1215002"/>
                    <a:gd name="connsiteX54" fmla="*/ 996636 w 1483633"/>
                    <a:gd name="connsiteY54" fmla="*/ 776916 h 1215002"/>
                    <a:gd name="connsiteX55" fmla="*/ 1047435 w 1483633"/>
                    <a:gd name="connsiteY55" fmla="*/ 691842 h 1215002"/>
                    <a:gd name="connsiteX56" fmla="*/ 1101252 w 1483633"/>
                    <a:gd name="connsiteY56" fmla="*/ 939414 h 1215002"/>
                    <a:gd name="connsiteX57" fmla="*/ 1117167 w 1483633"/>
                    <a:gd name="connsiteY57" fmla="*/ 955145 h 1215002"/>
                    <a:gd name="connsiteX58" fmla="*/ 1138042 w 1483633"/>
                    <a:gd name="connsiteY58" fmla="*/ 946943 h 1215002"/>
                    <a:gd name="connsiteX59" fmla="*/ 1401012 w 1483633"/>
                    <a:gd name="connsiteY59" fmla="*/ 566907 h 1215002"/>
                    <a:gd name="connsiteX60" fmla="*/ 1368032 w 1483633"/>
                    <a:gd name="connsiteY60" fmla="*/ 662164 h 1215002"/>
                    <a:gd name="connsiteX61" fmla="*/ 1380731 w 1483633"/>
                    <a:gd name="connsiteY61" fmla="*/ 688236 h 1215002"/>
                    <a:gd name="connsiteX62" fmla="*/ 1387439 w 1483633"/>
                    <a:gd name="connsiteY62" fmla="*/ 689346 h 1215002"/>
                    <a:gd name="connsiteX63" fmla="*/ 1406806 w 1483633"/>
                    <a:gd name="connsiteY63" fmla="*/ 675557 h 1215002"/>
                    <a:gd name="connsiteX64" fmla="*/ 1482530 w 1483633"/>
                    <a:gd name="connsiteY64" fmla="*/ 457148 h 1215002"/>
                    <a:gd name="connsiteX65" fmla="*/ 1474791 w 1483633"/>
                    <a:gd name="connsiteY65" fmla="*/ 433571 h 1215002"/>
                    <a:gd name="connsiteX66" fmla="*/ 1449986 w 1483633"/>
                    <a:gd name="connsiteY66" fmla="*/ 434721 h 1215002"/>
                    <a:gd name="connsiteX67" fmla="*/ 1298499 w 1483633"/>
                    <a:gd name="connsiteY67" fmla="*/ 561003 h 1215002"/>
                    <a:gd name="connsiteX68" fmla="*/ 1295919 w 1483633"/>
                    <a:gd name="connsiteY68" fmla="*/ 589849 h 1215002"/>
                    <a:gd name="connsiteX69" fmla="*/ 1324772 w 1483633"/>
                    <a:gd name="connsiteY69" fmla="*/ 592425 h 1215002"/>
                    <a:gd name="connsiteX70" fmla="*/ 1347989 w 1483633"/>
                    <a:gd name="connsiteY70" fmla="*/ 573089 h 1215002"/>
                    <a:gd name="connsiteX71" fmla="*/ 1131454 w 1483633"/>
                    <a:gd name="connsiteY71" fmla="*/ 885327 h 1215002"/>
                    <a:gd name="connsiteX72" fmla="*/ 1077757 w 1483633"/>
                    <a:gd name="connsiteY72" fmla="*/ 638191 h 1215002"/>
                    <a:gd name="connsiteX73" fmla="*/ 1265717 w 1483633"/>
                    <a:gd name="connsiteY73" fmla="*/ 297740 h 1215002"/>
                    <a:gd name="connsiteX74" fmla="*/ 1285362 w 1483633"/>
                    <a:gd name="connsiteY74" fmla="*/ 313907 h 1215002"/>
                    <a:gd name="connsiteX75" fmla="*/ 1456415 w 1483633"/>
                    <a:gd name="connsiteY75" fmla="*/ 313907 h 1215002"/>
                    <a:gd name="connsiteX76" fmla="*/ 1476934 w 1483633"/>
                    <a:gd name="connsiteY76" fmla="*/ 293460 h 1215002"/>
                    <a:gd name="connsiteX77" fmla="*/ 1456415 w 1483633"/>
                    <a:gd name="connsiteY77" fmla="*/ 272974 h 1215002"/>
                    <a:gd name="connsiteX78" fmla="*/ 1285362 w 1483633"/>
                    <a:gd name="connsiteY78" fmla="*/ 272974 h 1215002"/>
                    <a:gd name="connsiteX79" fmla="*/ 1278497 w 1483633"/>
                    <a:gd name="connsiteY79" fmla="*/ 274361 h 1215002"/>
                    <a:gd name="connsiteX80" fmla="*/ 1385454 w 1483633"/>
                    <a:gd name="connsiteY80" fmla="*/ 77944 h 1215002"/>
                    <a:gd name="connsiteX81" fmla="*/ 1385891 w 1483633"/>
                    <a:gd name="connsiteY81" fmla="*/ 76517 h 1215002"/>
                    <a:gd name="connsiteX82" fmla="*/ 1347592 w 1483633"/>
                    <a:gd name="connsiteY82" fmla="*/ 219917 h 1215002"/>
                    <a:gd name="connsiteX83" fmla="*/ 1362118 w 1483633"/>
                    <a:gd name="connsiteY83" fmla="*/ 244960 h 1215002"/>
                    <a:gd name="connsiteX84" fmla="*/ 1367436 w 1483633"/>
                    <a:gd name="connsiteY84" fmla="*/ 245674 h 1215002"/>
                    <a:gd name="connsiteX85" fmla="*/ 1387240 w 1483633"/>
                    <a:gd name="connsiteY85" fmla="*/ 230458 h 1215002"/>
                    <a:gd name="connsiteX86" fmla="*/ 1441930 w 1483633"/>
                    <a:gd name="connsiteY86" fmla="*/ 25680 h 1215002"/>
                    <a:gd name="connsiteX87" fmla="*/ 1434310 w 1483633"/>
                    <a:gd name="connsiteY87" fmla="*/ 3965 h 1215002"/>
                    <a:gd name="connsiteX88" fmla="*/ 1411331 w 1483633"/>
                    <a:gd name="connsiteY88" fmla="*/ 3014 h 1215002"/>
                    <a:gd name="connsiteX89" fmla="*/ 1190430 w 1483633"/>
                    <a:gd name="connsiteY89" fmla="*/ 139480 h 1215002"/>
                    <a:gd name="connsiteX90" fmla="*/ 1183802 w 1483633"/>
                    <a:gd name="connsiteY90" fmla="*/ 167693 h 1215002"/>
                    <a:gd name="connsiteX91" fmla="*/ 1211980 w 1483633"/>
                    <a:gd name="connsiteY91" fmla="*/ 174350 h 1215002"/>
                    <a:gd name="connsiteX92" fmla="*/ 1324018 w 1483633"/>
                    <a:gd name="connsiteY92" fmla="*/ 105087 h 1215002"/>
                    <a:gd name="connsiteX93" fmla="*/ 1064581 w 1483633"/>
                    <a:gd name="connsiteY93" fmla="*/ 577645 h 1215002"/>
                    <a:gd name="connsiteX94" fmla="*/ 1000406 w 1483633"/>
                    <a:gd name="connsiteY94" fmla="*/ 282286 h 1215002"/>
                    <a:gd name="connsiteX95" fmla="*/ 981237 w 1483633"/>
                    <a:gd name="connsiteY95" fmla="*/ 266159 h 1215002"/>
                    <a:gd name="connsiteX96" fmla="*/ 960798 w 1483633"/>
                    <a:gd name="connsiteY96" fmla="*/ 280463 h 1215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483633" h="1215002">
                      <a:moveTo>
                        <a:pt x="1034379" y="631692"/>
                      </a:moveTo>
                      <a:cubicBezTo>
                        <a:pt x="1007232" y="679955"/>
                        <a:pt x="985404" y="718113"/>
                        <a:pt x="973220" y="738004"/>
                      </a:cubicBezTo>
                      <a:cubicBezTo>
                        <a:pt x="957861" y="716647"/>
                        <a:pt x="933096" y="666126"/>
                        <a:pt x="904481" y="600469"/>
                      </a:cubicBezTo>
                      <a:cubicBezTo>
                        <a:pt x="928651" y="521260"/>
                        <a:pt x="953813" y="440189"/>
                        <a:pt x="976712" y="366686"/>
                      </a:cubicBezTo>
                      <a:lnTo>
                        <a:pt x="1034379" y="631692"/>
                      </a:lnTo>
                      <a:close/>
                      <a:moveTo>
                        <a:pt x="1388987" y="64987"/>
                      </a:moveTo>
                      <a:lnTo>
                        <a:pt x="1387756" y="69464"/>
                      </a:lnTo>
                      <a:cubicBezTo>
                        <a:pt x="1387835" y="68276"/>
                        <a:pt x="1387558" y="67087"/>
                        <a:pt x="1387439" y="65898"/>
                      </a:cubicBezTo>
                      <a:lnTo>
                        <a:pt x="1388987" y="64987"/>
                      </a:lnTo>
                      <a:close/>
                      <a:moveTo>
                        <a:pt x="756050" y="959583"/>
                      </a:moveTo>
                      <a:cubicBezTo>
                        <a:pt x="730531" y="911043"/>
                        <a:pt x="687708" y="822166"/>
                        <a:pt x="641750" y="724572"/>
                      </a:cubicBezTo>
                      <a:cubicBezTo>
                        <a:pt x="680881" y="609265"/>
                        <a:pt x="726840" y="477752"/>
                        <a:pt x="766130" y="367121"/>
                      </a:cubicBezTo>
                      <a:cubicBezTo>
                        <a:pt x="801651" y="462022"/>
                        <a:pt x="833083" y="540596"/>
                        <a:pt x="860547" y="603480"/>
                      </a:cubicBezTo>
                      <a:cubicBezTo>
                        <a:pt x="818478" y="741016"/>
                        <a:pt x="775576" y="884495"/>
                        <a:pt x="756050" y="959583"/>
                      </a:cubicBezTo>
                      <a:close/>
                      <a:moveTo>
                        <a:pt x="526973" y="947894"/>
                      </a:moveTo>
                      <a:cubicBezTo>
                        <a:pt x="500184" y="883782"/>
                        <a:pt x="454782" y="770972"/>
                        <a:pt x="411006" y="661252"/>
                      </a:cubicBezTo>
                      <a:lnTo>
                        <a:pt x="491492" y="498278"/>
                      </a:lnTo>
                      <a:cubicBezTo>
                        <a:pt x="533085" y="589334"/>
                        <a:pt x="567812" y="664700"/>
                        <a:pt x="597180" y="727583"/>
                      </a:cubicBezTo>
                      <a:cubicBezTo>
                        <a:pt x="567415" y="816025"/>
                        <a:pt x="541856" y="894996"/>
                        <a:pt x="526973" y="947894"/>
                      </a:cubicBezTo>
                      <a:close/>
                      <a:moveTo>
                        <a:pt x="960798" y="280463"/>
                      </a:moveTo>
                      <a:cubicBezTo>
                        <a:pt x="947621" y="322346"/>
                        <a:pt x="915237" y="425686"/>
                        <a:pt x="879478" y="541825"/>
                      </a:cubicBezTo>
                      <a:cubicBezTo>
                        <a:pt x="848641" y="467886"/>
                        <a:pt x="815343" y="382496"/>
                        <a:pt x="785022" y="300038"/>
                      </a:cubicBezTo>
                      <a:cubicBezTo>
                        <a:pt x="782085" y="291994"/>
                        <a:pt x="774385" y="286605"/>
                        <a:pt x="765773" y="286605"/>
                      </a:cubicBezTo>
                      <a:lnTo>
                        <a:pt x="765694" y="286605"/>
                      </a:lnTo>
                      <a:cubicBezTo>
                        <a:pt x="757042" y="286684"/>
                        <a:pt x="749342" y="292113"/>
                        <a:pt x="746445" y="300236"/>
                      </a:cubicBezTo>
                      <a:cubicBezTo>
                        <a:pt x="708385" y="406666"/>
                        <a:pt x="659609" y="544440"/>
                        <a:pt x="616508" y="670722"/>
                      </a:cubicBezTo>
                      <a:cubicBezTo>
                        <a:pt x="579202" y="590999"/>
                        <a:pt x="541618" y="509373"/>
                        <a:pt x="510940" y="441972"/>
                      </a:cubicBezTo>
                      <a:cubicBezTo>
                        <a:pt x="507645" y="434760"/>
                        <a:pt x="500502" y="430084"/>
                        <a:pt x="492604" y="429966"/>
                      </a:cubicBezTo>
                      <a:cubicBezTo>
                        <a:pt x="483277" y="429054"/>
                        <a:pt x="477404" y="434285"/>
                        <a:pt x="473871" y="441417"/>
                      </a:cubicBezTo>
                      <a:lnTo>
                        <a:pt x="390607" y="610018"/>
                      </a:lnTo>
                      <a:cubicBezTo>
                        <a:pt x="377827" y="577883"/>
                        <a:pt x="365485" y="546738"/>
                        <a:pt x="354094" y="518011"/>
                      </a:cubicBezTo>
                      <a:cubicBezTo>
                        <a:pt x="351237" y="510641"/>
                        <a:pt x="344331" y="505608"/>
                        <a:pt x="336433" y="505093"/>
                      </a:cubicBezTo>
                      <a:cubicBezTo>
                        <a:pt x="328020" y="504776"/>
                        <a:pt x="320995" y="508659"/>
                        <a:pt x="317106" y="515515"/>
                      </a:cubicBezTo>
                      <a:lnTo>
                        <a:pt x="2622" y="1075246"/>
                      </a:lnTo>
                      <a:cubicBezTo>
                        <a:pt x="-2895" y="1085113"/>
                        <a:pt x="597" y="1097595"/>
                        <a:pt x="10519" y="1103142"/>
                      </a:cubicBezTo>
                      <a:cubicBezTo>
                        <a:pt x="13655" y="1104925"/>
                        <a:pt x="17108" y="1105757"/>
                        <a:pt x="20521" y="1105757"/>
                      </a:cubicBezTo>
                      <a:cubicBezTo>
                        <a:pt x="27704" y="1105757"/>
                        <a:pt x="34649" y="1101993"/>
                        <a:pt x="38420" y="1095296"/>
                      </a:cubicBezTo>
                      <a:lnTo>
                        <a:pt x="331790" y="573128"/>
                      </a:lnTo>
                      <a:cubicBezTo>
                        <a:pt x="344093" y="604154"/>
                        <a:pt x="355364" y="632683"/>
                        <a:pt x="366040" y="659707"/>
                      </a:cubicBezTo>
                      <a:lnTo>
                        <a:pt x="106404" y="1185401"/>
                      </a:lnTo>
                      <a:cubicBezTo>
                        <a:pt x="101404" y="1195546"/>
                        <a:pt x="105571" y="1207829"/>
                        <a:pt x="115771" y="1212822"/>
                      </a:cubicBezTo>
                      <a:cubicBezTo>
                        <a:pt x="118628" y="1214288"/>
                        <a:pt x="121764" y="1214922"/>
                        <a:pt x="124819" y="1214922"/>
                      </a:cubicBezTo>
                      <a:cubicBezTo>
                        <a:pt x="132360" y="1214922"/>
                        <a:pt x="139623" y="1210761"/>
                        <a:pt x="143195" y="1203510"/>
                      </a:cubicBezTo>
                      <a:lnTo>
                        <a:pt x="386400" y="711060"/>
                      </a:lnTo>
                      <a:cubicBezTo>
                        <a:pt x="462957" y="903991"/>
                        <a:pt x="495342" y="983081"/>
                        <a:pt x="513122" y="1013987"/>
                      </a:cubicBezTo>
                      <a:cubicBezTo>
                        <a:pt x="513122" y="1014067"/>
                        <a:pt x="513202" y="1014146"/>
                        <a:pt x="513202" y="1014185"/>
                      </a:cubicBezTo>
                      <a:lnTo>
                        <a:pt x="513281" y="1014185"/>
                      </a:lnTo>
                      <a:cubicBezTo>
                        <a:pt x="525505" y="1035463"/>
                        <a:pt x="530942" y="1033879"/>
                        <a:pt x="539157" y="1031422"/>
                      </a:cubicBezTo>
                      <a:cubicBezTo>
                        <a:pt x="549317" y="1028411"/>
                        <a:pt x="555747" y="1018782"/>
                        <a:pt x="553643" y="1008440"/>
                      </a:cubicBezTo>
                      <a:cubicBezTo>
                        <a:pt x="554040" y="991758"/>
                        <a:pt x="582933" y="899909"/>
                        <a:pt x="622541" y="781552"/>
                      </a:cubicBezTo>
                      <a:cubicBezTo>
                        <a:pt x="743508" y="1037564"/>
                        <a:pt x="753906" y="1035741"/>
                        <a:pt x="769345" y="1032175"/>
                      </a:cubicBezTo>
                      <a:cubicBezTo>
                        <a:pt x="778394" y="1030233"/>
                        <a:pt x="785736" y="1019653"/>
                        <a:pt x="786291" y="1010421"/>
                      </a:cubicBezTo>
                      <a:cubicBezTo>
                        <a:pt x="787363" y="990728"/>
                        <a:pt x="832607" y="836550"/>
                        <a:pt x="886265" y="660183"/>
                      </a:cubicBezTo>
                      <a:cubicBezTo>
                        <a:pt x="924761" y="741452"/>
                        <a:pt x="953456" y="784167"/>
                        <a:pt x="971910" y="786980"/>
                      </a:cubicBezTo>
                      <a:cubicBezTo>
                        <a:pt x="981594" y="788644"/>
                        <a:pt x="990683" y="784721"/>
                        <a:pt x="996636" y="776916"/>
                      </a:cubicBezTo>
                      <a:cubicBezTo>
                        <a:pt x="1003065" y="768515"/>
                        <a:pt x="1021718" y="736975"/>
                        <a:pt x="1047435" y="691842"/>
                      </a:cubicBezTo>
                      <a:lnTo>
                        <a:pt x="1101252" y="939414"/>
                      </a:lnTo>
                      <a:cubicBezTo>
                        <a:pt x="1102998" y="947379"/>
                        <a:pt x="1109229" y="953521"/>
                        <a:pt x="1117167" y="955145"/>
                      </a:cubicBezTo>
                      <a:cubicBezTo>
                        <a:pt x="1125303" y="956730"/>
                        <a:pt x="1133319" y="953560"/>
                        <a:pt x="1138042" y="946943"/>
                      </a:cubicBezTo>
                      <a:cubicBezTo>
                        <a:pt x="1285918" y="738837"/>
                        <a:pt x="1361919" y="627493"/>
                        <a:pt x="1401012" y="566907"/>
                      </a:cubicBezTo>
                      <a:lnTo>
                        <a:pt x="1368032" y="662164"/>
                      </a:lnTo>
                      <a:cubicBezTo>
                        <a:pt x="1364340" y="672862"/>
                        <a:pt x="1369976" y="684512"/>
                        <a:pt x="1380731" y="688236"/>
                      </a:cubicBezTo>
                      <a:cubicBezTo>
                        <a:pt x="1382914" y="688989"/>
                        <a:pt x="1385176" y="689346"/>
                        <a:pt x="1387439" y="689346"/>
                      </a:cubicBezTo>
                      <a:cubicBezTo>
                        <a:pt x="1395892" y="689346"/>
                        <a:pt x="1403869" y="684036"/>
                        <a:pt x="1406806" y="675557"/>
                      </a:cubicBezTo>
                      <a:lnTo>
                        <a:pt x="1482530" y="457148"/>
                      </a:lnTo>
                      <a:cubicBezTo>
                        <a:pt x="1485506" y="448430"/>
                        <a:pt x="1482371" y="438842"/>
                        <a:pt x="1474791" y="433571"/>
                      </a:cubicBezTo>
                      <a:cubicBezTo>
                        <a:pt x="1467171" y="428341"/>
                        <a:pt x="1457011" y="428896"/>
                        <a:pt x="1449986" y="434721"/>
                      </a:cubicBezTo>
                      <a:lnTo>
                        <a:pt x="1298499" y="561003"/>
                      </a:lnTo>
                      <a:cubicBezTo>
                        <a:pt x="1289847" y="568254"/>
                        <a:pt x="1288656" y="581132"/>
                        <a:pt x="1295919" y="589849"/>
                      </a:cubicBezTo>
                      <a:cubicBezTo>
                        <a:pt x="1303182" y="598527"/>
                        <a:pt x="1316120" y="599676"/>
                        <a:pt x="1324772" y="592425"/>
                      </a:cubicBezTo>
                      <a:lnTo>
                        <a:pt x="1347989" y="573089"/>
                      </a:lnTo>
                      <a:cubicBezTo>
                        <a:pt x="1291792" y="656933"/>
                        <a:pt x="1202812" y="784444"/>
                        <a:pt x="1131454" y="885327"/>
                      </a:cubicBezTo>
                      <a:lnTo>
                        <a:pt x="1077757" y="638191"/>
                      </a:lnTo>
                      <a:cubicBezTo>
                        <a:pt x="1132367" y="540913"/>
                        <a:pt x="1204598" y="409520"/>
                        <a:pt x="1265717" y="297740"/>
                      </a:cubicBezTo>
                      <a:cubicBezTo>
                        <a:pt x="1267741" y="306893"/>
                        <a:pt x="1275560" y="313907"/>
                        <a:pt x="1285362" y="313907"/>
                      </a:cubicBezTo>
                      <a:lnTo>
                        <a:pt x="1456415" y="313907"/>
                      </a:lnTo>
                      <a:cubicBezTo>
                        <a:pt x="1467766" y="313907"/>
                        <a:pt x="1476934" y="304753"/>
                        <a:pt x="1476934" y="293460"/>
                      </a:cubicBezTo>
                      <a:cubicBezTo>
                        <a:pt x="1476934" y="282128"/>
                        <a:pt x="1467766" y="272974"/>
                        <a:pt x="1456415" y="272974"/>
                      </a:cubicBezTo>
                      <a:lnTo>
                        <a:pt x="1285362" y="272974"/>
                      </a:lnTo>
                      <a:cubicBezTo>
                        <a:pt x="1282942" y="272974"/>
                        <a:pt x="1280679" y="273569"/>
                        <a:pt x="1278497" y="274361"/>
                      </a:cubicBezTo>
                      <a:cubicBezTo>
                        <a:pt x="1331162" y="177995"/>
                        <a:pt x="1373508" y="99896"/>
                        <a:pt x="1385454" y="77944"/>
                      </a:cubicBezTo>
                      <a:cubicBezTo>
                        <a:pt x="1385692" y="77468"/>
                        <a:pt x="1385692" y="76953"/>
                        <a:pt x="1385891" y="76517"/>
                      </a:cubicBezTo>
                      <a:lnTo>
                        <a:pt x="1347592" y="219917"/>
                      </a:lnTo>
                      <a:cubicBezTo>
                        <a:pt x="1344655" y="230854"/>
                        <a:pt x="1351204" y="242068"/>
                        <a:pt x="1362118" y="244960"/>
                      </a:cubicBezTo>
                      <a:cubicBezTo>
                        <a:pt x="1363904" y="245435"/>
                        <a:pt x="1365690" y="245674"/>
                        <a:pt x="1367436" y="245674"/>
                      </a:cubicBezTo>
                      <a:cubicBezTo>
                        <a:pt x="1376525" y="245674"/>
                        <a:pt x="1384820" y="239611"/>
                        <a:pt x="1387240" y="230458"/>
                      </a:cubicBezTo>
                      <a:lnTo>
                        <a:pt x="1441930" y="25680"/>
                      </a:lnTo>
                      <a:cubicBezTo>
                        <a:pt x="1444112" y="17557"/>
                        <a:pt x="1441096" y="8958"/>
                        <a:pt x="1434310" y="3965"/>
                      </a:cubicBezTo>
                      <a:cubicBezTo>
                        <a:pt x="1427642" y="-1027"/>
                        <a:pt x="1418395" y="-1463"/>
                        <a:pt x="1411331" y="3014"/>
                      </a:cubicBezTo>
                      <a:lnTo>
                        <a:pt x="1190430" y="139480"/>
                      </a:lnTo>
                      <a:cubicBezTo>
                        <a:pt x="1180786" y="145464"/>
                        <a:pt x="1177809" y="158064"/>
                        <a:pt x="1183802" y="167693"/>
                      </a:cubicBezTo>
                      <a:cubicBezTo>
                        <a:pt x="1189755" y="177322"/>
                        <a:pt x="1202455" y="180293"/>
                        <a:pt x="1211980" y="174350"/>
                      </a:cubicBezTo>
                      <a:lnTo>
                        <a:pt x="1324018" y="105087"/>
                      </a:lnTo>
                      <a:cubicBezTo>
                        <a:pt x="1255755" y="230695"/>
                        <a:pt x="1145583" y="432303"/>
                        <a:pt x="1064581" y="577645"/>
                      </a:cubicBezTo>
                      <a:lnTo>
                        <a:pt x="1000406" y="282286"/>
                      </a:lnTo>
                      <a:cubicBezTo>
                        <a:pt x="998421" y="273212"/>
                        <a:pt x="990563" y="266595"/>
                        <a:pt x="981237" y="266159"/>
                      </a:cubicBezTo>
                      <a:cubicBezTo>
                        <a:pt x="971831" y="265327"/>
                        <a:pt x="963536" y="271627"/>
                        <a:pt x="960798" y="280463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49" name="Freeform 126">
                  <a:extLst>
                    <a:ext uri="{FF2B5EF4-FFF2-40B4-BE49-F238E27FC236}">
                      <a16:creationId xmlns:a16="http://schemas.microsoft.com/office/drawing/2014/main" id="{1900D71C-F831-423D-BDB3-A824FFF3E30E}"/>
                    </a:ext>
                  </a:extLst>
                </p:cNvPr>
                <p:cNvSpPr/>
                <p:nvPr/>
              </p:nvSpPr>
              <p:spPr>
                <a:xfrm>
                  <a:off x="5314661" y="2323207"/>
                  <a:ext cx="178118" cy="45966"/>
                </a:xfrm>
                <a:custGeom>
                  <a:avLst/>
                  <a:gdLst>
                    <a:gd name="connsiteX0" fmla="*/ 20416 w 178118"/>
                    <a:gd name="connsiteY0" fmla="*/ 45866 h 45966"/>
                    <a:gd name="connsiteX1" fmla="*/ 22837 w 178118"/>
                    <a:gd name="connsiteY1" fmla="*/ 45746 h 45966"/>
                    <a:gd name="connsiteX2" fmla="*/ 156068 w 178118"/>
                    <a:gd name="connsiteY2" fmla="*/ 42656 h 45966"/>
                    <a:gd name="connsiteX3" fmla="*/ 178015 w 178118"/>
                    <a:gd name="connsiteY3" fmla="*/ 23675 h 45966"/>
                    <a:gd name="connsiteX4" fmla="*/ 159045 w 178118"/>
                    <a:gd name="connsiteY4" fmla="*/ 1803 h 45966"/>
                    <a:gd name="connsiteX5" fmla="*/ 18035 w 178118"/>
                    <a:gd name="connsiteY5" fmla="*/ 5052 h 45966"/>
                    <a:gd name="connsiteX6" fmla="*/ 96 w 178118"/>
                    <a:gd name="connsiteY6" fmla="*/ 27836 h 45966"/>
                    <a:gd name="connsiteX7" fmla="*/ 20416 w 178118"/>
                    <a:gd name="connsiteY7" fmla="*/ 45866 h 45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8118" h="45966">
                      <a:moveTo>
                        <a:pt x="20416" y="45866"/>
                      </a:moveTo>
                      <a:cubicBezTo>
                        <a:pt x="21250" y="45866"/>
                        <a:pt x="22043" y="45866"/>
                        <a:pt x="22837" y="45746"/>
                      </a:cubicBezTo>
                      <a:cubicBezTo>
                        <a:pt x="66930" y="40516"/>
                        <a:pt x="111777" y="39446"/>
                        <a:pt x="156068" y="42656"/>
                      </a:cubicBezTo>
                      <a:cubicBezTo>
                        <a:pt x="167379" y="43646"/>
                        <a:pt x="177182" y="35048"/>
                        <a:pt x="178015" y="23675"/>
                      </a:cubicBezTo>
                      <a:cubicBezTo>
                        <a:pt x="178809" y="12422"/>
                        <a:pt x="170316" y="2595"/>
                        <a:pt x="159045" y="1803"/>
                      </a:cubicBezTo>
                      <a:cubicBezTo>
                        <a:pt x="112134" y="-1565"/>
                        <a:pt x="64628" y="-455"/>
                        <a:pt x="18035" y="5052"/>
                      </a:cubicBezTo>
                      <a:cubicBezTo>
                        <a:pt x="6803" y="6400"/>
                        <a:pt x="-1253" y="16583"/>
                        <a:pt x="96" y="27836"/>
                      </a:cubicBezTo>
                      <a:cubicBezTo>
                        <a:pt x="1327" y="38218"/>
                        <a:pt x="10217" y="45866"/>
                        <a:pt x="20416" y="45866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0" name="Freeform 127">
                  <a:extLst>
                    <a:ext uri="{FF2B5EF4-FFF2-40B4-BE49-F238E27FC236}">
                      <a16:creationId xmlns:a16="http://schemas.microsoft.com/office/drawing/2014/main" id="{F679963D-D4E7-42EF-B167-F25C11A70071}"/>
                    </a:ext>
                  </a:extLst>
                </p:cNvPr>
                <p:cNvSpPr/>
                <p:nvPr/>
              </p:nvSpPr>
              <p:spPr>
                <a:xfrm>
                  <a:off x="5581667" y="2324438"/>
                  <a:ext cx="123031" cy="40932"/>
                </a:xfrm>
                <a:custGeom>
                  <a:avLst/>
                  <a:gdLst>
                    <a:gd name="connsiteX0" fmla="*/ 102520 w 123031"/>
                    <a:gd name="connsiteY0" fmla="*/ 40831 h 40932"/>
                    <a:gd name="connsiteX1" fmla="*/ 122999 w 123031"/>
                    <a:gd name="connsiteY1" fmla="*/ 20345 h 40932"/>
                    <a:gd name="connsiteX2" fmla="*/ 102520 w 123031"/>
                    <a:gd name="connsiteY2" fmla="*/ -101 h 40932"/>
                    <a:gd name="connsiteX3" fmla="*/ 20447 w 123031"/>
                    <a:gd name="connsiteY3" fmla="*/ -101 h 40932"/>
                    <a:gd name="connsiteX4" fmla="*/ -32 w 123031"/>
                    <a:gd name="connsiteY4" fmla="*/ 20345 h 40932"/>
                    <a:gd name="connsiteX5" fmla="*/ 20447 w 123031"/>
                    <a:gd name="connsiteY5" fmla="*/ 40831 h 40932"/>
                    <a:gd name="connsiteX6" fmla="*/ 102520 w 123031"/>
                    <a:gd name="connsiteY6" fmla="*/ 40831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031" h="40932">
                      <a:moveTo>
                        <a:pt x="102520" y="40831"/>
                      </a:moveTo>
                      <a:cubicBezTo>
                        <a:pt x="113831" y="40831"/>
                        <a:pt x="122999" y="31677"/>
                        <a:pt x="122999" y="20345"/>
                      </a:cubicBezTo>
                      <a:cubicBezTo>
                        <a:pt x="122999" y="9052"/>
                        <a:pt x="113831" y="-101"/>
                        <a:pt x="102520" y="-101"/>
                      </a:cubicBezTo>
                      <a:lnTo>
                        <a:pt x="20447" y="-101"/>
                      </a:lnTo>
                      <a:cubicBezTo>
                        <a:pt x="9136" y="-101"/>
                        <a:pt x="-32" y="9052"/>
                        <a:pt x="-32" y="20345"/>
                      </a:cubicBezTo>
                      <a:cubicBezTo>
                        <a:pt x="-32" y="31677"/>
                        <a:pt x="9136" y="40831"/>
                        <a:pt x="20447" y="40831"/>
                      </a:cubicBezTo>
                      <a:lnTo>
                        <a:pt x="102520" y="40831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1" name="Freeform 128">
                  <a:extLst>
                    <a:ext uri="{FF2B5EF4-FFF2-40B4-BE49-F238E27FC236}">
                      <a16:creationId xmlns:a16="http://schemas.microsoft.com/office/drawing/2014/main" id="{8C795954-17C6-43FA-B800-9D3C4549A353}"/>
                    </a:ext>
                  </a:extLst>
                </p:cNvPr>
                <p:cNvSpPr/>
                <p:nvPr/>
              </p:nvSpPr>
              <p:spPr>
                <a:xfrm>
                  <a:off x="5807251" y="2310767"/>
                  <a:ext cx="158115" cy="40971"/>
                </a:xfrm>
                <a:custGeom>
                  <a:avLst/>
                  <a:gdLst>
                    <a:gd name="connsiteX0" fmla="*/ 20545 w 158115"/>
                    <a:gd name="connsiteY0" fmla="*/ 40869 h 40971"/>
                    <a:gd name="connsiteX1" fmla="*/ 137583 w 158115"/>
                    <a:gd name="connsiteY1" fmla="*/ 40869 h 40971"/>
                    <a:gd name="connsiteX2" fmla="*/ 158102 w 158115"/>
                    <a:gd name="connsiteY2" fmla="*/ 20384 h 40971"/>
                    <a:gd name="connsiteX3" fmla="*/ 137583 w 158115"/>
                    <a:gd name="connsiteY3" fmla="*/ -103 h 40971"/>
                    <a:gd name="connsiteX4" fmla="*/ 20545 w 158115"/>
                    <a:gd name="connsiteY4" fmla="*/ -103 h 40971"/>
                    <a:gd name="connsiteX5" fmla="*/ -13 w 158115"/>
                    <a:gd name="connsiteY5" fmla="*/ 20384 h 40971"/>
                    <a:gd name="connsiteX6" fmla="*/ 20545 w 158115"/>
                    <a:gd name="connsiteY6" fmla="*/ 40869 h 4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8115" h="40971">
                      <a:moveTo>
                        <a:pt x="20545" y="40869"/>
                      </a:moveTo>
                      <a:lnTo>
                        <a:pt x="137583" y="40869"/>
                      </a:lnTo>
                      <a:cubicBezTo>
                        <a:pt x="148895" y="40869"/>
                        <a:pt x="158102" y="31716"/>
                        <a:pt x="158102" y="20384"/>
                      </a:cubicBezTo>
                      <a:cubicBezTo>
                        <a:pt x="158102" y="9051"/>
                        <a:pt x="148895" y="-103"/>
                        <a:pt x="137583" y="-103"/>
                      </a:cubicBezTo>
                      <a:lnTo>
                        <a:pt x="20545" y="-103"/>
                      </a:lnTo>
                      <a:cubicBezTo>
                        <a:pt x="9194" y="-103"/>
                        <a:pt x="-13" y="9051"/>
                        <a:pt x="-13" y="20384"/>
                      </a:cubicBezTo>
                      <a:cubicBezTo>
                        <a:pt x="-13" y="31716"/>
                        <a:pt x="9194" y="40869"/>
                        <a:pt x="20545" y="40869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2" name="Freeform 129">
                  <a:extLst>
                    <a:ext uri="{FF2B5EF4-FFF2-40B4-BE49-F238E27FC236}">
                      <a16:creationId xmlns:a16="http://schemas.microsoft.com/office/drawing/2014/main" id="{17CD7396-58F5-4E42-B8FC-F2BF6FD917D5}"/>
                    </a:ext>
                  </a:extLst>
                </p:cNvPr>
                <p:cNvSpPr/>
                <p:nvPr/>
              </p:nvSpPr>
              <p:spPr>
                <a:xfrm>
                  <a:off x="6470470" y="2269836"/>
                  <a:ext cx="116522" cy="40931"/>
                </a:xfrm>
                <a:custGeom>
                  <a:avLst/>
                  <a:gdLst>
                    <a:gd name="connsiteX0" fmla="*/ 20557 w 116522"/>
                    <a:gd name="connsiteY0" fmla="*/ -106 h 40931"/>
                    <a:gd name="connsiteX1" fmla="*/ 38 w 116522"/>
                    <a:gd name="connsiteY1" fmla="*/ 20340 h 40931"/>
                    <a:gd name="connsiteX2" fmla="*/ 20557 w 116522"/>
                    <a:gd name="connsiteY2" fmla="*/ 40826 h 40931"/>
                    <a:gd name="connsiteX3" fmla="*/ 96043 w 116522"/>
                    <a:gd name="connsiteY3" fmla="*/ 40826 h 40931"/>
                    <a:gd name="connsiteX4" fmla="*/ 116561 w 116522"/>
                    <a:gd name="connsiteY4" fmla="*/ 20340 h 40931"/>
                    <a:gd name="connsiteX5" fmla="*/ 96043 w 116522"/>
                    <a:gd name="connsiteY5" fmla="*/ -106 h 40931"/>
                    <a:gd name="connsiteX6" fmla="*/ 20557 w 116522"/>
                    <a:gd name="connsiteY6" fmla="*/ -106 h 40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522" h="40931">
                      <a:moveTo>
                        <a:pt x="20557" y="-106"/>
                      </a:moveTo>
                      <a:cubicBezTo>
                        <a:pt x="9206" y="-106"/>
                        <a:pt x="38" y="9048"/>
                        <a:pt x="38" y="20340"/>
                      </a:cubicBezTo>
                      <a:cubicBezTo>
                        <a:pt x="38" y="31673"/>
                        <a:pt x="9206" y="40826"/>
                        <a:pt x="20557" y="40826"/>
                      </a:cubicBezTo>
                      <a:lnTo>
                        <a:pt x="96043" y="40826"/>
                      </a:lnTo>
                      <a:cubicBezTo>
                        <a:pt x="107393" y="40826"/>
                        <a:pt x="116561" y="31673"/>
                        <a:pt x="116561" y="20340"/>
                      </a:cubicBezTo>
                      <a:cubicBezTo>
                        <a:pt x="116561" y="9048"/>
                        <a:pt x="107393" y="-106"/>
                        <a:pt x="96043" y="-106"/>
                      </a:cubicBezTo>
                      <a:lnTo>
                        <a:pt x="20557" y="-106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3" name="Freeform 130">
                  <a:extLst>
                    <a:ext uri="{FF2B5EF4-FFF2-40B4-BE49-F238E27FC236}">
                      <a16:creationId xmlns:a16="http://schemas.microsoft.com/office/drawing/2014/main" id="{51EB7887-34BF-4128-A363-7A20A3639760}"/>
                    </a:ext>
                  </a:extLst>
                </p:cNvPr>
                <p:cNvSpPr/>
                <p:nvPr/>
              </p:nvSpPr>
              <p:spPr>
                <a:xfrm>
                  <a:off x="5697912" y="3013860"/>
                  <a:ext cx="213161" cy="40932"/>
                </a:xfrm>
                <a:custGeom>
                  <a:avLst/>
                  <a:gdLst>
                    <a:gd name="connsiteX0" fmla="*/ 192624 w 213161"/>
                    <a:gd name="connsiteY0" fmla="*/ 40886 h 40932"/>
                    <a:gd name="connsiteX1" fmla="*/ 213142 w 213161"/>
                    <a:gd name="connsiteY1" fmla="*/ 20439 h 40932"/>
                    <a:gd name="connsiteX2" fmla="*/ 192624 w 213161"/>
                    <a:gd name="connsiteY2" fmla="*/ -46 h 40932"/>
                    <a:gd name="connsiteX3" fmla="*/ 20499 w 213161"/>
                    <a:gd name="connsiteY3" fmla="*/ -46 h 40932"/>
                    <a:gd name="connsiteX4" fmla="*/ -20 w 213161"/>
                    <a:gd name="connsiteY4" fmla="*/ 20439 h 40932"/>
                    <a:gd name="connsiteX5" fmla="*/ 20499 w 213161"/>
                    <a:gd name="connsiteY5" fmla="*/ 40886 h 40932"/>
                    <a:gd name="connsiteX6" fmla="*/ 192624 w 213161"/>
                    <a:gd name="connsiteY6" fmla="*/ 40886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161" h="40932">
                      <a:moveTo>
                        <a:pt x="192624" y="40886"/>
                      </a:moveTo>
                      <a:cubicBezTo>
                        <a:pt x="203974" y="40886"/>
                        <a:pt x="213142" y="31732"/>
                        <a:pt x="213142" y="20439"/>
                      </a:cubicBezTo>
                      <a:cubicBezTo>
                        <a:pt x="213142" y="9107"/>
                        <a:pt x="203974" y="-46"/>
                        <a:pt x="192624" y="-46"/>
                      </a:cubicBezTo>
                      <a:lnTo>
                        <a:pt x="20499" y="-46"/>
                      </a:lnTo>
                      <a:cubicBezTo>
                        <a:pt x="9148" y="-46"/>
                        <a:pt x="-20" y="9107"/>
                        <a:pt x="-20" y="20439"/>
                      </a:cubicBezTo>
                      <a:cubicBezTo>
                        <a:pt x="-20" y="31732"/>
                        <a:pt x="9148" y="40886"/>
                        <a:pt x="20499" y="40886"/>
                      </a:cubicBezTo>
                      <a:lnTo>
                        <a:pt x="192624" y="40886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4" name="Freeform 131">
                  <a:extLst>
                    <a:ext uri="{FF2B5EF4-FFF2-40B4-BE49-F238E27FC236}">
                      <a16:creationId xmlns:a16="http://schemas.microsoft.com/office/drawing/2014/main" id="{93C16CE6-611E-49CF-AE7B-14FAE71F78AF}"/>
                    </a:ext>
                  </a:extLst>
                </p:cNvPr>
                <p:cNvSpPr/>
                <p:nvPr/>
              </p:nvSpPr>
              <p:spPr>
                <a:xfrm>
                  <a:off x="6244846" y="3007045"/>
                  <a:ext cx="172521" cy="40932"/>
                </a:xfrm>
                <a:custGeom>
                  <a:avLst/>
                  <a:gdLst>
                    <a:gd name="connsiteX0" fmla="*/ 152065 w 172521"/>
                    <a:gd name="connsiteY0" fmla="*/ 40885 h 40932"/>
                    <a:gd name="connsiteX1" fmla="*/ 172544 w 172521"/>
                    <a:gd name="connsiteY1" fmla="*/ 20399 h 40932"/>
                    <a:gd name="connsiteX2" fmla="*/ 152065 w 172521"/>
                    <a:gd name="connsiteY2" fmla="*/ -47 h 40932"/>
                    <a:gd name="connsiteX3" fmla="*/ 20541 w 172521"/>
                    <a:gd name="connsiteY3" fmla="*/ -47 h 40932"/>
                    <a:gd name="connsiteX4" fmla="*/ 22 w 172521"/>
                    <a:gd name="connsiteY4" fmla="*/ 20399 h 40932"/>
                    <a:gd name="connsiteX5" fmla="*/ 20541 w 172521"/>
                    <a:gd name="connsiteY5" fmla="*/ 40885 h 40932"/>
                    <a:gd name="connsiteX6" fmla="*/ 152065 w 172521"/>
                    <a:gd name="connsiteY6" fmla="*/ 40885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521" h="40932">
                      <a:moveTo>
                        <a:pt x="152065" y="40885"/>
                      </a:moveTo>
                      <a:cubicBezTo>
                        <a:pt x="163416" y="40885"/>
                        <a:pt x="172544" y="31732"/>
                        <a:pt x="172544" y="20399"/>
                      </a:cubicBezTo>
                      <a:cubicBezTo>
                        <a:pt x="172544" y="9106"/>
                        <a:pt x="163416" y="-47"/>
                        <a:pt x="152065" y="-47"/>
                      </a:cubicBezTo>
                      <a:lnTo>
                        <a:pt x="20541" y="-47"/>
                      </a:lnTo>
                      <a:cubicBezTo>
                        <a:pt x="9190" y="-47"/>
                        <a:pt x="22" y="9106"/>
                        <a:pt x="22" y="20399"/>
                      </a:cubicBezTo>
                      <a:cubicBezTo>
                        <a:pt x="22" y="31732"/>
                        <a:pt x="9190" y="40885"/>
                        <a:pt x="20541" y="40885"/>
                      </a:cubicBezTo>
                      <a:lnTo>
                        <a:pt x="152065" y="40885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5" name="Freeform 132">
                  <a:extLst>
                    <a:ext uri="{FF2B5EF4-FFF2-40B4-BE49-F238E27FC236}">
                      <a16:creationId xmlns:a16="http://schemas.microsoft.com/office/drawing/2014/main" id="{1989CA49-68DC-4081-916E-FC60593B500E}"/>
                    </a:ext>
                  </a:extLst>
                </p:cNvPr>
                <p:cNvSpPr/>
                <p:nvPr/>
              </p:nvSpPr>
              <p:spPr>
                <a:xfrm>
                  <a:off x="6490988" y="3013860"/>
                  <a:ext cx="422275" cy="40932"/>
                </a:xfrm>
                <a:custGeom>
                  <a:avLst/>
                  <a:gdLst>
                    <a:gd name="connsiteX0" fmla="*/ 20570 w 422275"/>
                    <a:gd name="connsiteY0" fmla="*/ -46 h 40932"/>
                    <a:gd name="connsiteX1" fmla="*/ 52 w 422275"/>
                    <a:gd name="connsiteY1" fmla="*/ 20439 h 40932"/>
                    <a:gd name="connsiteX2" fmla="*/ 20570 w 422275"/>
                    <a:gd name="connsiteY2" fmla="*/ 40886 h 40932"/>
                    <a:gd name="connsiteX3" fmla="*/ 401809 w 422275"/>
                    <a:gd name="connsiteY3" fmla="*/ 40886 h 40932"/>
                    <a:gd name="connsiteX4" fmla="*/ 422327 w 422275"/>
                    <a:gd name="connsiteY4" fmla="*/ 20439 h 40932"/>
                    <a:gd name="connsiteX5" fmla="*/ 401809 w 422275"/>
                    <a:gd name="connsiteY5" fmla="*/ -46 h 40932"/>
                    <a:gd name="connsiteX6" fmla="*/ 20570 w 422275"/>
                    <a:gd name="connsiteY6" fmla="*/ -46 h 4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2275" h="40932">
                      <a:moveTo>
                        <a:pt x="20570" y="-46"/>
                      </a:moveTo>
                      <a:cubicBezTo>
                        <a:pt x="9220" y="-46"/>
                        <a:pt x="52" y="9107"/>
                        <a:pt x="52" y="20439"/>
                      </a:cubicBezTo>
                      <a:cubicBezTo>
                        <a:pt x="52" y="31732"/>
                        <a:pt x="9220" y="40886"/>
                        <a:pt x="20570" y="40886"/>
                      </a:cubicBezTo>
                      <a:lnTo>
                        <a:pt x="401809" y="40886"/>
                      </a:lnTo>
                      <a:cubicBezTo>
                        <a:pt x="413159" y="40886"/>
                        <a:pt x="422327" y="31732"/>
                        <a:pt x="422327" y="20439"/>
                      </a:cubicBezTo>
                      <a:cubicBezTo>
                        <a:pt x="422327" y="9107"/>
                        <a:pt x="413159" y="-46"/>
                        <a:pt x="401809" y="-46"/>
                      </a:cubicBezTo>
                      <a:lnTo>
                        <a:pt x="20570" y="-46"/>
                      </a:ln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6" name="Freeform 133">
                  <a:extLst>
                    <a:ext uri="{FF2B5EF4-FFF2-40B4-BE49-F238E27FC236}">
                      <a16:creationId xmlns:a16="http://schemas.microsoft.com/office/drawing/2014/main" id="{3538A8A3-2054-4E64-8AF0-45498DFE846B}"/>
                    </a:ext>
                  </a:extLst>
                </p:cNvPr>
                <p:cNvSpPr/>
                <p:nvPr/>
              </p:nvSpPr>
              <p:spPr>
                <a:xfrm>
                  <a:off x="5361802" y="1907238"/>
                  <a:ext cx="350719" cy="376030"/>
                </a:xfrm>
                <a:custGeom>
                  <a:avLst/>
                  <a:gdLst>
                    <a:gd name="connsiteX0" fmla="*/ 100801 w 350719"/>
                    <a:gd name="connsiteY0" fmla="*/ 100085 h 376030"/>
                    <a:gd name="connsiteX1" fmla="*/ 205219 w 350719"/>
                    <a:gd name="connsiteY1" fmla="*/ 46434 h 376030"/>
                    <a:gd name="connsiteX2" fmla="*/ 145450 w 350719"/>
                    <a:gd name="connsiteY2" fmla="*/ 189557 h 376030"/>
                    <a:gd name="connsiteX3" fmla="*/ 135805 w 350719"/>
                    <a:gd name="connsiteY3" fmla="*/ 209963 h 376030"/>
                    <a:gd name="connsiteX4" fmla="*/ 137195 w 350719"/>
                    <a:gd name="connsiteY4" fmla="*/ 229815 h 376030"/>
                    <a:gd name="connsiteX5" fmla="*/ 154856 w 350719"/>
                    <a:gd name="connsiteY5" fmla="*/ 239126 h 376030"/>
                    <a:gd name="connsiteX6" fmla="*/ 305708 w 350719"/>
                    <a:gd name="connsiteY6" fmla="*/ 246536 h 376030"/>
                    <a:gd name="connsiteX7" fmla="*/ 309399 w 350719"/>
                    <a:gd name="connsiteY7" fmla="*/ 246180 h 376030"/>
                    <a:gd name="connsiteX8" fmla="*/ 309676 w 350719"/>
                    <a:gd name="connsiteY8" fmla="*/ 251846 h 376030"/>
                    <a:gd name="connsiteX9" fmla="*/ 298167 w 350719"/>
                    <a:gd name="connsiteY9" fmla="*/ 298682 h 376030"/>
                    <a:gd name="connsiteX10" fmla="*/ 133702 w 350719"/>
                    <a:gd name="connsiteY10" fmla="*/ 327568 h 376030"/>
                    <a:gd name="connsiteX11" fmla="*/ 41111 w 350719"/>
                    <a:gd name="connsiteY11" fmla="*/ 206357 h 376030"/>
                    <a:gd name="connsiteX12" fmla="*/ 100801 w 350719"/>
                    <a:gd name="connsiteY12" fmla="*/ 100085 h 376030"/>
                    <a:gd name="connsiteX13" fmla="*/ 121201 w 350719"/>
                    <a:gd name="connsiteY13" fmla="*/ 366637 h 376030"/>
                    <a:gd name="connsiteX14" fmla="*/ 182438 w 350719"/>
                    <a:gd name="connsiteY14" fmla="*/ 375909 h 376030"/>
                    <a:gd name="connsiteX15" fmla="*/ 320630 w 350719"/>
                    <a:gd name="connsiteY15" fmla="*/ 332956 h 376030"/>
                    <a:gd name="connsiteX16" fmla="*/ 350674 w 350719"/>
                    <a:gd name="connsiteY16" fmla="*/ 251172 h 376030"/>
                    <a:gd name="connsiteX17" fmla="*/ 338252 w 350719"/>
                    <a:gd name="connsiteY17" fmla="*/ 216779 h 376030"/>
                    <a:gd name="connsiteX18" fmla="*/ 310629 w 350719"/>
                    <a:gd name="connsiteY18" fmla="*/ 205882 h 376030"/>
                    <a:gd name="connsiteX19" fmla="*/ 186844 w 350719"/>
                    <a:gd name="connsiteY19" fmla="*/ 197917 h 376030"/>
                    <a:gd name="connsiteX20" fmla="*/ 253519 w 350719"/>
                    <a:gd name="connsiteY20" fmla="*/ 24997 h 376030"/>
                    <a:gd name="connsiteX21" fmla="*/ 248756 w 350719"/>
                    <a:gd name="connsiteY21" fmla="*/ 6691 h 376030"/>
                    <a:gd name="connsiteX22" fmla="*/ 231056 w 350719"/>
                    <a:gd name="connsiteY22" fmla="*/ 74 h 376030"/>
                    <a:gd name="connsiteX23" fmla="*/ 74091 w 350719"/>
                    <a:gd name="connsiteY23" fmla="*/ 68980 h 376030"/>
                    <a:gd name="connsiteX24" fmla="*/ 74 w 350719"/>
                    <a:gd name="connsiteY24" fmla="*/ 204654 h 376030"/>
                    <a:gd name="connsiteX25" fmla="*/ 121201 w 350719"/>
                    <a:gd name="connsiteY25" fmla="*/ 366637 h 37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50719" h="376030">
                      <a:moveTo>
                        <a:pt x="100801" y="100085"/>
                      </a:moveTo>
                      <a:cubicBezTo>
                        <a:pt x="130646" y="74567"/>
                        <a:pt x="166921" y="56023"/>
                        <a:pt x="205219" y="46434"/>
                      </a:cubicBezTo>
                      <a:cubicBezTo>
                        <a:pt x="190376" y="94617"/>
                        <a:pt x="167556" y="142721"/>
                        <a:pt x="145450" y="189557"/>
                      </a:cubicBezTo>
                      <a:lnTo>
                        <a:pt x="135805" y="209963"/>
                      </a:lnTo>
                      <a:cubicBezTo>
                        <a:pt x="132789" y="216383"/>
                        <a:pt x="133345" y="223871"/>
                        <a:pt x="137195" y="229815"/>
                      </a:cubicBezTo>
                      <a:cubicBezTo>
                        <a:pt x="141084" y="235759"/>
                        <a:pt x="147196" y="238611"/>
                        <a:pt x="154856" y="239126"/>
                      </a:cubicBezTo>
                      <a:cubicBezTo>
                        <a:pt x="205060" y="237859"/>
                        <a:pt x="255781" y="240513"/>
                        <a:pt x="305708" y="246536"/>
                      </a:cubicBezTo>
                      <a:cubicBezTo>
                        <a:pt x="306660" y="246655"/>
                        <a:pt x="308962" y="246933"/>
                        <a:pt x="309399" y="246180"/>
                      </a:cubicBezTo>
                      <a:cubicBezTo>
                        <a:pt x="309518" y="247091"/>
                        <a:pt x="309676" y="248795"/>
                        <a:pt x="309676" y="251846"/>
                      </a:cubicBezTo>
                      <a:cubicBezTo>
                        <a:pt x="309597" y="276333"/>
                        <a:pt x="308804" y="291748"/>
                        <a:pt x="298167" y="298682"/>
                      </a:cubicBezTo>
                      <a:cubicBezTo>
                        <a:pt x="246692" y="332283"/>
                        <a:pt x="184026" y="343655"/>
                        <a:pt x="133702" y="327568"/>
                      </a:cubicBezTo>
                      <a:cubicBezTo>
                        <a:pt x="78775" y="310093"/>
                        <a:pt x="38928" y="257948"/>
                        <a:pt x="41111" y="206357"/>
                      </a:cubicBezTo>
                      <a:cubicBezTo>
                        <a:pt x="42580" y="169903"/>
                        <a:pt x="64328" y="131190"/>
                        <a:pt x="100801" y="100085"/>
                      </a:cubicBezTo>
                      <a:close/>
                      <a:moveTo>
                        <a:pt x="121201" y="366637"/>
                      </a:moveTo>
                      <a:cubicBezTo>
                        <a:pt x="140608" y="372779"/>
                        <a:pt x="161205" y="375909"/>
                        <a:pt x="182438" y="375909"/>
                      </a:cubicBezTo>
                      <a:cubicBezTo>
                        <a:pt x="229150" y="375909"/>
                        <a:pt x="278244" y="360654"/>
                        <a:pt x="320630" y="332956"/>
                      </a:cubicBezTo>
                      <a:cubicBezTo>
                        <a:pt x="350476" y="313422"/>
                        <a:pt x="350595" y="279345"/>
                        <a:pt x="350674" y="251172"/>
                      </a:cubicBezTo>
                      <a:cubicBezTo>
                        <a:pt x="350714" y="245546"/>
                        <a:pt x="350793" y="228468"/>
                        <a:pt x="338252" y="216779"/>
                      </a:cubicBezTo>
                      <a:cubicBezTo>
                        <a:pt x="328925" y="208140"/>
                        <a:pt x="317059" y="206674"/>
                        <a:pt x="310629" y="205882"/>
                      </a:cubicBezTo>
                      <a:cubicBezTo>
                        <a:pt x="269751" y="200928"/>
                        <a:pt x="228119" y="198274"/>
                        <a:pt x="186844" y="197917"/>
                      </a:cubicBezTo>
                      <a:cubicBezTo>
                        <a:pt x="213236" y="142087"/>
                        <a:pt x="239747" y="84434"/>
                        <a:pt x="253519" y="24997"/>
                      </a:cubicBezTo>
                      <a:cubicBezTo>
                        <a:pt x="254987" y="18499"/>
                        <a:pt x="253241" y="11644"/>
                        <a:pt x="248756" y="6691"/>
                      </a:cubicBezTo>
                      <a:cubicBezTo>
                        <a:pt x="244311" y="1698"/>
                        <a:pt x="237644" y="-877"/>
                        <a:pt x="231056" y="74"/>
                      </a:cubicBezTo>
                      <a:cubicBezTo>
                        <a:pt x="173707" y="7047"/>
                        <a:pt x="117986" y="31535"/>
                        <a:pt x="74091" y="68980"/>
                      </a:cubicBezTo>
                      <a:cubicBezTo>
                        <a:pt x="28411" y="107970"/>
                        <a:pt x="2098" y="156193"/>
                        <a:pt x="74" y="204654"/>
                      </a:cubicBezTo>
                      <a:cubicBezTo>
                        <a:pt x="-2823" y="274114"/>
                        <a:pt x="49287" y="343695"/>
                        <a:pt x="121201" y="366637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7" name="Freeform 134">
                  <a:extLst>
                    <a:ext uri="{FF2B5EF4-FFF2-40B4-BE49-F238E27FC236}">
                      <a16:creationId xmlns:a16="http://schemas.microsoft.com/office/drawing/2014/main" id="{3F5A9791-0032-480F-86DE-C84335FAEEEB}"/>
                    </a:ext>
                  </a:extLst>
                </p:cNvPr>
                <p:cNvSpPr/>
                <p:nvPr/>
              </p:nvSpPr>
              <p:spPr>
                <a:xfrm>
                  <a:off x="5568014" y="1916018"/>
                  <a:ext cx="717856" cy="183393"/>
                </a:xfrm>
                <a:custGeom>
                  <a:avLst/>
                  <a:gdLst>
                    <a:gd name="connsiteX0" fmla="*/ 86906 w 717856"/>
                    <a:gd name="connsiteY0" fmla="*/ 52822 h 183393"/>
                    <a:gd name="connsiteX1" fmla="*/ 124093 w 717856"/>
                    <a:gd name="connsiteY1" fmla="*/ 141581 h 183393"/>
                    <a:gd name="connsiteX2" fmla="*/ 53291 w 717856"/>
                    <a:gd name="connsiteY2" fmla="*/ 142056 h 183393"/>
                    <a:gd name="connsiteX3" fmla="*/ 86906 w 717856"/>
                    <a:gd name="connsiteY3" fmla="*/ 52822 h 183393"/>
                    <a:gd name="connsiteX4" fmla="*/ -9 w 717856"/>
                    <a:gd name="connsiteY4" fmla="*/ 162978 h 183393"/>
                    <a:gd name="connsiteX5" fmla="*/ 20469 w 717856"/>
                    <a:gd name="connsiteY5" fmla="*/ 183265 h 183393"/>
                    <a:gd name="connsiteX6" fmla="*/ 20668 w 717856"/>
                    <a:gd name="connsiteY6" fmla="*/ 183265 h 183393"/>
                    <a:gd name="connsiteX7" fmla="*/ 142548 w 717856"/>
                    <a:gd name="connsiteY7" fmla="*/ 182394 h 183393"/>
                    <a:gd name="connsiteX8" fmla="*/ 162511 w 717856"/>
                    <a:gd name="connsiteY8" fmla="*/ 165870 h 183393"/>
                    <a:gd name="connsiteX9" fmla="*/ 159733 w 717856"/>
                    <a:gd name="connsiteY9" fmla="*/ 98786 h 183393"/>
                    <a:gd name="connsiteX10" fmla="*/ 170964 w 717856"/>
                    <a:gd name="connsiteY10" fmla="*/ 102551 h 183393"/>
                    <a:gd name="connsiteX11" fmla="*/ 172393 w 717856"/>
                    <a:gd name="connsiteY11" fmla="*/ 102511 h 183393"/>
                    <a:gd name="connsiteX12" fmla="*/ 410638 w 717856"/>
                    <a:gd name="connsiteY12" fmla="*/ 97043 h 183393"/>
                    <a:gd name="connsiteX13" fmla="*/ 699404 w 717856"/>
                    <a:gd name="connsiteY13" fmla="*/ 87454 h 183393"/>
                    <a:gd name="connsiteX14" fmla="*/ 717740 w 717856"/>
                    <a:gd name="connsiteY14" fmla="*/ 65026 h 183393"/>
                    <a:gd name="connsiteX15" fmla="*/ 695316 w 717856"/>
                    <a:gd name="connsiteY15" fmla="*/ 46720 h 183393"/>
                    <a:gd name="connsiteX16" fmla="*/ 410677 w 717856"/>
                    <a:gd name="connsiteY16" fmla="*/ 56071 h 183393"/>
                    <a:gd name="connsiteX17" fmla="*/ 169615 w 717856"/>
                    <a:gd name="connsiteY17" fmla="*/ 61619 h 183393"/>
                    <a:gd name="connsiteX18" fmla="*/ 151597 w 717856"/>
                    <a:gd name="connsiteY18" fmla="*/ 75368 h 183393"/>
                    <a:gd name="connsiteX19" fmla="*/ 87343 w 717856"/>
                    <a:gd name="connsiteY19" fmla="*/ 2539 h 183393"/>
                    <a:gd name="connsiteX20" fmla="*/ 70237 w 717856"/>
                    <a:gd name="connsiteY20" fmla="*/ 1073 h 183393"/>
                    <a:gd name="connsiteX21" fmla="*/ 58014 w 717856"/>
                    <a:gd name="connsiteY21" fmla="*/ 13158 h 183393"/>
                    <a:gd name="connsiteX22" fmla="*/ 7690 w 717856"/>
                    <a:gd name="connsiteY22" fmla="*/ 146771 h 183393"/>
                    <a:gd name="connsiteX23" fmla="*/ -9 w 717856"/>
                    <a:gd name="connsiteY23" fmla="*/ 162978 h 183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17856" h="183393">
                      <a:moveTo>
                        <a:pt x="86906" y="52822"/>
                      </a:moveTo>
                      <a:cubicBezTo>
                        <a:pt x="110838" y="75289"/>
                        <a:pt x="125086" y="108930"/>
                        <a:pt x="124093" y="141581"/>
                      </a:cubicBezTo>
                      <a:lnTo>
                        <a:pt x="53291" y="142056"/>
                      </a:lnTo>
                      <a:lnTo>
                        <a:pt x="86906" y="52822"/>
                      </a:lnTo>
                      <a:close/>
                      <a:moveTo>
                        <a:pt x="-9" y="162978"/>
                      </a:moveTo>
                      <a:cubicBezTo>
                        <a:pt x="70" y="174191"/>
                        <a:pt x="9238" y="183265"/>
                        <a:pt x="20469" y="183265"/>
                      </a:cubicBezTo>
                      <a:lnTo>
                        <a:pt x="20668" y="183265"/>
                      </a:lnTo>
                      <a:lnTo>
                        <a:pt x="142548" y="182394"/>
                      </a:lnTo>
                      <a:cubicBezTo>
                        <a:pt x="152272" y="182354"/>
                        <a:pt x="160646" y="175419"/>
                        <a:pt x="162511" y="165870"/>
                      </a:cubicBezTo>
                      <a:cubicBezTo>
                        <a:pt x="166876" y="143561"/>
                        <a:pt x="165527" y="120619"/>
                        <a:pt x="159733" y="98786"/>
                      </a:cubicBezTo>
                      <a:cubicBezTo>
                        <a:pt x="163027" y="101005"/>
                        <a:pt x="166757" y="102551"/>
                        <a:pt x="170964" y="102551"/>
                      </a:cubicBezTo>
                      <a:cubicBezTo>
                        <a:pt x="171441" y="102551"/>
                        <a:pt x="171917" y="102511"/>
                        <a:pt x="172393" y="102511"/>
                      </a:cubicBezTo>
                      <a:cubicBezTo>
                        <a:pt x="251689" y="96964"/>
                        <a:pt x="332731" y="97241"/>
                        <a:pt x="410638" y="97043"/>
                      </a:cubicBezTo>
                      <a:cubicBezTo>
                        <a:pt x="505491" y="97122"/>
                        <a:pt x="602804" y="97122"/>
                        <a:pt x="699404" y="87454"/>
                      </a:cubicBezTo>
                      <a:cubicBezTo>
                        <a:pt x="710636" y="86344"/>
                        <a:pt x="718891" y="76319"/>
                        <a:pt x="717740" y="65026"/>
                      </a:cubicBezTo>
                      <a:cubicBezTo>
                        <a:pt x="716589" y="53773"/>
                        <a:pt x="706151" y="45492"/>
                        <a:pt x="695316" y="46720"/>
                      </a:cubicBezTo>
                      <a:cubicBezTo>
                        <a:pt x="600781" y="56151"/>
                        <a:pt x="503863" y="56507"/>
                        <a:pt x="410677" y="56071"/>
                      </a:cubicBezTo>
                      <a:cubicBezTo>
                        <a:pt x="331381" y="55992"/>
                        <a:pt x="250260" y="56032"/>
                        <a:pt x="169615" y="61619"/>
                      </a:cubicBezTo>
                      <a:cubicBezTo>
                        <a:pt x="161122" y="62213"/>
                        <a:pt x="154216" y="67840"/>
                        <a:pt x="151597" y="75368"/>
                      </a:cubicBezTo>
                      <a:cubicBezTo>
                        <a:pt x="138421" y="45174"/>
                        <a:pt x="116196" y="18864"/>
                        <a:pt x="87343" y="2539"/>
                      </a:cubicBezTo>
                      <a:cubicBezTo>
                        <a:pt x="82144" y="-393"/>
                        <a:pt x="75833" y="-948"/>
                        <a:pt x="70237" y="1073"/>
                      </a:cubicBezTo>
                      <a:cubicBezTo>
                        <a:pt x="64602" y="3134"/>
                        <a:pt x="60117" y="7532"/>
                        <a:pt x="58014" y="13158"/>
                      </a:cubicBezTo>
                      <a:lnTo>
                        <a:pt x="7690" y="146771"/>
                      </a:lnTo>
                      <a:cubicBezTo>
                        <a:pt x="2967" y="150536"/>
                        <a:pt x="-49" y="156400"/>
                        <a:pt x="-9" y="162978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8" name="Freeform 135">
                  <a:extLst>
                    <a:ext uri="{FF2B5EF4-FFF2-40B4-BE49-F238E27FC236}">
                      <a16:creationId xmlns:a16="http://schemas.microsoft.com/office/drawing/2014/main" id="{335AB653-4D38-4C95-AAC4-A0EA4F833F86}"/>
                    </a:ext>
                  </a:extLst>
                </p:cNvPr>
                <p:cNvSpPr/>
                <p:nvPr/>
              </p:nvSpPr>
              <p:spPr>
                <a:xfrm>
                  <a:off x="5711960" y="1988760"/>
                  <a:ext cx="695728" cy="246562"/>
                </a:xfrm>
                <a:custGeom>
                  <a:avLst/>
                  <a:gdLst>
                    <a:gd name="connsiteX0" fmla="*/ 516893 w 695728"/>
                    <a:gd name="connsiteY0" fmla="*/ 153286 h 246562"/>
                    <a:gd name="connsiteX1" fmla="*/ 462958 w 695728"/>
                    <a:gd name="connsiteY1" fmla="*/ 170840 h 246562"/>
                    <a:gd name="connsiteX2" fmla="*/ 263805 w 695728"/>
                    <a:gd name="connsiteY2" fmla="*/ 190216 h 246562"/>
                    <a:gd name="connsiteX3" fmla="*/ 19251 w 695728"/>
                    <a:gd name="connsiteY3" fmla="*/ 205511 h 246562"/>
                    <a:gd name="connsiteX4" fmla="*/ 42 w 695728"/>
                    <a:gd name="connsiteY4" fmla="*/ 227264 h 246562"/>
                    <a:gd name="connsiteX5" fmla="*/ 20521 w 695728"/>
                    <a:gd name="connsiteY5" fmla="*/ 246443 h 246562"/>
                    <a:gd name="connsiteX6" fmla="*/ 21791 w 695728"/>
                    <a:gd name="connsiteY6" fmla="*/ 246403 h 246562"/>
                    <a:gd name="connsiteX7" fmla="*/ 266346 w 695728"/>
                    <a:gd name="connsiteY7" fmla="*/ 231069 h 246562"/>
                    <a:gd name="connsiteX8" fmla="*/ 469704 w 695728"/>
                    <a:gd name="connsiteY8" fmla="*/ 211256 h 246562"/>
                    <a:gd name="connsiteX9" fmla="*/ 540507 w 695728"/>
                    <a:gd name="connsiteY9" fmla="*/ 186808 h 246562"/>
                    <a:gd name="connsiteX10" fmla="*/ 566661 w 695728"/>
                    <a:gd name="connsiteY10" fmla="*/ 163034 h 246562"/>
                    <a:gd name="connsiteX11" fmla="*/ 690010 w 695728"/>
                    <a:gd name="connsiteY11" fmla="*/ 34493 h 246562"/>
                    <a:gd name="connsiteX12" fmla="*/ 689415 w 695728"/>
                    <a:gd name="connsiteY12" fmla="*/ 5527 h 246562"/>
                    <a:gd name="connsiteX13" fmla="*/ 660403 w 695728"/>
                    <a:gd name="connsiteY13" fmla="*/ 6162 h 246562"/>
                    <a:gd name="connsiteX14" fmla="*/ 537015 w 695728"/>
                    <a:gd name="connsiteY14" fmla="*/ 134702 h 246562"/>
                    <a:gd name="connsiteX15" fmla="*/ 516893 w 695728"/>
                    <a:gd name="connsiteY15" fmla="*/ 153286 h 246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95728" h="246562">
                      <a:moveTo>
                        <a:pt x="516893" y="153286"/>
                      </a:moveTo>
                      <a:cubicBezTo>
                        <a:pt x="502090" y="163668"/>
                        <a:pt x="482127" y="167670"/>
                        <a:pt x="462958" y="170840"/>
                      </a:cubicBezTo>
                      <a:cubicBezTo>
                        <a:pt x="397394" y="181816"/>
                        <a:pt x="329489" y="186095"/>
                        <a:pt x="263805" y="190216"/>
                      </a:cubicBezTo>
                      <a:lnTo>
                        <a:pt x="19251" y="205511"/>
                      </a:lnTo>
                      <a:cubicBezTo>
                        <a:pt x="7940" y="206224"/>
                        <a:pt x="-672" y="215972"/>
                        <a:pt x="42" y="227264"/>
                      </a:cubicBezTo>
                      <a:cubicBezTo>
                        <a:pt x="757" y="238121"/>
                        <a:pt x="9766" y="246443"/>
                        <a:pt x="20521" y="246443"/>
                      </a:cubicBezTo>
                      <a:cubicBezTo>
                        <a:pt x="20918" y="246443"/>
                        <a:pt x="21355" y="246443"/>
                        <a:pt x="21791" y="246403"/>
                      </a:cubicBezTo>
                      <a:lnTo>
                        <a:pt x="266346" y="231069"/>
                      </a:lnTo>
                      <a:cubicBezTo>
                        <a:pt x="333100" y="226908"/>
                        <a:pt x="402077" y="222589"/>
                        <a:pt x="469704" y="211256"/>
                      </a:cubicBezTo>
                      <a:cubicBezTo>
                        <a:pt x="492485" y="207452"/>
                        <a:pt x="518600" y="202143"/>
                        <a:pt x="540507" y="186808"/>
                      </a:cubicBezTo>
                      <a:cubicBezTo>
                        <a:pt x="550746" y="179597"/>
                        <a:pt x="559200" y="170800"/>
                        <a:pt x="566661" y="163034"/>
                      </a:cubicBezTo>
                      <a:lnTo>
                        <a:pt x="690010" y="34493"/>
                      </a:lnTo>
                      <a:cubicBezTo>
                        <a:pt x="697868" y="26330"/>
                        <a:pt x="697590" y="13373"/>
                        <a:pt x="689415" y="5527"/>
                      </a:cubicBezTo>
                      <a:cubicBezTo>
                        <a:pt x="681199" y="-2279"/>
                        <a:pt x="668261" y="-1922"/>
                        <a:pt x="660403" y="6162"/>
                      </a:cubicBezTo>
                      <a:lnTo>
                        <a:pt x="537015" y="134702"/>
                      </a:lnTo>
                      <a:cubicBezTo>
                        <a:pt x="530585" y="141439"/>
                        <a:pt x="523878" y="148373"/>
                        <a:pt x="516893" y="153286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59" name="Freeform 136">
                  <a:extLst>
                    <a:ext uri="{FF2B5EF4-FFF2-40B4-BE49-F238E27FC236}">
                      <a16:creationId xmlns:a16="http://schemas.microsoft.com/office/drawing/2014/main" id="{20CF9493-9B2D-489D-9E4B-F3054DA62884}"/>
                    </a:ext>
                  </a:extLst>
                </p:cNvPr>
                <p:cNvSpPr/>
                <p:nvPr/>
              </p:nvSpPr>
              <p:spPr>
                <a:xfrm>
                  <a:off x="6452962" y="1844330"/>
                  <a:ext cx="208950" cy="278657"/>
                </a:xfrm>
                <a:custGeom>
                  <a:avLst/>
                  <a:gdLst>
                    <a:gd name="connsiteX0" fmla="*/ 562 w 208950"/>
                    <a:gd name="connsiteY0" fmla="*/ 253525 h 278657"/>
                    <a:gd name="connsiteX1" fmla="*/ 16041 w 208950"/>
                    <a:gd name="connsiteY1" fmla="*/ 278012 h 278657"/>
                    <a:gd name="connsiteX2" fmla="*/ 20565 w 208950"/>
                    <a:gd name="connsiteY2" fmla="*/ 278528 h 278657"/>
                    <a:gd name="connsiteX3" fmla="*/ 40527 w 208950"/>
                    <a:gd name="connsiteY3" fmla="*/ 262559 h 278657"/>
                    <a:gd name="connsiteX4" fmla="*/ 53267 w 208950"/>
                    <a:gd name="connsiteY4" fmla="*/ 239894 h 278657"/>
                    <a:gd name="connsiteX5" fmla="*/ 204953 w 208950"/>
                    <a:gd name="connsiteY5" fmla="*/ 32541 h 278657"/>
                    <a:gd name="connsiteX6" fmla="*/ 200707 w 208950"/>
                    <a:gd name="connsiteY6" fmla="*/ 3853 h 278657"/>
                    <a:gd name="connsiteX7" fmla="*/ 172012 w 208950"/>
                    <a:gd name="connsiteY7" fmla="*/ 8132 h 278657"/>
                    <a:gd name="connsiteX8" fmla="*/ 19930 w 208950"/>
                    <a:gd name="connsiteY8" fmla="*/ 215961 h 278657"/>
                    <a:gd name="connsiteX9" fmla="*/ 562 w 208950"/>
                    <a:gd name="connsiteY9" fmla="*/ 253525 h 278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8950" h="278657">
                      <a:moveTo>
                        <a:pt x="562" y="253525"/>
                      </a:moveTo>
                      <a:cubicBezTo>
                        <a:pt x="-1978" y="264580"/>
                        <a:pt x="5007" y="275517"/>
                        <a:pt x="16041" y="278012"/>
                      </a:cubicBezTo>
                      <a:cubicBezTo>
                        <a:pt x="17548" y="278369"/>
                        <a:pt x="19056" y="278528"/>
                        <a:pt x="20565" y="278528"/>
                      </a:cubicBezTo>
                      <a:cubicBezTo>
                        <a:pt x="29971" y="278528"/>
                        <a:pt x="38424" y="272069"/>
                        <a:pt x="40527" y="262559"/>
                      </a:cubicBezTo>
                      <a:cubicBezTo>
                        <a:pt x="42234" y="255268"/>
                        <a:pt x="47830" y="247423"/>
                        <a:pt x="53267" y="239894"/>
                      </a:cubicBezTo>
                      <a:cubicBezTo>
                        <a:pt x="103353" y="170433"/>
                        <a:pt x="153915" y="101249"/>
                        <a:pt x="204953" y="32541"/>
                      </a:cubicBezTo>
                      <a:cubicBezTo>
                        <a:pt x="211700" y="23466"/>
                        <a:pt x="209795" y="10589"/>
                        <a:pt x="200707" y="3853"/>
                      </a:cubicBezTo>
                      <a:cubicBezTo>
                        <a:pt x="191618" y="-2804"/>
                        <a:pt x="178799" y="-942"/>
                        <a:pt x="172012" y="8132"/>
                      </a:cubicBezTo>
                      <a:cubicBezTo>
                        <a:pt x="120816" y="77039"/>
                        <a:pt x="70214" y="146341"/>
                        <a:pt x="19930" y="215961"/>
                      </a:cubicBezTo>
                      <a:cubicBezTo>
                        <a:pt x="12865" y="225867"/>
                        <a:pt x="4015" y="238111"/>
                        <a:pt x="562" y="25352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60" name="Freeform 137">
                  <a:extLst>
                    <a:ext uri="{FF2B5EF4-FFF2-40B4-BE49-F238E27FC236}">
                      <a16:creationId xmlns:a16="http://schemas.microsoft.com/office/drawing/2014/main" id="{0279C5CF-FC85-448B-835A-FFD3B1D78CFF}"/>
                    </a:ext>
                  </a:extLst>
                </p:cNvPr>
                <p:cNvSpPr/>
                <p:nvPr/>
              </p:nvSpPr>
              <p:spPr>
                <a:xfrm>
                  <a:off x="6420009" y="1826062"/>
                  <a:ext cx="126162" cy="138072"/>
                </a:xfrm>
                <a:custGeom>
                  <a:avLst/>
                  <a:gdLst>
                    <a:gd name="connsiteX0" fmla="*/ 42002 w 126162"/>
                    <a:gd name="connsiteY0" fmla="*/ 45650 h 138072"/>
                    <a:gd name="connsiteX1" fmla="*/ 48114 w 126162"/>
                    <a:gd name="connsiteY1" fmla="*/ 40143 h 138072"/>
                    <a:gd name="connsiteX2" fmla="*/ 68553 w 126162"/>
                    <a:gd name="connsiteY2" fmla="*/ 48503 h 138072"/>
                    <a:gd name="connsiteX3" fmla="*/ 83952 w 126162"/>
                    <a:gd name="connsiteY3" fmla="*/ 85314 h 138072"/>
                    <a:gd name="connsiteX4" fmla="*/ 56964 w 126162"/>
                    <a:gd name="connsiteY4" fmla="*/ 87731 h 138072"/>
                    <a:gd name="connsiteX5" fmla="*/ 42002 w 126162"/>
                    <a:gd name="connsiteY5" fmla="*/ 45650 h 138072"/>
                    <a:gd name="connsiteX6" fmla="*/ 72879 w 126162"/>
                    <a:gd name="connsiteY6" fmla="*/ 137935 h 138072"/>
                    <a:gd name="connsiteX7" fmla="*/ 123242 w 126162"/>
                    <a:gd name="connsiteY7" fmla="*/ 97162 h 138072"/>
                    <a:gd name="connsiteX8" fmla="*/ 91334 w 126162"/>
                    <a:gd name="connsiteY8" fmla="*/ 14387 h 138072"/>
                    <a:gd name="connsiteX9" fmla="*/ 2751 w 126162"/>
                    <a:gd name="connsiteY9" fmla="*/ 33803 h 138072"/>
                    <a:gd name="connsiteX10" fmla="*/ 27913 w 126162"/>
                    <a:gd name="connsiteY10" fmla="*/ 116617 h 138072"/>
                    <a:gd name="connsiteX11" fmla="*/ 72879 w 126162"/>
                    <a:gd name="connsiteY11" fmla="*/ 137935 h 13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6162" h="138072">
                      <a:moveTo>
                        <a:pt x="42002" y="45650"/>
                      </a:moveTo>
                      <a:cubicBezTo>
                        <a:pt x="43669" y="40143"/>
                        <a:pt x="46130" y="40143"/>
                        <a:pt x="48114" y="40143"/>
                      </a:cubicBezTo>
                      <a:cubicBezTo>
                        <a:pt x="51091" y="40143"/>
                        <a:pt x="57679" y="41212"/>
                        <a:pt x="68553" y="48503"/>
                      </a:cubicBezTo>
                      <a:cubicBezTo>
                        <a:pt x="84865" y="59281"/>
                        <a:pt x="87206" y="74576"/>
                        <a:pt x="83952" y="85314"/>
                      </a:cubicBezTo>
                      <a:cubicBezTo>
                        <a:pt x="80737" y="95854"/>
                        <a:pt x="70022" y="100847"/>
                        <a:pt x="56964" y="87731"/>
                      </a:cubicBezTo>
                      <a:cubicBezTo>
                        <a:pt x="42995" y="73784"/>
                        <a:pt x="38867" y="55992"/>
                        <a:pt x="42002" y="45650"/>
                      </a:cubicBezTo>
                      <a:close/>
                      <a:moveTo>
                        <a:pt x="72879" y="137935"/>
                      </a:moveTo>
                      <a:cubicBezTo>
                        <a:pt x="95977" y="137935"/>
                        <a:pt x="115702" y="121927"/>
                        <a:pt x="123242" y="97162"/>
                      </a:cubicBezTo>
                      <a:cubicBezTo>
                        <a:pt x="130386" y="73506"/>
                        <a:pt x="126338" y="37646"/>
                        <a:pt x="91334" y="14387"/>
                      </a:cubicBezTo>
                      <a:cubicBezTo>
                        <a:pt x="51924" y="-11765"/>
                        <a:pt x="13308" y="-988"/>
                        <a:pt x="2751" y="33803"/>
                      </a:cubicBezTo>
                      <a:cubicBezTo>
                        <a:pt x="-5266" y="60232"/>
                        <a:pt x="4855" y="93556"/>
                        <a:pt x="27913" y="116617"/>
                      </a:cubicBezTo>
                      <a:cubicBezTo>
                        <a:pt x="45455" y="134250"/>
                        <a:pt x="62084" y="137935"/>
                        <a:pt x="72879" y="13793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61" name="Freeform 138">
                  <a:extLst>
                    <a:ext uri="{FF2B5EF4-FFF2-40B4-BE49-F238E27FC236}">
                      <a16:creationId xmlns:a16="http://schemas.microsoft.com/office/drawing/2014/main" id="{520D5E02-77AA-4551-B11F-A7545266885F}"/>
                    </a:ext>
                  </a:extLst>
                </p:cNvPr>
                <p:cNvSpPr/>
                <p:nvPr/>
              </p:nvSpPr>
              <p:spPr>
                <a:xfrm>
                  <a:off x="6558403" y="1979945"/>
                  <a:ext cx="134428" cy="133573"/>
                </a:xfrm>
                <a:custGeom>
                  <a:avLst/>
                  <a:gdLst>
                    <a:gd name="connsiteX0" fmla="*/ 92889 w 134428"/>
                    <a:gd name="connsiteY0" fmla="*/ 62402 h 133573"/>
                    <a:gd name="connsiteX1" fmla="*/ 52329 w 134428"/>
                    <a:gd name="connsiteY1" fmla="*/ 90892 h 133573"/>
                    <a:gd name="connsiteX2" fmla="*/ 41652 w 134428"/>
                    <a:gd name="connsiteY2" fmla="*/ 70406 h 133573"/>
                    <a:gd name="connsiteX3" fmla="*/ 73799 w 134428"/>
                    <a:gd name="connsiteY3" fmla="*/ 40847 h 133573"/>
                    <a:gd name="connsiteX4" fmla="*/ 82411 w 134428"/>
                    <a:gd name="connsiteY4" fmla="*/ 42867 h 133573"/>
                    <a:gd name="connsiteX5" fmla="*/ 92889 w 134428"/>
                    <a:gd name="connsiteY5" fmla="*/ 62402 h 133573"/>
                    <a:gd name="connsiteX6" fmla="*/ 73601 w 134428"/>
                    <a:gd name="connsiteY6" fmla="*/ -125 h 133573"/>
                    <a:gd name="connsiteX7" fmla="*/ 1568 w 134428"/>
                    <a:gd name="connsiteY7" fmla="*/ 61768 h 133573"/>
                    <a:gd name="connsiteX8" fmla="*/ 35421 w 134428"/>
                    <a:gd name="connsiteY8" fmla="*/ 128178 h 133573"/>
                    <a:gd name="connsiteX9" fmla="*/ 59869 w 134428"/>
                    <a:gd name="connsiteY9" fmla="*/ 133448 h 133573"/>
                    <a:gd name="connsiteX10" fmla="*/ 132934 w 134428"/>
                    <a:gd name="connsiteY10" fmla="*/ 71278 h 133573"/>
                    <a:gd name="connsiteX11" fmla="*/ 99715 w 134428"/>
                    <a:gd name="connsiteY11" fmla="*/ 5740 h 133573"/>
                    <a:gd name="connsiteX12" fmla="*/ 73601 w 134428"/>
                    <a:gd name="connsiteY12" fmla="*/ -125 h 133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428" h="133573">
                      <a:moveTo>
                        <a:pt x="92889" y="62402"/>
                      </a:moveTo>
                      <a:cubicBezTo>
                        <a:pt x="88762" y="80867"/>
                        <a:pt x="67251" y="97588"/>
                        <a:pt x="52329" y="90892"/>
                      </a:cubicBezTo>
                      <a:cubicBezTo>
                        <a:pt x="45899" y="87960"/>
                        <a:pt x="38914" y="83046"/>
                        <a:pt x="41652" y="70406"/>
                      </a:cubicBezTo>
                      <a:cubicBezTo>
                        <a:pt x="44668" y="56419"/>
                        <a:pt x="58996" y="40847"/>
                        <a:pt x="73799" y="40847"/>
                      </a:cubicBezTo>
                      <a:cubicBezTo>
                        <a:pt x="76657" y="40886"/>
                        <a:pt x="79594" y="41560"/>
                        <a:pt x="82411" y="42867"/>
                      </a:cubicBezTo>
                      <a:cubicBezTo>
                        <a:pt x="91817" y="47265"/>
                        <a:pt x="94953" y="53090"/>
                        <a:pt x="92889" y="62402"/>
                      </a:cubicBezTo>
                      <a:close/>
                      <a:moveTo>
                        <a:pt x="73601" y="-125"/>
                      </a:moveTo>
                      <a:cubicBezTo>
                        <a:pt x="36850" y="-125"/>
                        <a:pt x="8077" y="31337"/>
                        <a:pt x="1568" y="61768"/>
                      </a:cubicBezTo>
                      <a:cubicBezTo>
                        <a:pt x="-4624" y="90495"/>
                        <a:pt x="8355" y="115974"/>
                        <a:pt x="35421" y="128178"/>
                      </a:cubicBezTo>
                      <a:cubicBezTo>
                        <a:pt x="43200" y="131665"/>
                        <a:pt x="51415" y="133448"/>
                        <a:pt x="59869" y="133448"/>
                      </a:cubicBezTo>
                      <a:cubicBezTo>
                        <a:pt x="92532" y="133448"/>
                        <a:pt x="125313" y="105553"/>
                        <a:pt x="132934" y="71278"/>
                      </a:cubicBezTo>
                      <a:cubicBezTo>
                        <a:pt x="139125" y="43224"/>
                        <a:pt x="126385" y="18141"/>
                        <a:pt x="99715" y="5740"/>
                      </a:cubicBezTo>
                      <a:cubicBezTo>
                        <a:pt x="91619" y="1975"/>
                        <a:pt x="83086" y="-6"/>
                        <a:pt x="73601" y="-12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62" name="Freeform 139">
                  <a:extLst>
                    <a:ext uri="{FF2B5EF4-FFF2-40B4-BE49-F238E27FC236}">
                      <a16:creationId xmlns:a16="http://schemas.microsoft.com/office/drawing/2014/main" id="{DE780FB3-D8C2-4DD0-B61B-36C541CB85C5}"/>
                    </a:ext>
                  </a:extLst>
                </p:cNvPr>
                <p:cNvSpPr/>
                <p:nvPr/>
              </p:nvSpPr>
              <p:spPr>
                <a:xfrm>
                  <a:off x="5844833" y="3179486"/>
                  <a:ext cx="973887" cy="91178"/>
                </a:xfrm>
                <a:custGeom>
                  <a:avLst/>
                  <a:gdLst>
                    <a:gd name="connsiteX0" fmla="*/ 957367 w 973887"/>
                    <a:gd name="connsiteY0" fmla="*/ 5480 h 91178"/>
                    <a:gd name="connsiteX1" fmla="*/ 755437 w 973887"/>
                    <a:gd name="connsiteY1" fmla="*/ 18912 h 91178"/>
                    <a:gd name="connsiteX2" fmla="*/ 687929 w 973887"/>
                    <a:gd name="connsiteY2" fmla="*/ 31394 h 91178"/>
                    <a:gd name="connsiteX3" fmla="*/ 502429 w 973887"/>
                    <a:gd name="connsiteY3" fmla="*/ 42568 h 91178"/>
                    <a:gd name="connsiteX4" fmla="*/ 20226 w 973887"/>
                    <a:gd name="connsiteY4" fmla="*/ 50215 h 91178"/>
                    <a:gd name="connsiteX5" fmla="*/ 25 w 973887"/>
                    <a:gd name="connsiteY5" fmla="*/ 71018 h 91178"/>
                    <a:gd name="connsiteX6" fmla="*/ 20543 w 973887"/>
                    <a:gd name="connsiteY6" fmla="*/ 91147 h 91178"/>
                    <a:gd name="connsiteX7" fmla="*/ 20861 w 973887"/>
                    <a:gd name="connsiteY7" fmla="*/ 91147 h 91178"/>
                    <a:gd name="connsiteX8" fmla="*/ 503064 w 973887"/>
                    <a:gd name="connsiteY8" fmla="*/ 83539 h 91178"/>
                    <a:gd name="connsiteX9" fmla="*/ 694080 w 973887"/>
                    <a:gd name="connsiteY9" fmla="*/ 71850 h 91178"/>
                    <a:gd name="connsiteX10" fmla="*/ 763533 w 973887"/>
                    <a:gd name="connsiteY10" fmla="*/ 59052 h 91178"/>
                    <a:gd name="connsiteX11" fmla="*/ 949430 w 973887"/>
                    <a:gd name="connsiteY11" fmla="*/ 45698 h 91178"/>
                    <a:gd name="connsiteX12" fmla="*/ 973520 w 973887"/>
                    <a:gd name="connsiteY12" fmla="*/ 29571 h 91178"/>
                    <a:gd name="connsiteX13" fmla="*/ 957367 w 973887"/>
                    <a:gd name="connsiteY13" fmla="*/ 5480 h 91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73887" h="91178">
                      <a:moveTo>
                        <a:pt x="957367" y="5480"/>
                      </a:moveTo>
                      <a:cubicBezTo>
                        <a:pt x="889184" y="-7913"/>
                        <a:pt x="821159" y="5678"/>
                        <a:pt x="755437" y="18912"/>
                      </a:cubicBezTo>
                      <a:cubicBezTo>
                        <a:pt x="732894" y="23429"/>
                        <a:pt x="710392" y="27947"/>
                        <a:pt x="687929" y="31394"/>
                      </a:cubicBezTo>
                      <a:cubicBezTo>
                        <a:pt x="626929" y="40587"/>
                        <a:pt x="563627" y="41578"/>
                        <a:pt x="502429" y="42568"/>
                      </a:cubicBezTo>
                      <a:lnTo>
                        <a:pt x="20226" y="50215"/>
                      </a:lnTo>
                      <a:cubicBezTo>
                        <a:pt x="8875" y="50374"/>
                        <a:pt x="-134" y="59725"/>
                        <a:pt x="25" y="71018"/>
                      </a:cubicBezTo>
                      <a:cubicBezTo>
                        <a:pt x="223" y="82192"/>
                        <a:pt x="9391" y="91147"/>
                        <a:pt x="20543" y="91147"/>
                      </a:cubicBezTo>
                      <a:lnTo>
                        <a:pt x="20861" y="91147"/>
                      </a:lnTo>
                      <a:lnTo>
                        <a:pt x="503064" y="83539"/>
                      </a:lnTo>
                      <a:cubicBezTo>
                        <a:pt x="565652" y="82509"/>
                        <a:pt x="630342" y="81519"/>
                        <a:pt x="694080" y="71850"/>
                      </a:cubicBezTo>
                      <a:cubicBezTo>
                        <a:pt x="717218" y="68363"/>
                        <a:pt x="740356" y="63727"/>
                        <a:pt x="763533" y="59052"/>
                      </a:cubicBezTo>
                      <a:cubicBezTo>
                        <a:pt x="828184" y="46095"/>
                        <a:pt x="889224" y="33851"/>
                        <a:pt x="949430" y="45698"/>
                      </a:cubicBezTo>
                      <a:cubicBezTo>
                        <a:pt x="960224" y="47838"/>
                        <a:pt x="971298" y="40666"/>
                        <a:pt x="973520" y="29571"/>
                      </a:cubicBezTo>
                      <a:cubicBezTo>
                        <a:pt x="975703" y="18436"/>
                        <a:pt x="968519" y="7698"/>
                        <a:pt x="957367" y="5480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63" name="Freeform 140">
                  <a:extLst>
                    <a:ext uri="{FF2B5EF4-FFF2-40B4-BE49-F238E27FC236}">
                      <a16:creationId xmlns:a16="http://schemas.microsoft.com/office/drawing/2014/main" id="{537A9CB9-7E05-42D5-8FF0-FE8F99C11515}"/>
                    </a:ext>
                  </a:extLst>
                </p:cNvPr>
                <p:cNvSpPr/>
                <p:nvPr/>
              </p:nvSpPr>
              <p:spPr>
                <a:xfrm>
                  <a:off x="5614402" y="3277551"/>
                  <a:ext cx="1163049" cy="116781"/>
                </a:xfrm>
                <a:custGeom>
                  <a:avLst/>
                  <a:gdLst>
                    <a:gd name="connsiteX0" fmla="*/ 1139965 w 1163049"/>
                    <a:gd name="connsiteY0" fmla="*/ 105 h 116781"/>
                    <a:gd name="connsiteX1" fmla="*/ 659547 w 1163049"/>
                    <a:gd name="connsiteY1" fmla="*/ 60374 h 116781"/>
                    <a:gd name="connsiteX2" fmla="*/ 461109 w 1163049"/>
                    <a:gd name="connsiteY2" fmla="*/ 75669 h 116781"/>
                    <a:gd name="connsiteX3" fmla="*/ 302597 w 1163049"/>
                    <a:gd name="connsiteY3" fmla="*/ 60453 h 116781"/>
                    <a:gd name="connsiteX4" fmla="*/ 15974 w 1163049"/>
                    <a:gd name="connsiteY4" fmla="*/ 56451 h 116781"/>
                    <a:gd name="connsiteX5" fmla="*/ 536 w 1163049"/>
                    <a:gd name="connsiteY5" fmla="*/ 80939 h 116781"/>
                    <a:gd name="connsiteX6" fmla="*/ 25023 w 1163049"/>
                    <a:gd name="connsiteY6" fmla="*/ 96392 h 116781"/>
                    <a:gd name="connsiteX7" fmla="*/ 297121 w 1163049"/>
                    <a:gd name="connsiteY7" fmla="*/ 101068 h 116781"/>
                    <a:gd name="connsiteX8" fmla="*/ 460316 w 1163049"/>
                    <a:gd name="connsiteY8" fmla="*/ 116601 h 116781"/>
                    <a:gd name="connsiteX9" fmla="*/ 475000 w 1163049"/>
                    <a:gd name="connsiteY9" fmla="*/ 116759 h 116781"/>
                    <a:gd name="connsiteX10" fmla="*/ 664746 w 1163049"/>
                    <a:gd name="connsiteY10" fmla="*/ 100989 h 116781"/>
                    <a:gd name="connsiteX11" fmla="*/ 1145124 w 1163049"/>
                    <a:gd name="connsiteY11" fmla="*/ 40720 h 116781"/>
                    <a:gd name="connsiteX12" fmla="*/ 1162904 w 1163049"/>
                    <a:gd name="connsiteY12" fmla="*/ 17857 h 116781"/>
                    <a:gd name="connsiteX13" fmla="*/ 1139965 w 1163049"/>
                    <a:gd name="connsiteY13" fmla="*/ 105 h 116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63049" h="116781">
                      <a:moveTo>
                        <a:pt x="1139965" y="105"/>
                      </a:moveTo>
                      <a:lnTo>
                        <a:pt x="659547" y="60374"/>
                      </a:lnTo>
                      <a:cubicBezTo>
                        <a:pt x="594340" y="68537"/>
                        <a:pt x="527110" y="77056"/>
                        <a:pt x="461109" y="75669"/>
                      </a:cubicBezTo>
                      <a:cubicBezTo>
                        <a:pt x="408722" y="74639"/>
                        <a:pt x="354786" y="67427"/>
                        <a:pt x="302597" y="60453"/>
                      </a:cubicBezTo>
                      <a:cubicBezTo>
                        <a:pt x="208498" y="47932"/>
                        <a:pt x="111304" y="34935"/>
                        <a:pt x="15974" y="56451"/>
                      </a:cubicBezTo>
                      <a:cubicBezTo>
                        <a:pt x="4941" y="58947"/>
                        <a:pt x="-2005" y="69884"/>
                        <a:pt x="536" y="80939"/>
                      </a:cubicBezTo>
                      <a:cubicBezTo>
                        <a:pt x="2956" y="91954"/>
                        <a:pt x="13910" y="98928"/>
                        <a:pt x="25023" y="96392"/>
                      </a:cubicBezTo>
                      <a:cubicBezTo>
                        <a:pt x="113129" y="76541"/>
                        <a:pt x="202545" y="88467"/>
                        <a:pt x="297121" y="101068"/>
                      </a:cubicBezTo>
                      <a:cubicBezTo>
                        <a:pt x="350500" y="108200"/>
                        <a:pt x="405587" y="115531"/>
                        <a:pt x="460316" y="116601"/>
                      </a:cubicBezTo>
                      <a:cubicBezTo>
                        <a:pt x="465197" y="116719"/>
                        <a:pt x="470119" y="116759"/>
                        <a:pt x="475000" y="116759"/>
                      </a:cubicBezTo>
                      <a:cubicBezTo>
                        <a:pt x="538937" y="116759"/>
                        <a:pt x="602794" y="108755"/>
                        <a:pt x="664746" y="100989"/>
                      </a:cubicBezTo>
                      <a:lnTo>
                        <a:pt x="1145124" y="40720"/>
                      </a:lnTo>
                      <a:cubicBezTo>
                        <a:pt x="1156316" y="39294"/>
                        <a:pt x="1164293" y="29071"/>
                        <a:pt x="1162904" y="17857"/>
                      </a:cubicBezTo>
                      <a:cubicBezTo>
                        <a:pt x="1161436" y="6643"/>
                        <a:pt x="1151038" y="-1123"/>
                        <a:pt x="1139965" y="105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64" name="Freeform 141">
                  <a:extLst>
                    <a:ext uri="{FF2B5EF4-FFF2-40B4-BE49-F238E27FC236}">
                      <a16:creationId xmlns:a16="http://schemas.microsoft.com/office/drawing/2014/main" id="{3F33068A-1613-4252-A9FA-9A04C66787C0}"/>
                    </a:ext>
                  </a:extLst>
                </p:cNvPr>
                <p:cNvSpPr/>
                <p:nvPr/>
              </p:nvSpPr>
              <p:spPr>
                <a:xfrm>
                  <a:off x="5009734" y="1528902"/>
                  <a:ext cx="2224912" cy="3839904"/>
                </a:xfrm>
                <a:custGeom>
                  <a:avLst/>
                  <a:gdLst>
                    <a:gd name="connsiteX0" fmla="*/ 1842376 w 2224912"/>
                    <a:gd name="connsiteY0" fmla="*/ 3722803 h 3839904"/>
                    <a:gd name="connsiteX1" fmla="*/ 1821421 w 2224912"/>
                    <a:gd name="connsiteY1" fmla="*/ 3725180 h 3839904"/>
                    <a:gd name="connsiteX2" fmla="*/ 1829954 w 2224912"/>
                    <a:gd name="connsiteY2" fmla="*/ 3727241 h 3839904"/>
                    <a:gd name="connsiteX3" fmla="*/ 1833883 w 2224912"/>
                    <a:gd name="connsiteY3" fmla="*/ 3726924 h 3839904"/>
                    <a:gd name="connsiteX4" fmla="*/ 1842376 w 2224912"/>
                    <a:gd name="connsiteY4" fmla="*/ 3722803 h 3839904"/>
                    <a:gd name="connsiteX5" fmla="*/ 1773797 w 2224912"/>
                    <a:gd name="connsiteY5" fmla="*/ 3439490 h 3839904"/>
                    <a:gd name="connsiteX6" fmla="*/ 1773876 w 2224912"/>
                    <a:gd name="connsiteY6" fmla="*/ 3439370 h 3839904"/>
                    <a:gd name="connsiteX7" fmla="*/ 1773916 w 2224912"/>
                    <a:gd name="connsiteY7" fmla="*/ 3439925 h 3839904"/>
                    <a:gd name="connsiteX8" fmla="*/ 1773797 w 2224912"/>
                    <a:gd name="connsiteY8" fmla="*/ 3439490 h 3839904"/>
                    <a:gd name="connsiteX9" fmla="*/ 1507652 w 2224912"/>
                    <a:gd name="connsiteY9" fmla="*/ 2053671 h 3839904"/>
                    <a:gd name="connsiteX10" fmla="*/ 1590043 w 2224912"/>
                    <a:gd name="connsiteY10" fmla="*/ 2050541 h 3839904"/>
                    <a:gd name="connsiteX11" fmla="*/ 1749309 w 2224912"/>
                    <a:gd name="connsiteY11" fmla="*/ 3253929 h 3839904"/>
                    <a:gd name="connsiteX12" fmla="*/ 1507652 w 2224912"/>
                    <a:gd name="connsiteY12" fmla="*/ 2053671 h 3839904"/>
                    <a:gd name="connsiteX13" fmla="*/ 1620127 w 2224912"/>
                    <a:gd name="connsiteY13" fmla="*/ 2899807 h 3839904"/>
                    <a:gd name="connsiteX14" fmla="*/ 1414466 w 2224912"/>
                    <a:gd name="connsiteY14" fmla="*/ 2057198 h 3839904"/>
                    <a:gd name="connsiteX15" fmla="*/ 1465901 w 2224912"/>
                    <a:gd name="connsiteY15" fmla="*/ 2055216 h 3839904"/>
                    <a:gd name="connsiteX16" fmla="*/ 1698073 w 2224912"/>
                    <a:gd name="connsiteY16" fmla="*/ 3191125 h 3839904"/>
                    <a:gd name="connsiteX17" fmla="*/ 1620127 w 2224912"/>
                    <a:gd name="connsiteY17" fmla="*/ 2899807 h 3839904"/>
                    <a:gd name="connsiteX18" fmla="*/ 1029616 w 2224912"/>
                    <a:gd name="connsiteY18" fmla="*/ 2030887 h 3839904"/>
                    <a:gd name="connsiteX19" fmla="*/ 1028187 w 2224912"/>
                    <a:gd name="connsiteY19" fmla="*/ 2030729 h 3839904"/>
                    <a:gd name="connsiteX20" fmla="*/ 1027314 w 2224912"/>
                    <a:gd name="connsiteY20" fmla="*/ 2030966 h 3839904"/>
                    <a:gd name="connsiteX21" fmla="*/ 133630 w 2224912"/>
                    <a:gd name="connsiteY21" fmla="*/ 2064568 h 3839904"/>
                    <a:gd name="connsiteX22" fmla="*/ 107952 w 2224912"/>
                    <a:gd name="connsiteY22" fmla="*/ 2066747 h 3839904"/>
                    <a:gd name="connsiteX23" fmla="*/ 82076 w 2224912"/>
                    <a:gd name="connsiteY23" fmla="*/ 2068689 h 3839904"/>
                    <a:gd name="connsiteX24" fmla="*/ 47032 w 2224912"/>
                    <a:gd name="connsiteY24" fmla="*/ 2052800 h 3839904"/>
                    <a:gd name="connsiteX25" fmla="*/ 40920 w 2224912"/>
                    <a:gd name="connsiteY25" fmla="*/ 2029342 h 3839904"/>
                    <a:gd name="connsiteX26" fmla="*/ 2178213 w 2224912"/>
                    <a:gd name="connsiteY26" fmla="*/ 1974343 h 3839904"/>
                    <a:gd name="connsiteX27" fmla="*/ 2178649 w 2224912"/>
                    <a:gd name="connsiteY27" fmla="*/ 1988291 h 3839904"/>
                    <a:gd name="connsiteX28" fmla="*/ 1718948 w 2224912"/>
                    <a:gd name="connsiteY28" fmla="*/ 2004973 h 3839904"/>
                    <a:gd name="connsiteX29" fmla="*/ 1029616 w 2224912"/>
                    <a:gd name="connsiteY29" fmla="*/ 2030887 h 3839904"/>
                    <a:gd name="connsiteX30" fmla="*/ 1126969 w 2224912"/>
                    <a:gd name="connsiteY30" fmla="*/ 2505705 h 3839904"/>
                    <a:gd name="connsiteX31" fmla="*/ 1110697 w 2224912"/>
                    <a:gd name="connsiteY31" fmla="*/ 2068649 h 3839904"/>
                    <a:gd name="connsiteX32" fmla="*/ 1152131 w 2224912"/>
                    <a:gd name="connsiteY32" fmla="*/ 2067104 h 3839904"/>
                    <a:gd name="connsiteX33" fmla="*/ 1126969 w 2224912"/>
                    <a:gd name="connsiteY33" fmla="*/ 2505705 h 3839904"/>
                    <a:gd name="connsiteX34" fmla="*/ 1051801 w 2224912"/>
                    <a:gd name="connsiteY34" fmla="*/ 2070908 h 3839904"/>
                    <a:gd name="connsiteX35" fmla="*/ 1069740 w 2224912"/>
                    <a:gd name="connsiteY35" fmla="*/ 2070195 h 3839904"/>
                    <a:gd name="connsiteX36" fmla="*/ 1087797 w 2224912"/>
                    <a:gd name="connsiteY36" fmla="*/ 2555948 h 3839904"/>
                    <a:gd name="connsiteX37" fmla="*/ 1051801 w 2224912"/>
                    <a:gd name="connsiteY37" fmla="*/ 2070908 h 3839904"/>
                    <a:gd name="connsiteX38" fmla="*/ 764185 w 2224912"/>
                    <a:gd name="connsiteY38" fmla="*/ 2083310 h 3839904"/>
                    <a:gd name="connsiteX39" fmla="*/ 668657 w 2224912"/>
                    <a:gd name="connsiteY39" fmla="*/ 2447299 h 3839904"/>
                    <a:gd name="connsiteX40" fmla="*/ 623771 w 2224912"/>
                    <a:gd name="connsiteY40" fmla="*/ 2625568 h 3839904"/>
                    <a:gd name="connsiteX41" fmla="*/ 539991 w 2224912"/>
                    <a:gd name="connsiteY41" fmla="*/ 2886256 h 3839904"/>
                    <a:gd name="connsiteX42" fmla="*/ 468751 w 2224912"/>
                    <a:gd name="connsiteY42" fmla="*/ 3100662 h 3839904"/>
                    <a:gd name="connsiteX43" fmla="*/ 464783 w 2224912"/>
                    <a:gd name="connsiteY43" fmla="*/ 3114214 h 3839904"/>
                    <a:gd name="connsiteX44" fmla="*/ 689850 w 2224912"/>
                    <a:gd name="connsiteY44" fmla="*/ 2084539 h 3839904"/>
                    <a:gd name="connsiteX45" fmla="*/ 765019 w 2224912"/>
                    <a:gd name="connsiteY45" fmla="*/ 2081685 h 3839904"/>
                    <a:gd name="connsiteX46" fmla="*/ 764185 w 2224912"/>
                    <a:gd name="connsiteY46" fmla="*/ 2083310 h 3839904"/>
                    <a:gd name="connsiteX47" fmla="*/ 578527 w 2224912"/>
                    <a:gd name="connsiteY47" fmla="*/ 2092305 h 3839904"/>
                    <a:gd name="connsiteX48" fmla="*/ 578368 w 2224912"/>
                    <a:gd name="connsiteY48" fmla="*/ 2088778 h 3839904"/>
                    <a:gd name="connsiteX49" fmla="*/ 647583 w 2224912"/>
                    <a:gd name="connsiteY49" fmla="*/ 2086123 h 3839904"/>
                    <a:gd name="connsiteX50" fmla="*/ 393464 w 2224912"/>
                    <a:gd name="connsiteY50" fmla="*/ 3248699 h 3839904"/>
                    <a:gd name="connsiteX51" fmla="*/ 578527 w 2224912"/>
                    <a:gd name="connsiteY51" fmla="*/ 2092305 h 3839904"/>
                    <a:gd name="connsiteX52" fmla="*/ 353856 w 2224912"/>
                    <a:gd name="connsiteY52" fmla="*/ 3496271 h 3839904"/>
                    <a:gd name="connsiteX53" fmla="*/ 354491 w 2224912"/>
                    <a:gd name="connsiteY53" fmla="*/ 3492189 h 3839904"/>
                    <a:gd name="connsiteX54" fmla="*/ 354967 w 2224912"/>
                    <a:gd name="connsiteY54" fmla="*/ 3492428 h 3839904"/>
                    <a:gd name="connsiteX55" fmla="*/ 353856 w 2224912"/>
                    <a:gd name="connsiteY55" fmla="*/ 3496271 h 3839904"/>
                    <a:gd name="connsiteX56" fmla="*/ 49175 w 2224912"/>
                    <a:gd name="connsiteY56" fmla="*/ 1968123 h 3839904"/>
                    <a:gd name="connsiteX57" fmla="*/ 92236 w 2224912"/>
                    <a:gd name="connsiteY57" fmla="*/ 1956473 h 3839904"/>
                    <a:gd name="connsiteX58" fmla="*/ 211298 w 2224912"/>
                    <a:gd name="connsiteY58" fmla="*/ 1944744 h 3839904"/>
                    <a:gd name="connsiteX59" fmla="*/ 230110 w 2224912"/>
                    <a:gd name="connsiteY59" fmla="*/ 1957107 h 3839904"/>
                    <a:gd name="connsiteX60" fmla="*/ 248882 w 2224912"/>
                    <a:gd name="connsiteY60" fmla="*/ 1944744 h 3839904"/>
                    <a:gd name="connsiteX61" fmla="*/ 312263 w 2224912"/>
                    <a:gd name="connsiteY61" fmla="*/ 1946052 h 3839904"/>
                    <a:gd name="connsiteX62" fmla="*/ 422039 w 2224912"/>
                    <a:gd name="connsiteY62" fmla="*/ 1947439 h 3839904"/>
                    <a:gd name="connsiteX63" fmla="*/ 1117166 w 2224912"/>
                    <a:gd name="connsiteY63" fmla="*/ 1930599 h 3839904"/>
                    <a:gd name="connsiteX64" fmla="*/ 1840829 w 2224912"/>
                    <a:gd name="connsiteY64" fmla="*/ 1913362 h 3839904"/>
                    <a:gd name="connsiteX65" fmla="*/ 1944572 w 2224912"/>
                    <a:gd name="connsiteY65" fmla="*/ 1904248 h 3839904"/>
                    <a:gd name="connsiteX66" fmla="*/ 2092170 w 2224912"/>
                    <a:gd name="connsiteY66" fmla="*/ 1896878 h 3839904"/>
                    <a:gd name="connsiteX67" fmla="*/ 2172061 w 2224912"/>
                    <a:gd name="connsiteY67" fmla="*/ 1933531 h 3839904"/>
                    <a:gd name="connsiteX68" fmla="*/ 41912 w 2224912"/>
                    <a:gd name="connsiteY68" fmla="*/ 1988371 h 3839904"/>
                    <a:gd name="connsiteX69" fmla="*/ 49175 w 2224912"/>
                    <a:gd name="connsiteY69" fmla="*/ 1968123 h 3839904"/>
                    <a:gd name="connsiteX70" fmla="*/ 244557 w 2224912"/>
                    <a:gd name="connsiteY70" fmla="*/ 317694 h 3839904"/>
                    <a:gd name="connsiteX71" fmla="*/ 1029695 w 2224912"/>
                    <a:gd name="connsiteY71" fmla="*/ 278427 h 3839904"/>
                    <a:gd name="connsiteX72" fmla="*/ 1029854 w 2224912"/>
                    <a:gd name="connsiteY72" fmla="*/ 278427 h 3839904"/>
                    <a:gd name="connsiteX73" fmla="*/ 1095021 w 2224912"/>
                    <a:gd name="connsiteY73" fmla="*/ 273513 h 3839904"/>
                    <a:gd name="connsiteX74" fmla="*/ 1581312 w 2224912"/>
                    <a:gd name="connsiteY74" fmla="*/ 239991 h 3839904"/>
                    <a:gd name="connsiteX75" fmla="*/ 1961042 w 2224912"/>
                    <a:gd name="connsiteY75" fmla="*/ 275098 h 3839904"/>
                    <a:gd name="connsiteX76" fmla="*/ 1974536 w 2224912"/>
                    <a:gd name="connsiteY76" fmla="*/ 881943 h 3839904"/>
                    <a:gd name="connsiteX77" fmla="*/ 1983387 w 2224912"/>
                    <a:gd name="connsiteY77" fmla="*/ 1032515 h 3839904"/>
                    <a:gd name="connsiteX78" fmla="*/ 1982632 w 2224912"/>
                    <a:gd name="connsiteY78" fmla="*/ 1471433 h 3839904"/>
                    <a:gd name="connsiteX79" fmla="*/ 1963265 w 2224912"/>
                    <a:gd name="connsiteY79" fmla="*/ 1860900 h 3839904"/>
                    <a:gd name="connsiteX80" fmla="*/ 1939690 w 2224912"/>
                    <a:gd name="connsiteY80" fmla="*/ 1863594 h 3839904"/>
                    <a:gd name="connsiteX81" fmla="*/ 1839876 w 2224912"/>
                    <a:gd name="connsiteY81" fmla="*/ 1872390 h 3839904"/>
                    <a:gd name="connsiteX82" fmla="*/ 1116174 w 2224912"/>
                    <a:gd name="connsiteY82" fmla="*/ 1889667 h 3839904"/>
                    <a:gd name="connsiteX83" fmla="*/ 420968 w 2224912"/>
                    <a:gd name="connsiteY83" fmla="*/ 1906467 h 3839904"/>
                    <a:gd name="connsiteX84" fmla="*/ 313534 w 2224912"/>
                    <a:gd name="connsiteY84" fmla="*/ 1905160 h 3839904"/>
                    <a:gd name="connsiteX85" fmla="*/ 250589 w 2224912"/>
                    <a:gd name="connsiteY85" fmla="*/ 1903852 h 3839904"/>
                    <a:gd name="connsiteX86" fmla="*/ 250391 w 2224912"/>
                    <a:gd name="connsiteY86" fmla="*/ 1308181 h 3839904"/>
                    <a:gd name="connsiteX87" fmla="*/ 247374 w 2224912"/>
                    <a:gd name="connsiteY87" fmla="*/ 1139540 h 3839904"/>
                    <a:gd name="connsiteX88" fmla="*/ 244557 w 2224912"/>
                    <a:gd name="connsiteY88" fmla="*/ 317694 h 3839904"/>
                    <a:gd name="connsiteX89" fmla="*/ 1059342 w 2224912"/>
                    <a:gd name="connsiteY89" fmla="*/ 61444 h 3839904"/>
                    <a:gd name="connsiteX90" fmla="*/ 1067517 w 2224912"/>
                    <a:gd name="connsiteY90" fmla="*/ 53321 h 3839904"/>
                    <a:gd name="connsiteX91" fmla="*/ 1064541 w 2224912"/>
                    <a:gd name="connsiteY91" fmla="*/ 234721 h 3839904"/>
                    <a:gd name="connsiteX92" fmla="*/ 1049737 w 2224912"/>
                    <a:gd name="connsiteY92" fmla="*/ 235830 h 3839904"/>
                    <a:gd name="connsiteX93" fmla="*/ 1049181 w 2224912"/>
                    <a:gd name="connsiteY93" fmla="*/ 219069 h 3839904"/>
                    <a:gd name="connsiteX94" fmla="*/ 1059342 w 2224912"/>
                    <a:gd name="connsiteY94" fmla="*/ 61444 h 3839904"/>
                    <a:gd name="connsiteX95" fmla="*/ 1108752 w 2224912"/>
                    <a:gd name="connsiteY95" fmla="*/ 41355 h 3839904"/>
                    <a:gd name="connsiteX96" fmla="*/ 1157886 w 2224912"/>
                    <a:gd name="connsiteY96" fmla="*/ 64891 h 3839904"/>
                    <a:gd name="connsiteX97" fmla="*/ 1158838 w 2224912"/>
                    <a:gd name="connsiteY97" fmla="*/ 162208 h 3839904"/>
                    <a:gd name="connsiteX98" fmla="*/ 1153084 w 2224912"/>
                    <a:gd name="connsiteY98" fmla="*/ 214988 h 3839904"/>
                    <a:gd name="connsiteX99" fmla="*/ 1157886 w 2224912"/>
                    <a:gd name="connsiteY99" fmla="*/ 227707 h 3839904"/>
                    <a:gd name="connsiteX100" fmla="*/ 1105617 w 2224912"/>
                    <a:gd name="connsiteY100" fmla="*/ 231630 h 3839904"/>
                    <a:gd name="connsiteX101" fmla="*/ 1108752 w 2224912"/>
                    <a:gd name="connsiteY101" fmla="*/ 41355 h 3839904"/>
                    <a:gd name="connsiteX102" fmla="*/ 1808126 w 2224912"/>
                    <a:gd name="connsiteY102" fmla="*/ 3705011 h 3839904"/>
                    <a:gd name="connsiteX103" fmla="*/ 1849798 w 2224912"/>
                    <a:gd name="connsiteY103" fmla="*/ 3700533 h 3839904"/>
                    <a:gd name="connsiteX104" fmla="*/ 1631239 w 2224912"/>
                    <a:gd name="connsiteY104" fmla="*/ 2048996 h 3839904"/>
                    <a:gd name="connsiteX105" fmla="*/ 1662830 w 2224912"/>
                    <a:gd name="connsiteY105" fmla="*/ 2047807 h 3839904"/>
                    <a:gd name="connsiteX106" fmla="*/ 1720297 w 2224912"/>
                    <a:gd name="connsiteY106" fmla="*/ 2045905 h 3839904"/>
                    <a:gd name="connsiteX107" fmla="*/ 2040060 w 2224912"/>
                    <a:gd name="connsiteY107" fmla="*/ 2034850 h 3839904"/>
                    <a:gd name="connsiteX108" fmla="*/ 2217424 w 2224912"/>
                    <a:gd name="connsiteY108" fmla="*/ 1969034 h 3839904"/>
                    <a:gd name="connsiteX109" fmla="*/ 2216074 w 2224912"/>
                    <a:gd name="connsiteY109" fmla="*/ 1935670 h 3839904"/>
                    <a:gd name="connsiteX110" fmla="*/ 2095940 w 2224912"/>
                    <a:gd name="connsiteY110" fmla="*/ 1856065 h 3839904"/>
                    <a:gd name="connsiteX111" fmla="*/ 2004302 w 2224912"/>
                    <a:gd name="connsiteY111" fmla="*/ 1856898 h 3839904"/>
                    <a:gd name="connsiteX112" fmla="*/ 2023272 w 2224912"/>
                    <a:gd name="connsiteY112" fmla="*/ 1477337 h 3839904"/>
                    <a:gd name="connsiteX113" fmla="*/ 2024344 w 2224912"/>
                    <a:gd name="connsiteY113" fmla="*/ 1029781 h 3839904"/>
                    <a:gd name="connsiteX114" fmla="*/ 2015573 w 2224912"/>
                    <a:gd name="connsiteY114" fmla="*/ 880200 h 3839904"/>
                    <a:gd name="connsiteX115" fmla="*/ 2001960 w 2224912"/>
                    <a:gd name="connsiteY115" fmla="*/ 261388 h 3839904"/>
                    <a:gd name="connsiteX116" fmla="*/ 1989816 w 2224912"/>
                    <a:gd name="connsiteY116" fmla="*/ 242844 h 3839904"/>
                    <a:gd name="connsiteX117" fmla="*/ 1579169 w 2224912"/>
                    <a:gd name="connsiteY117" fmla="*/ 199059 h 3839904"/>
                    <a:gd name="connsiteX118" fmla="*/ 1190985 w 2224912"/>
                    <a:gd name="connsiteY118" fmla="*/ 225211 h 3839904"/>
                    <a:gd name="connsiteX119" fmla="*/ 1194120 w 2224912"/>
                    <a:gd name="connsiteY119" fmla="*/ 214988 h 3839904"/>
                    <a:gd name="connsiteX120" fmla="*/ 1199399 w 2224912"/>
                    <a:gd name="connsiteY120" fmla="*/ 168390 h 3839904"/>
                    <a:gd name="connsiteX121" fmla="*/ 1192572 w 2224912"/>
                    <a:gd name="connsiteY121" fmla="*/ 43019 h 3839904"/>
                    <a:gd name="connsiteX122" fmla="*/ 1104427 w 2224912"/>
                    <a:gd name="connsiteY122" fmla="*/ -13 h 3839904"/>
                    <a:gd name="connsiteX123" fmla="*/ 1025052 w 2224912"/>
                    <a:gd name="connsiteY123" fmla="*/ 38977 h 3839904"/>
                    <a:gd name="connsiteX124" fmla="*/ 1008184 w 2224912"/>
                    <a:gd name="connsiteY124" fmla="*/ 220575 h 3839904"/>
                    <a:gd name="connsiteX125" fmla="*/ 1008819 w 2224912"/>
                    <a:gd name="connsiteY125" fmla="*/ 238921 h 3839904"/>
                    <a:gd name="connsiteX126" fmla="*/ 229793 w 2224912"/>
                    <a:gd name="connsiteY126" fmla="*/ 276723 h 3839904"/>
                    <a:gd name="connsiteX127" fmla="*/ 214195 w 2224912"/>
                    <a:gd name="connsiteY127" fmla="*/ 283577 h 3839904"/>
                    <a:gd name="connsiteX128" fmla="*/ 206337 w 2224912"/>
                    <a:gd name="connsiteY128" fmla="*/ 1140372 h 3839904"/>
                    <a:gd name="connsiteX129" fmla="*/ 209393 w 2224912"/>
                    <a:gd name="connsiteY129" fmla="*/ 1308181 h 3839904"/>
                    <a:gd name="connsiteX130" fmla="*/ 209552 w 2224912"/>
                    <a:gd name="connsiteY130" fmla="*/ 1903812 h 3839904"/>
                    <a:gd name="connsiteX131" fmla="*/ 22306 w 2224912"/>
                    <a:gd name="connsiteY131" fmla="*/ 1932303 h 3839904"/>
                    <a:gd name="connsiteX132" fmla="*/ 13893 w 2224912"/>
                    <a:gd name="connsiteY132" fmla="*/ 2076931 h 3839904"/>
                    <a:gd name="connsiteX133" fmla="*/ 537292 w 2224912"/>
                    <a:gd name="connsiteY133" fmla="*/ 2090324 h 3839904"/>
                    <a:gd name="connsiteX134" fmla="*/ 261106 w 2224912"/>
                    <a:gd name="connsiteY134" fmla="*/ 3816197 h 3839904"/>
                    <a:gd name="connsiteX135" fmla="*/ 276902 w 2224912"/>
                    <a:gd name="connsiteY135" fmla="*/ 3839377 h 3839904"/>
                    <a:gd name="connsiteX136" fmla="*/ 281386 w 2224912"/>
                    <a:gd name="connsiteY136" fmla="*/ 3839892 h 3839904"/>
                    <a:gd name="connsiteX137" fmla="*/ 301072 w 2224912"/>
                    <a:gd name="connsiteY137" fmla="*/ 3825113 h 3839904"/>
                    <a:gd name="connsiteX138" fmla="*/ 508161 w 2224912"/>
                    <a:gd name="connsiteY138" fmla="*/ 3112035 h 3839904"/>
                    <a:gd name="connsiteX139" fmla="*/ 578646 w 2224912"/>
                    <a:gd name="connsiteY139" fmla="*/ 2899886 h 3839904"/>
                    <a:gd name="connsiteX140" fmla="*/ 663498 w 2224912"/>
                    <a:gd name="connsiteY140" fmla="*/ 2635791 h 3839904"/>
                    <a:gd name="connsiteX141" fmla="*/ 708504 w 2224912"/>
                    <a:gd name="connsiteY141" fmla="*/ 2457165 h 3839904"/>
                    <a:gd name="connsiteX142" fmla="*/ 803595 w 2224912"/>
                    <a:gd name="connsiteY142" fmla="*/ 2094722 h 3839904"/>
                    <a:gd name="connsiteX143" fmla="*/ 802246 w 2224912"/>
                    <a:gd name="connsiteY143" fmla="*/ 2080299 h 3839904"/>
                    <a:gd name="connsiteX144" fmla="*/ 1010724 w 2224912"/>
                    <a:gd name="connsiteY144" fmla="*/ 2072454 h 3839904"/>
                    <a:gd name="connsiteX145" fmla="*/ 1090377 w 2224912"/>
                    <a:gd name="connsiteY145" fmla="*/ 3145161 h 3839904"/>
                    <a:gd name="connsiteX146" fmla="*/ 1111015 w 2224912"/>
                    <a:gd name="connsiteY146" fmla="*/ 3164101 h 3839904"/>
                    <a:gd name="connsiteX147" fmla="*/ 1131335 w 2224912"/>
                    <a:gd name="connsiteY147" fmla="*/ 3144844 h 3839904"/>
                    <a:gd name="connsiteX148" fmla="*/ 1193327 w 2224912"/>
                    <a:gd name="connsiteY148" fmla="*/ 2065519 h 3839904"/>
                    <a:gd name="connsiteX149" fmla="*/ 1372476 w 2224912"/>
                    <a:gd name="connsiteY149" fmla="*/ 2058783 h 3839904"/>
                    <a:gd name="connsiteX150" fmla="*/ 1580082 w 2224912"/>
                    <a:gd name="connsiteY150" fmla="*/ 2908762 h 3839904"/>
                    <a:gd name="connsiteX151" fmla="*/ 1711090 w 2224912"/>
                    <a:gd name="connsiteY151" fmla="*/ 3375337 h 3839904"/>
                    <a:gd name="connsiteX152" fmla="*/ 1808126 w 2224912"/>
                    <a:gd name="connsiteY152" fmla="*/ 3705011 h 383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2224912" h="3839904">
                      <a:moveTo>
                        <a:pt x="1842376" y="3722803"/>
                      </a:moveTo>
                      <a:cubicBezTo>
                        <a:pt x="1874285" y="3719554"/>
                        <a:pt x="1676522" y="3744517"/>
                        <a:pt x="1821421" y="3725180"/>
                      </a:cubicBezTo>
                      <a:cubicBezTo>
                        <a:pt x="1824081" y="3726409"/>
                        <a:pt x="1826898" y="3727241"/>
                        <a:pt x="1829954" y="3727241"/>
                      </a:cubicBezTo>
                      <a:cubicBezTo>
                        <a:pt x="1831225" y="3727241"/>
                        <a:pt x="1832574" y="3727122"/>
                        <a:pt x="1833883" y="3726924"/>
                      </a:cubicBezTo>
                      <a:cubicBezTo>
                        <a:pt x="1837138" y="3726250"/>
                        <a:pt x="1839916" y="3724705"/>
                        <a:pt x="1842376" y="3722803"/>
                      </a:cubicBezTo>
                      <a:close/>
                      <a:moveTo>
                        <a:pt x="1773797" y="3439490"/>
                      </a:moveTo>
                      <a:cubicBezTo>
                        <a:pt x="1773836" y="3439450"/>
                        <a:pt x="1773836" y="3439410"/>
                        <a:pt x="1773876" y="3439370"/>
                      </a:cubicBezTo>
                      <a:lnTo>
                        <a:pt x="1773916" y="3439925"/>
                      </a:lnTo>
                      <a:cubicBezTo>
                        <a:pt x="1773876" y="3439767"/>
                        <a:pt x="1773836" y="3439648"/>
                        <a:pt x="1773797" y="3439490"/>
                      </a:cubicBezTo>
                      <a:close/>
                      <a:moveTo>
                        <a:pt x="1507652" y="2053671"/>
                      </a:moveTo>
                      <a:lnTo>
                        <a:pt x="1590043" y="2050541"/>
                      </a:lnTo>
                      <a:lnTo>
                        <a:pt x="1749309" y="3253929"/>
                      </a:lnTo>
                      <a:cubicBezTo>
                        <a:pt x="1685532" y="2850634"/>
                        <a:pt x="1605521" y="2450191"/>
                        <a:pt x="1507652" y="2053671"/>
                      </a:cubicBezTo>
                      <a:close/>
                      <a:moveTo>
                        <a:pt x="1620127" y="2899807"/>
                      </a:moveTo>
                      <a:cubicBezTo>
                        <a:pt x="1555554" y="2613284"/>
                        <a:pt x="1486340" y="2330130"/>
                        <a:pt x="1414466" y="2057198"/>
                      </a:cubicBezTo>
                      <a:lnTo>
                        <a:pt x="1465901" y="2055216"/>
                      </a:lnTo>
                      <a:cubicBezTo>
                        <a:pt x="1558849" y="2430696"/>
                        <a:pt x="1635723" y="2809583"/>
                        <a:pt x="1698073" y="3191125"/>
                      </a:cubicBezTo>
                      <a:cubicBezTo>
                        <a:pt x="1669299" y="3094164"/>
                        <a:pt x="1641915" y="2996451"/>
                        <a:pt x="1620127" y="2899807"/>
                      </a:cubicBezTo>
                      <a:close/>
                      <a:moveTo>
                        <a:pt x="1029616" y="2030887"/>
                      </a:moveTo>
                      <a:cubicBezTo>
                        <a:pt x="1029100" y="2030887"/>
                        <a:pt x="1028703" y="2030690"/>
                        <a:pt x="1028187" y="2030729"/>
                      </a:cubicBezTo>
                      <a:cubicBezTo>
                        <a:pt x="1027909" y="2030769"/>
                        <a:pt x="1027631" y="2030927"/>
                        <a:pt x="1027314" y="2030966"/>
                      </a:cubicBezTo>
                      <a:lnTo>
                        <a:pt x="133630" y="2064568"/>
                      </a:lnTo>
                      <a:cubicBezTo>
                        <a:pt x="125057" y="2064925"/>
                        <a:pt x="116485" y="2065836"/>
                        <a:pt x="107952" y="2066747"/>
                      </a:cubicBezTo>
                      <a:cubicBezTo>
                        <a:pt x="99141" y="2067698"/>
                        <a:pt x="90450" y="2068689"/>
                        <a:pt x="82076" y="2068689"/>
                      </a:cubicBezTo>
                      <a:cubicBezTo>
                        <a:pt x="64931" y="2068689"/>
                        <a:pt x="55445" y="2064410"/>
                        <a:pt x="47032" y="2052800"/>
                      </a:cubicBezTo>
                      <a:cubicBezTo>
                        <a:pt x="43856" y="2048401"/>
                        <a:pt x="41952" y="2039565"/>
                        <a:pt x="40920" y="2029342"/>
                      </a:cubicBezTo>
                      <a:cubicBezTo>
                        <a:pt x="753351" y="2010996"/>
                        <a:pt x="1465782" y="1992690"/>
                        <a:pt x="2178213" y="1974343"/>
                      </a:cubicBezTo>
                      <a:cubicBezTo>
                        <a:pt x="2178371" y="1978900"/>
                        <a:pt x="2178609" y="1983140"/>
                        <a:pt x="2178649" y="1988291"/>
                      </a:cubicBezTo>
                      <a:cubicBezTo>
                        <a:pt x="2105148" y="1992254"/>
                        <a:pt x="1819834" y="2001645"/>
                        <a:pt x="1718948" y="2004973"/>
                      </a:cubicBezTo>
                      <a:lnTo>
                        <a:pt x="1029616" y="2030887"/>
                      </a:lnTo>
                      <a:close/>
                      <a:moveTo>
                        <a:pt x="1126969" y="2505705"/>
                      </a:moveTo>
                      <a:cubicBezTo>
                        <a:pt x="1121532" y="2360006"/>
                        <a:pt x="1116135" y="2214348"/>
                        <a:pt x="1110697" y="2068649"/>
                      </a:cubicBezTo>
                      <a:lnTo>
                        <a:pt x="1152131" y="2067104"/>
                      </a:lnTo>
                      <a:lnTo>
                        <a:pt x="1126969" y="2505705"/>
                      </a:lnTo>
                      <a:close/>
                      <a:moveTo>
                        <a:pt x="1051801" y="2070908"/>
                      </a:moveTo>
                      <a:lnTo>
                        <a:pt x="1069740" y="2070195"/>
                      </a:lnTo>
                      <a:cubicBezTo>
                        <a:pt x="1075772" y="2232099"/>
                        <a:pt x="1081805" y="2394044"/>
                        <a:pt x="1087797" y="2555948"/>
                      </a:cubicBezTo>
                      <a:lnTo>
                        <a:pt x="1051801" y="2070908"/>
                      </a:lnTo>
                      <a:close/>
                      <a:moveTo>
                        <a:pt x="764185" y="2083310"/>
                      </a:moveTo>
                      <a:cubicBezTo>
                        <a:pt x="729181" y="2203887"/>
                        <a:pt x="698423" y="2327633"/>
                        <a:pt x="668657" y="2447299"/>
                      </a:cubicBezTo>
                      <a:cubicBezTo>
                        <a:pt x="653894" y="2506775"/>
                        <a:pt x="639090" y="2566250"/>
                        <a:pt x="623771" y="2625568"/>
                      </a:cubicBezTo>
                      <a:cubicBezTo>
                        <a:pt x="600832" y="2714247"/>
                        <a:pt x="569875" y="2801698"/>
                        <a:pt x="539991" y="2886256"/>
                      </a:cubicBezTo>
                      <a:cubicBezTo>
                        <a:pt x="515424" y="2955757"/>
                        <a:pt x="489945" y="3027635"/>
                        <a:pt x="468751" y="3100662"/>
                      </a:cubicBezTo>
                      <a:lnTo>
                        <a:pt x="464783" y="3114214"/>
                      </a:lnTo>
                      <a:cubicBezTo>
                        <a:pt x="539832" y="2770989"/>
                        <a:pt x="614841" y="2427764"/>
                        <a:pt x="689850" y="2084539"/>
                      </a:cubicBezTo>
                      <a:lnTo>
                        <a:pt x="765019" y="2081685"/>
                      </a:lnTo>
                      <a:cubicBezTo>
                        <a:pt x="764781" y="2082320"/>
                        <a:pt x="764344" y="2082716"/>
                        <a:pt x="764185" y="2083310"/>
                      </a:cubicBezTo>
                      <a:close/>
                      <a:moveTo>
                        <a:pt x="578527" y="2092305"/>
                      </a:moveTo>
                      <a:cubicBezTo>
                        <a:pt x="578726" y="2091037"/>
                        <a:pt x="578408" y="2089928"/>
                        <a:pt x="578368" y="2088778"/>
                      </a:cubicBezTo>
                      <a:lnTo>
                        <a:pt x="647583" y="2086123"/>
                      </a:lnTo>
                      <a:cubicBezTo>
                        <a:pt x="562851" y="2473688"/>
                        <a:pt x="478157" y="2861174"/>
                        <a:pt x="393464" y="3248699"/>
                      </a:cubicBezTo>
                      <a:lnTo>
                        <a:pt x="578527" y="2092305"/>
                      </a:lnTo>
                      <a:close/>
                      <a:moveTo>
                        <a:pt x="353856" y="3496271"/>
                      </a:moveTo>
                      <a:lnTo>
                        <a:pt x="354491" y="3492189"/>
                      </a:lnTo>
                      <a:cubicBezTo>
                        <a:pt x="354650" y="3492308"/>
                        <a:pt x="354809" y="3492348"/>
                        <a:pt x="354967" y="3492428"/>
                      </a:cubicBezTo>
                      <a:lnTo>
                        <a:pt x="353856" y="3496271"/>
                      </a:lnTo>
                      <a:close/>
                      <a:moveTo>
                        <a:pt x="49175" y="1968123"/>
                      </a:moveTo>
                      <a:cubicBezTo>
                        <a:pt x="52945" y="1964952"/>
                        <a:pt x="69892" y="1961307"/>
                        <a:pt x="92236" y="1956473"/>
                      </a:cubicBezTo>
                      <a:cubicBezTo>
                        <a:pt x="125970" y="1949222"/>
                        <a:pt x="164546" y="1945537"/>
                        <a:pt x="211298" y="1944744"/>
                      </a:cubicBezTo>
                      <a:cubicBezTo>
                        <a:pt x="214434" y="1951996"/>
                        <a:pt x="221657" y="1957107"/>
                        <a:pt x="230110" y="1957107"/>
                      </a:cubicBezTo>
                      <a:cubicBezTo>
                        <a:pt x="238524" y="1957107"/>
                        <a:pt x="245747" y="1951996"/>
                        <a:pt x="248882" y="1944744"/>
                      </a:cubicBezTo>
                      <a:cubicBezTo>
                        <a:pt x="269996" y="1945022"/>
                        <a:pt x="291189" y="1945418"/>
                        <a:pt x="312263" y="1946052"/>
                      </a:cubicBezTo>
                      <a:cubicBezTo>
                        <a:pt x="349292" y="1947241"/>
                        <a:pt x="386201" y="1948350"/>
                        <a:pt x="422039" y="1947439"/>
                      </a:cubicBezTo>
                      <a:cubicBezTo>
                        <a:pt x="653695" y="1941455"/>
                        <a:pt x="885470" y="1935988"/>
                        <a:pt x="1117166" y="1930599"/>
                      </a:cubicBezTo>
                      <a:lnTo>
                        <a:pt x="1840829" y="1913362"/>
                      </a:lnTo>
                      <a:cubicBezTo>
                        <a:pt x="1875714" y="1912530"/>
                        <a:pt x="1910718" y="1908329"/>
                        <a:pt x="1944572" y="1904248"/>
                      </a:cubicBezTo>
                      <a:cubicBezTo>
                        <a:pt x="1993348" y="1898384"/>
                        <a:pt x="2043354" y="1892242"/>
                        <a:pt x="2092170" y="1896878"/>
                      </a:cubicBezTo>
                      <a:cubicBezTo>
                        <a:pt x="2141581" y="1901396"/>
                        <a:pt x="2162893" y="1908964"/>
                        <a:pt x="2172061" y="1933531"/>
                      </a:cubicBezTo>
                      <a:cubicBezTo>
                        <a:pt x="1462011" y="1951837"/>
                        <a:pt x="751962" y="1970104"/>
                        <a:pt x="41912" y="1988371"/>
                      </a:cubicBezTo>
                      <a:cubicBezTo>
                        <a:pt x="43460" y="1978742"/>
                        <a:pt x="45841" y="1970936"/>
                        <a:pt x="49175" y="1968123"/>
                      </a:cubicBezTo>
                      <a:close/>
                      <a:moveTo>
                        <a:pt x="244557" y="317694"/>
                      </a:moveTo>
                      <a:cubicBezTo>
                        <a:pt x="508915" y="317021"/>
                        <a:pt x="772798" y="298080"/>
                        <a:pt x="1029695" y="278427"/>
                      </a:cubicBezTo>
                      <a:lnTo>
                        <a:pt x="1029854" y="278427"/>
                      </a:lnTo>
                      <a:cubicBezTo>
                        <a:pt x="1051483" y="276762"/>
                        <a:pt x="1073470" y="275138"/>
                        <a:pt x="1095021" y="273513"/>
                      </a:cubicBezTo>
                      <a:cubicBezTo>
                        <a:pt x="1253850" y="261229"/>
                        <a:pt x="1418157" y="248589"/>
                        <a:pt x="1581312" y="239991"/>
                      </a:cubicBezTo>
                      <a:cubicBezTo>
                        <a:pt x="1703510" y="233532"/>
                        <a:pt x="1841543" y="226281"/>
                        <a:pt x="1961042" y="275098"/>
                      </a:cubicBezTo>
                      <a:cubicBezTo>
                        <a:pt x="1962987" y="519421"/>
                        <a:pt x="1967194" y="707041"/>
                        <a:pt x="1974536" y="881943"/>
                      </a:cubicBezTo>
                      <a:cubicBezTo>
                        <a:pt x="1976679" y="931434"/>
                        <a:pt x="1980013" y="981796"/>
                        <a:pt x="1983387" y="1032515"/>
                      </a:cubicBezTo>
                      <a:cubicBezTo>
                        <a:pt x="1993149" y="1178689"/>
                        <a:pt x="2003230" y="1329855"/>
                        <a:pt x="1982632" y="1471433"/>
                      </a:cubicBezTo>
                      <a:cubicBezTo>
                        <a:pt x="1963900" y="1600846"/>
                        <a:pt x="1963304" y="1726454"/>
                        <a:pt x="1963265" y="1860900"/>
                      </a:cubicBezTo>
                      <a:cubicBezTo>
                        <a:pt x="1955407" y="1861771"/>
                        <a:pt x="1947509" y="1862643"/>
                        <a:pt x="1939690" y="1863594"/>
                      </a:cubicBezTo>
                      <a:cubicBezTo>
                        <a:pt x="1906829" y="1867556"/>
                        <a:pt x="1872817" y="1871598"/>
                        <a:pt x="1839876" y="1872390"/>
                      </a:cubicBezTo>
                      <a:lnTo>
                        <a:pt x="1116174" y="1889667"/>
                      </a:lnTo>
                      <a:cubicBezTo>
                        <a:pt x="884478" y="1895095"/>
                        <a:pt x="652703" y="1900484"/>
                        <a:pt x="420968" y="1906467"/>
                      </a:cubicBezTo>
                      <a:cubicBezTo>
                        <a:pt x="385725" y="1907418"/>
                        <a:pt x="349768" y="1906230"/>
                        <a:pt x="313534" y="1905160"/>
                      </a:cubicBezTo>
                      <a:cubicBezTo>
                        <a:pt x="292618" y="1904486"/>
                        <a:pt x="271584" y="1904130"/>
                        <a:pt x="250589" y="1903852"/>
                      </a:cubicBezTo>
                      <a:lnTo>
                        <a:pt x="250391" y="1308181"/>
                      </a:lnTo>
                      <a:cubicBezTo>
                        <a:pt x="250391" y="1284961"/>
                        <a:pt x="249081" y="1222632"/>
                        <a:pt x="247374" y="1139540"/>
                      </a:cubicBezTo>
                      <a:cubicBezTo>
                        <a:pt x="242651" y="915228"/>
                        <a:pt x="231976" y="404709"/>
                        <a:pt x="244557" y="317694"/>
                      </a:cubicBezTo>
                      <a:close/>
                      <a:moveTo>
                        <a:pt x="1059342" y="61444"/>
                      </a:moveTo>
                      <a:cubicBezTo>
                        <a:pt x="1061604" y="57997"/>
                        <a:pt x="1064580" y="55699"/>
                        <a:pt x="1067517" y="53321"/>
                      </a:cubicBezTo>
                      <a:cubicBezTo>
                        <a:pt x="1066525" y="113787"/>
                        <a:pt x="1065533" y="174254"/>
                        <a:pt x="1064541" y="234721"/>
                      </a:cubicBezTo>
                      <a:cubicBezTo>
                        <a:pt x="1059580" y="235077"/>
                        <a:pt x="1054658" y="235434"/>
                        <a:pt x="1049737" y="235830"/>
                      </a:cubicBezTo>
                      <a:cubicBezTo>
                        <a:pt x="1049578" y="230481"/>
                        <a:pt x="1049420" y="225092"/>
                        <a:pt x="1049181" y="219069"/>
                      </a:cubicBezTo>
                      <a:cubicBezTo>
                        <a:pt x="1047396" y="172075"/>
                        <a:pt x="1044141" y="84584"/>
                        <a:pt x="1059342" y="61444"/>
                      </a:cubicBezTo>
                      <a:close/>
                      <a:moveTo>
                        <a:pt x="1108752" y="41355"/>
                      </a:moveTo>
                      <a:cubicBezTo>
                        <a:pt x="1129985" y="42504"/>
                        <a:pt x="1149472" y="51538"/>
                        <a:pt x="1157886" y="64891"/>
                      </a:cubicBezTo>
                      <a:cubicBezTo>
                        <a:pt x="1170665" y="85060"/>
                        <a:pt x="1164117" y="127854"/>
                        <a:pt x="1158838" y="162208"/>
                      </a:cubicBezTo>
                      <a:cubicBezTo>
                        <a:pt x="1155901" y="181426"/>
                        <a:pt x="1153084" y="199613"/>
                        <a:pt x="1153084" y="214988"/>
                      </a:cubicBezTo>
                      <a:cubicBezTo>
                        <a:pt x="1153084" y="219862"/>
                        <a:pt x="1155028" y="224181"/>
                        <a:pt x="1157886" y="227707"/>
                      </a:cubicBezTo>
                      <a:cubicBezTo>
                        <a:pt x="1140542" y="229015"/>
                        <a:pt x="1123000" y="230323"/>
                        <a:pt x="1105617" y="231630"/>
                      </a:cubicBezTo>
                      <a:cubicBezTo>
                        <a:pt x="1106649" y="168191"/>
                        <a:pt x="1107721" y="104793"/>
                        <a:pt x="1108752" y="41355"/>
                      </a:cubicBezTo>
                      <a:close/>
                      <a:moveTo>
                        <a:pt x="1808126" y="3705011"/>
                      </a:moveTo>
                      <a:cubicBezTo>
                        <a:pt x="1666918" y="3726012"/>
                        <a:pt x="1880437" y="3697799"/>
                        <a:pt x="1849798" y="3700533"/>
                      </a:cubicBezTo>
                      <a:lnTo>
                        <a:pt x="1631239" y="2048996"/>
                      </a:lnTo>
                      <a:lnTo>
                        <a:pt x="1662830" y="2047807"/>
                      </a:lnTo>
                      <a:lnTo>
                        <a:pt x="1720297" y="2045905"/>
                      </a:lnTo>
                      <a:cubicBezTo>
                        <a:pt x="1826859" y="2042418"/>
                        <a:pt x="1933499" y="2039209"/>
                        <a:pt x="2040060" y="2034850"/>
                      </a:cubicBezTo>
                      <a:cubicBezTo>
                        <a:pt x="2103917" y="2032234"/>
                        <a:pt x="2208296" y="2047450"/>
                        <a:pt x="2217424" y="1969034"/>
                      </a:cubicBezTo>
                      <a:cubicBezTo>
                        <a:pt x="2227822" y="1960594"/>
                        <a:pt x="2227425" y="1942605"/>
                        <a:pt x="2216074" y="1935670"/>
                      </a:cubicBezTo>
                      <a:cubicBezTo>
                        <a:pt x="2204763" y="1881227"/>
                        <a:pt x="2151027" y="1861137"/>
                        <a:pt x="2095940" y="1856065"/>
                      </a:cubicBezTo>
                      <a:cubicBezTo>
                        <a:pt x="2065381" y="1853252"/>
                        <a:pt x="2034703" y="1854401"/>
                        <a:pt x="2004302" y="1856898"/>
                      </a:cubicBezTo>
                      <a:cubicBezTo>
                        <a:pt x="2004342" y="1726851"/>
                        <a:pt x="2004976" y="1603302"/>
                        <a:pt x="2023272" y="1477337"/>
                      </a:cubicBezTo>
                      <a:cubicBezTo>
                        <a:pt x="2044465" y="1331441"/>
                        <a:pt x="2034226" y="1178094"/>
                        <a:pt x="2024344" y="1029781"/>
                      </a:cubicBezTo>
                      <a:cubicBezTo>
                        <a:pt x="2020970" y="979419"/>
                        <a:pt x="2017597" y="929413"/>
                        <a:pt x="2015573" y="880200"/>
                      </a:cubicBezTo>
                      <a:cubicBezTo>
                        <a:pt x="2008032" y="702643"/>
                        <a:pt x="2003826" y="511773"/>
                        <a:pt x="2001960" y="261388"/>
                      </a:cubicBezTo>
                      <a:cubicBezTo>
                        <a:pt x="2001881" y="253384"/>
                        <a:pt x="1997118" y="246133"/>
                        <a:pt x="1989816" y="242844"/>
                      </a:cubicBezTo>
                      <a:cubicBezTo>
                        <a:pt x="1858569" y="184398"/>
                        <a:pt x="1710217" y="192244"/>
                        <a:pt x="1579169" y="199059"/>
                      </a:cubicBezTo>
                      <a:cubicBezTo>
                        <a:pt x="1449034" y="205953"/>
                        <a:pt x="1319017" y="215464"/>
                        <a:pt x="1190985" y="225211"/>
                      </a:cubicBezTo>
                      <a:cubicBezTo>
                        <a:pt x="1192771" y="222160"/>
                        <a:pt x="1194120" y="218792"/>
                        <a:pt x="1194120" y="214988"/>
                      </a:cubicBezTo>
                      <a:cubicBezTo>
                        <a:pt x="1194120" y="202704"/>
                        <a:pt x="1196660" y="186062"/>
                        <a:pt x="1199399" y="168390"/>
                      </a:cubicBezTo>
                      <a:cubicBezTo>
                        <a:pt x="1206027" y="125160"/>
                        <a:pt x="1213567" y="76144"/>
                        <a:pt x="1192572" y="43019"/>
                      </a:cubicBezTo>
                      <a:cubicBezTo>
                        <a:pt x="1176261" y="17223"/>
                        <a:pt x="1142130" y="344"/>
                        <a:pt x="1104427" y="-13"/>
                      </a:cubicBezTo>
                      <a:cubicBezTo>
                        <a:pt x="1070256" y="-13"/>
                        <a:pt x="1041323" y="14172"/>
                        <a:pt x="1025052" y="38977"/>
                      </a:cubicBezTo>
                      <a:cubicBezTo>
                        <a:pt x="1004335" y="70479"/>
                        <a:pt x="1005168" y="139860"/>
                        <a:pt x="1008184" y="220575"/>
                      </a:cubicBezTo>
                      <a:cubicBezTo>
                        <a:pt x="1008422" y="227153"/>
                        <a:pt x="1008661" y="233215"/>
                        <a:pt x="1008819" y="238921"/>
                      </a:cubicBezTo>
                      <a:cubicBezTo>
                        <a:pt x="753589" y="258376"/>
                        <a:pt x="491691" y="276723"/>
                        <a:pt x="229793" y="276723"/>
                      </a:cubicBezTo>
                      <a:cubicBezTo>
                        <a:pt x="224356" y="276802"/>
                        <a:pt x="218005" y="279655"/>
                        <a:pt x="214195" y="283577"/>
                      </a:cubicBezTo>
                      <a:cubicBezTo>
                        <a:pt x="198956" y="299388"/>
                        <a:pt x="190145" y="367541"/>
                        <a:pt x="206337" y="1140372"/>
                      </a:cubicBezTo>
                      <a:cubicBezTo>
                        <a:pt x="208044" y="1223068"/>
                        <a:pt x="209393" y="1285120"/>
                        <a:pt x="209393" y="1308181"/>
                      </a:cubicBezTo>
                      <a:lnTo>
                        <a:pt x="209552" y="1903812"/>
                      </a:lnTo>
                      <a:cubicBezTo>
                        <a:pt x="153275" y="1904843"/>
                        <a:pt x="55803" y="1885982"/>
                        <a:pt x="22306" y="1932303"/>
                      </a:cubicBezTo>
                      <a:cubicBezTo>
                        <a:pt x="-633" y="1964041"/>
                        <a:pt x="-9801" y="2044598"/>
                        <a:pt x="13893" y="2076931"/>
                      </a:cubicBezTo>
                      <a:cubicBezTo>
                        <a:pt x="47032" y="2122142"/>
                        <a:pt x="534910" y="2105143"/>
                        <a:pt x="537292" y="2090324"/>
                      </a:cubicBezTo>
                      <a:cubicBezTo>
                        <a:pt x="537252" y="2090522"/>
                        <a:pt x="261106" y="3816197"/>
                        <a:pt x="261106" y="3816197"/>
                      </a:cubicBezTo>
                      <a:cubicBezTo>
                        <a:pt x="259399" y="3826895"/>
                        <a:pt x="266305" y="3837039"/>
                        <a:pt x="276902" y="3839377"/>
                      </a:cubicBezTo>
                      <a:cubicBezTo>
                        <a:pt x="278410" y="3839733"/>
                        <a:pt x="279879" y="3839892"/>
                        <a:pt x="281386" y="3839892"/>
                      </a:cubicBezTo>
                      <a:cubicBezTo>
                        <a:pt x="290356" y="3839892"/>
                        <a:pt x="298492" y="3834067"/>
                        <a:pt x="301072" y="3825113"/>
                      </a:cubicBezTo>
                      <a:lnTo>
                        <a:pt x="508161" y="3112035"/>
                      </a:lnTo>
                      <a:cubicBezTo>
                        <a:pt x="529037" y="3040196"/>
                        <a:pt x="554278" y="2968872"/>
                        <a:pt x="578646" y="2899886"/>
                      </a:cubicBezTo>
                      <a:cubicBezTo>
                        <a:pt x="608888" y="2814496"/>
                        <a:pt x="640122" y="2726214"/>
                        <a:pt x="663498" y="2635791"/>
                      </a:cubicBezTo>
                      <a:cubicBezTo>
                        <a:pt x="678857" y="2576355"/>
                        <a:pt x="693661" y="2516799"/>
                        <a:pt x="708504" y="2457165"/>
                      </a:cubicBezTo>
                      <a:cubicBezTo>
                        <a:pt x="738150" y="2337896"/>
                        <a:pt x="768789" y="2214546"/>
                        <a:pt x="803595" y="2094722"/>
                      </a:cubicBezTo>
                      <a:cubicBezTo>
                        <a:pt x="805024" y="2089729"/>
                        <a:pt x="804309" y="2084658"/>
                        <a:pt x="802246" y="2080299"/>
                      </a:cubicBezTo>
                      <a:lnTo>
                        <a:pt x="1010724" y="2072454"/>
                      </a:lnTo>
                      <a:lnTo>
                        <a:pt x="1090377" y="3145161"/>
                      </a:lnTo>
                      <a:cubicBezTo>
                        <a:pt x="1091171" y="3155859"/>
                        <a:pt x="1100101" y="3164101"/>
                        <a:pt x="1111015" y="3164101"/>
                      </a:cubicBezTo>
                      <a:cubicBezTo>
                        <a:pt x="1121810" y="3164061"/>
                        <a:pt x="1130700" y="3155622"/>
                        <a:pt x="1131335" y="3144844"/>
                      </a:cubicBezTo>
                      <a:lnTo>
                        <a:pt x="1193327" y="2065519"/>
                      </a:lnTo>
                      <a:lnTo>
                        <a:pt x="1372476" y="2058783"/>
                      </a:lnTo>
                      <a:cubicBezTo>
                        <a:pt x="1445065" y="2333894"/>
                        <a:pt x="1514954" y="2619664"/>
                        <a:pt x="1580082" y="2908762"/>
                      </a:cubicBezTo>
                      <a:cubicBezTo>
                        <a:pt x="1615205" y="3064525"/>
                        <a:pt x="1663941" y="3222507"/>
                        <a:pt x="1711090" y="3375337"/>
                      </a:cubicBezTo>
                      <a:cubicBezTo>
                        <a:pt x="1744507" y="3483432"/>
                        <a:pt x="1778837" y="3595173"/>
                        <a:pt x="1808126" y="3705011"/>
                      </a:cubicBezTo>
                      <a:close/>
                    </a:path>
                  </a:pathLst>
                </a:custGeom>
                <a:grpFill/>
                <a:ln w="39688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LT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AF3CF9B-095D-4F8A-9DD8-19BDBE31BF98}"/>
                  </a:ext>
                </a:extLst>
              </p:cNvPr>
              <p:cNvSpPr txBox="1"/>
              <p:nvPr/>
            </p:nvSpPr>
            <p:spPr>
              <a:xfrm>
                <a:off x="7755339" y="5203548"/>
                <a:ext cx="3797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EFFECTS OF WRITING</a:t>
                </a:r>
              </a:p>
              <a:p>
                <a:pPr algn="ctr"/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 STYLES</a:t>
                </a:r>
                <a:r>
                  <a:rPr lang="en-LT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?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12866-8913-4BF7-AA61-94525E3A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687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40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2C57D1C-FE2E-4669-A3E4-8117F7F8F5C6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184" name="Oval 183">
              <a:hlinkClick r:id="rId6" action="ppaction://hlinksldjump"/>
              <a:extLst>
                <a:ext uri="{FF2B5EF4-FFF2-40B4-BE49-F238E27FC236}">
                  <a16:creationId xmlns:a16="http://schemas.microsoft.com/office/drawing/2014/main" id="{86E66A1B-FC3B-4C17-A112-FFB5844B397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5" name="Graphic 184" descr="Lightbulb with solid fill">
              <a:extLst>
                <a:ext uri="{FF2B5EF4-FFF2-40B4-BE49-F238E27FC236}">
                  <a16:creationId xmlns:a16="http://schemas.microsoft.com/office/drawing/2014/main" id="{7AE4E14D-CABB-4E97-BC7E-3A82A54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E43883-790C-41B9-9C52-A0DE1553B85F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7C4B831-3B23-40C8-808D-AA266284B25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8" name="Graphic 187" descr="Bar chart with solid fill">
              <a:extLst>
                <a:ext uri="{FF2B5EF4-FFF2-40B4-BE49-F238E27FC236}">
                  <a16:creationId xmlns:a16="http://schemas.microsoft.com/office/drawing/2014/main" id="{9A10B04E-5DC3-4DCC-BA0C-E7DAE71A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29D288-19E0-4513-A38D-83C27BCA824F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815AD4C-DC4B-4DDD-B37C-7D3CC1F8BB82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1" name="Graphic 190" descr="Clipboard Badge with solid fill">
              <a:extLst>
                <a:ext uri="{FF2B5EF4-FFF2-40B4-BE49-F238E27FC236}">
                  <a16:creationId xmlns:a16="http://schemas.microsoft.com/office/drawing/2014/main" id="{2B0D91FF-5F4E-44EC-9B41-B939DC2A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C77F65-A55F-4CFF-9F0C-78B7220B9C0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3EBEA5C-FB5D-435B-95AB-2F3B9176875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Internet Of Things with solid fill">
              <a:extLst>
                <a:ext uri="{FF2B5EF4-FFF2-40B4-BE49-F238E27FC236}">
                  <a16:creationId xmlns:a16="http://schemas.microsoft.com/office/drawing/2014/main" id="{58A5B866-3F54-4358-9B8C-9796DA8D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B6F1AB3-6A74-4A9C-95C6-ECE02C7B8D76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89CA5C8-2F29-4557-8B8D-ADB2979CF9A2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0" name="Graphic 199" descr="Research with solid fill">
              <a:extLst>
                <a:ext uri="{FF2B5EF4-FFF2-40B4-BE49-F238E27FC236}">
                  <a16:creationId xmlns:a16="http://schemas.microsoft.com/office/drawing/2014/main" id="{53A277C8-C881-4F0C-8AF5-F9ECBC58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6D0673-79E7-473A-869B-037D56718CB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BC5DE5F-F7D3-40E4-906F-92E91F773F4C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4" name="Graphic 203" descr="Pencil with solid fill">
              <a:extLst>
                <a:ext uri="{FF2B5EF4-FFF2-40B4-BE49-F238E27FC236}">
                  <a16:creationId xmlns:a16="http://schemas.microsoft.com/office/drawing/2014/main" id="{6608A893-477D-4925-A067-BBC9DE3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12" name="Graphic 211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213CB2D9-DB9C-417E-8916-93F4C5316A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13" name="Graphic 212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C8EE4150-1FAA-472B-87EE-C56A95D65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14" name="Graphic 213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5084A9F2-C6B2-4633-8BF0-F34784932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15" name="Graphic 214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6340C30-2261-40C0-853E-BFDCFC2448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16" name="Graphic 215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1760E0-F18E-4F73-9473-C4449FD081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17" name="Graphic 216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C9AF6DF0-4392-4C0A-8DA8-6527B5B2891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18" name="Graphic 217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D305DF0-ED55-4DA0-A56E-1954462900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5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croll: Horizontal 55">
            <a:extLst>
              <a:ext uri="{FF2B5EF4-FFF2-40B4-BE49-F238E27FC236}">
                <a16:creationId xmlns:a16="http://schemas.microsoft.com/office/drawing/2014/main" id="{D534A776-638E-4796-BE9C-B37A528F63C6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635299-26EB-40FD-A6AF-8C0C12C661C9}"/>
              </a:ext>
            </a:extLst>
          </p:cNvPr>
          <p:cNvGrpSpPr/>
          <p:nvPr/>
        </p:nvGrpSpPr>
        <p:grpSpPr>
          <a:xfrm>
            <a:off x="784901" y="4928915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7D17F4-E65A-4FA5-A565-865EE011ABFC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D41F4310-B799-4824-AEC1-3F625123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3B1BCF-0D56-4F92-8F61-50937F6E0516}"/>
              </a:ext>
            </a:extLst>
          </p:cNvPr>
          <p:cNvSpPr/>
          <p:nvPr/>
        </p:nvSpPr>
        <p:spPr>
          <a:xfrm>
            <a:off x="13315" y="-5230020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61A728-EE67-4436-9E30-3AB99830DF55}"/>
              </a:ext>
            </a:extLst>
          </p:cNvPr>
          <p:cNvSpPr txBox="1"/>
          <p:nvPr/>
        </p:nvSpPr>
        <p:spPr>
          <a:xfrm>
            <a:off x="3373433" y="259231"/>
            <a:ext cx="5937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RESULT AND ANALYSIS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4C6FC1E-A15F-4C73-872D-27933BC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888608" y="840260"/>
            <a:ext cx="4733324" cy="1277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12866-8913-4BF7-AA61-94525E3A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045" y="6416206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41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2C57D1C-FE2E-4669-A3E4-8117F7F8F5C6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184" name="Oval 183">
              <a:hlinkClick r:id="rId6" action="ppaction://hlinksldjump"/>
              <a:extLst>
                <a:ext uri="{FF2B5EF4-FFF2-40B4-BE49-F238E27FC236}">
                  <a16:creationId xmlns:a16="http://schemas.microsoft.com/office/drawing/2014/main" id="{86E66A1B-FC3B-4C17-A112-FFB5844B397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5" name="Graphic 184" descr="Lightbulb with solid fill">
              <a:extLst>
                <a:ext uri="{FF2B5EF4-FFF2-40B4-BE49-F238E27FC236}">
                  <a16:creationId xmlns:a16="http://schemas.microsoft.com/office/drawing/2014/main" id="{7AE4E14D-CABB-4E97-BC7E-3A82A54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E43883-790C-41B9-9C52-A0DE1553B85F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7C4B831-3B23-40C8-808D-AA266284B25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8" name="Graphic 187" descr="Bar chart with solid fill">
              <a:extLst>
                <a:ext uri="{FF2B5EF4-FFF2-40B4-BE49-F238E27FC236}">
                  <a16:creationId xmlns:a16="http://schemas.microsoft.com/office/drawing/2014/main" id="{9A10B04E-5DC3-4DCC-BA0C-E7DAE71A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29D288-19E0-4513-A38D-83C27BCA824F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815AD4C-DC4B-4DDD-B37C-7D3CC1F8BB82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1" name="Graphic 190" descr="Clipboard Badge with solid fill">
              <a:extLst>
                <a:ext uri="{FF2B5EF4-FFF2-40B4-BE49-F238E27FC236}">
                  <a16:creationId xmlns:a16="http://schemas.microsoft.com/office/drawing/2014/main" id="{2B0D91FF-5F4E-44EC-9B41-B939DC2A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C77F65-A55F-4CFF-9F0C-78B7220B9C0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3EBEA5C-FB5D-435B-95AB-2F3B9176875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Internet Of Things with solid fill">
              <a:extLst>
                <a:ext uri="{FF2B5EF4-FFF2-40B4-BE49-F238E27FC236}">
                  <a16:creationId xmlns:a16="http://schemas.microsoft.com/office/drawing/2014/main" id="{58A5B866-3F54-4358-9B8C-9796DA8D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B6F1AB3-6A74-4A9C-95C6-ECE02C7B8D76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89CA5C8-2F29-4557-8B8D-ADB2979CF9A2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0" name="Graphic 199" descr="Research with solid fill">
              <a:extLst>
                <a:ext uri="{FF2B5EF4-FFF2-40B4-BE49-F238E27FC236}">
                  <a16:creationId xmlns:a16="http://schemas.microsoft.com/office/drawing/2014/main" id="{53A277C8-C881-4F0C-8AF5-F9ECBC58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6D0673-79E7-473A-869B-037D56718CB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BC5DE5F-F7D3-40E4-906F-92E91F773F4C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4" name="Graphic 203" descr="Pencil with solid fill">
              <a:extLst>
                <a:ext uri="{FF2B5EF4-FFF2-40B4-BE49-F238E27FC236}">
                  <a16:creationId xmlns:a16="http://schemas.microsoft.com/office/drawing/2014/main" id="{6608A893-477D-4925-A067-BBC9DE3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12" name="Graphic 211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213CB2D9-DB9C-417E-8916-93F4C5316A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13" name="Graphic 212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C8EE4150-1FAA-472B-87EE-C56A95D65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14" name="Graphic 213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5084A9F2-C6B2-4633-8BF0-F34784932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15" name="Graphic 214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6340C30-2261-40C0-853E-BFDCFC2448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16" name="Graphic 215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1760E0-F18E-4F73-9473-C4449FD081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17" name="Graphic 216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C9AF6DF0-4392-4C0A-8DA8-6527B5B2891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18" name="Graphic 217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D305DF0-ED55-4DA0-A56E-1954462900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89D332-72C5-4AA6-A870-E970D61D2DA1}"/>
              </a:ext>
            </a:extLst>
          </p:cNvPr>
          <p:cNvSpPr txBox="1"/>
          <p:nvPr/>
        </p:nvSpPr>
        <p:spPr>
          <a:xfrm>
            <a:off x="1618642" y="1070853"/>
            <a:ext cx="4538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RESEARCH QUESTION RQ1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6BFCD8-4CCF-489A-931B-49AFFD4FB8DE}"/>
              </a:ext>
            </a:extLst>
          </p:cNvPr>
          <p:cNvGrpSpPr/>
          <p:nvPr/>
        </p:nvGrpSpPr>
        <p:grpSpPr>
          <a:xfrm>
            <a:off x="1855084" y="3494691"/>
            <a:ext cx="10049370" cy="1951917"/>
            <a:chOff x="3447142" y="1248229"/>
            <a:chExt cx="5297715" cy="187234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D04BF6F-8294-43AA-9A7F-D0E44A0295DE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A31D2AB-1F89-4FCE-8EF1-916E6ABE0D67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8E689F-05EF-4851-A9D0-3092602A9BE8}"/>
                </a:ext>
              </a:extLst>
            </p:cNvPr>
            <p:cNvSpPr/>
            <p:nvPr/>
          </p:nvSpPr>
          <p:spPr>
            <a:xfrm>
              <a:off x="3657596" y="1439303"/>
              <a:ext cx="500436" cy="815515"/>
            </a:xfrm>
            <a:prstGeom prst="ellipse">
              <a:avLst/>
            </a:prstGeom>
            <a:noFill/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6F2466-E809-4061-A577-C3AC48FF426B}"/>
                </a:ext>
              </a:extLst>
            </p:cNvPr>
            <p:cNvSpPr txBox="1"/>
            <p:nvPr/>
          </p:nvSpPr>
          <p:spPr>
            <a:xfrm>
              <a:off x="3669917" y="1584971"/>
              <a:ext cx="500436" cy="50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RQ2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CABF18-7295-4AD6-BD98-1EEC7CD26D3D}"/>
                </a:ext>
              </a:extLst>
            </p:cNvPr>
            <p:cNvSpPr txBox="1"/>
            <p:nvPr/>
          </p:nvSpPr>
          <p:spPr>
            <a:xfrm>
              <a:off x="4216338" y="1569786"/>
              <a:ext cx="4290791" cy="560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How do different types of editing affect Coherence, Type-Token ratio, and Readability?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CC21EA-D1B8-4737-A1EF-45985C3EE52A}"/>
              </a:ext>
            </a:extLst>
          </p:cNvPr>
          <p:cNvGrpSpPr/>
          <p:nvPr/>
        </p:nvGrpSpPr>
        <p:grpSpPr>
          <a:xfrm>
            <a:off x="1915953" y="5116461"/>
            <a:ext cx="10049370" cy="1915959"/>
            <a:chOff x="3447142" y="1248229"/>
            <a:chExt cx="5297715" cy="187234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6FB7C3E-9B95-485B-90BC-2FE2F3B628E4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D0A2B3-AAEF-45C6-8274-1CB66FEF0077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007F06B-1726-4694-9DE3-7BC24286A7F5}"/>
                </a:ext>
              </a:extLst>
            </p:cNvPr>
            <p:cNvSpPr/>
            <p:nvPr/>
          </p:nvSpPr>
          <p:spPr>
            <a:xfrm>
              <a:off x="3664545" y="1454798"/>
              <a:ext cx="475795" cy="737440"/>
            </a:xfrm>
            <a:prstGeom prst="ellipse">
              <a:avLst/>
            </a:prstGeom>
            <a:noFill/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ECBDE5-0259-4529-A0C3-3E66A9F63360}"/>
                </a:ext>
              </a:extLst>
            </p:cNvPr>
            <p:cNvSpPr txBox="1"/>
            <p:nvPr/>
          </p:nvSpPr>
          <p:spPr>
            <a:xfrm>
              <a:off x="3669917" y="1570860"/>
              <a:ext cx="475795" cy="51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RQ3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57F0BE-165C-49F0-AEAD-761EC5640812}"/>
                </a:ext>
              </a:extLst>
            </p:cNvPr>
            <p:cNvSpPr txBox="1"/>
            <p:nvPr/>
          </p:nvSpPr>
          <p:spPr>
            <a:xfrm>
              <a:off x="4216337" y="1570861"/>
              <a:ext cx="4079264" cy="57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How do different essay writing strategies affect Coherence, Type-Token ratio, and Readability?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E8D901-CC1D-4AC5-BFF3-9640B7DC740D}"/>
              </a:ext>
            </a:extLst>
          </p:cNvPr>
          <p:cNvGrpSpPr/>
          <p:nvPr/>
        </p:nvGrpSpPr>
        <p:grpSpPr>
          <a:xfrm>
            <a:off x="1855084" y="1912424"/>
            <a:ext cx="10049370" cy="1820687"/>
            <a:chOff x="3401233" y="1239799"/>
            <a:chExt cx="5297715" cy="1880773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F1F5258-C131-4060-B248-B7ACAE5EF1C3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715249E-C6EB-4994-B80A-99F28A8134A2}"/>
                </a:ext>
              </a:extLst>
            </p:cNvPr>
            <p:cNvSpPr/>
            <p:nvPr/>
          </p:nvSpPr>
          <p:spPr>
            <a:xfrm>
              <a:off x="3401233" y="123979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6CD7599-99AB-4490-AF82-782421C3D94B}"/>
                </a:ext>
              </a:extLst>
            </p:cNvPr>
            <p:cNvSpPr/>
            <p:nvPr/>
          </p:nvSpPr>
          <p:spPr>
            <a:xfrm>
              <a:off x="3607384" y="1367926"/>
              <a:ext cx="496025" cy="898358"/>
            </a:xfrm>
            <a:prstGeom prst="ellipse">
              <a:avLst/>
            </a:prstGeom>
            <a:solidFill>
              <a:srgbClr val="3399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FF5658-4F16-4058-93AE-722EDD1ABFFE}"/>
                </a:ext>
              </a:extLst>
            </p:cNvPr>
            <p:cNvSpPr txBox="1"/>
            <p:nvPr/>
          </p:nvSpPr>
          <p:spPr>
            <a:xfrm>
              <a:off x="3624008" y="1547302"/>
              <a:ext cx="496025" cy="540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</a:rPr>
                <a:t>RQ1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41A060-6389-4901-BF29-FC579B6030D4}"/>
                </a:ext>
              </a:extLst>
            </p:cNvPr>
            <p:cNvSpPr txBox="1"/>
            <p:nvPr/>
          </p:nvSpPr>
          <p:spPr>
            <a:xfrm>
              <a:off x="4170428" y="1591695"/>
              <a:ext cx="4212896" cy="60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What are the different types of editing techniques in search-supported writing ?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F9D81CEE-BA88-42DA-91E8-946B86696CDC}"/>
              </a:ext>
            </a:extLst>
          </p:cNvPr>
          <p:cNvSpPr/>
          <p:nvPr/>
        </p:nvSpPr>
        <p:spPr>
          <a:xfrm>
            <a:off x="1390565" y="1740421"/>
            <a:ext cx="10662662" cy="1541879"/>
          </a:xfrm>
          <a:prstGeom prst="rect">
            <a:avLst/>
          </a:prstGeom>
          <a:noFill/>
          <a:ln w="28575">
            <a:solidFill>
              <a:srgbClr val="99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5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croll: Horizontal 35">
            <a:extLst>
              <a:ext uri="{FF2B5EF4-FFF2-40B4-BE49-F238E27FC236}">
                <a16:creationId xmlns:a16="http://schemas.microsoft.com/office/drawing/2014/main" id="{33C426D3-94A7-42F5-8A35-B710AC6E8630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635299-26EB-40FD-A6AF-8C0C12C661C9}"/>
              </a:ext>
            </a:extLst>
          </p:cNvPr>
          <p:cNvGrpSpPr/>
          <p:nvPr/>
        </p:nvGrpSpPr>
        <p:grpSpPr>
          <a:xfrm>
            <a:off x="784901" y="4928915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7D17F4-E65A-4FA5-A565-865EE011ABFC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D41F4310-B799-4824-AEC1-3F625123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3B1BCF-0D56-4F92-8F61-50937F6E0516}"/>
              </a:ext>
            </a:extLst>
          </p:cNvPr>
          <p:cNvSpPr/>
          <p:nvPr/>
        </p:nvSpPr>
        <p:spPr>
          <a:xfrm>
            <a:off x="13315" y="-5230020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61A728-EE67-4436-9E30-3AB99830DF55}"/>
              </a:ext>
            </a:extLst>
          </p:cNvPr>
          <p:cNvSpPr txBox="1"/>
          <p:nvPr/>
        </p:nvSpPr>
        <p:spPr>
          <a:xfrm>
            <a:off x="3373433" y="259231"/>
            <a:ext cx="5937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RESULT AND ANALYSIS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4C6FC1E-A15F-4C73-872D-27933BC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888608" y="840260"/>
            <a:ext cx="4733324" cy="12774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4B2EB9E-BDB5-48D2-944D-D9285BD98929}"/>
              </a:ext>
            </a:extLst>
          </p:cNvPr>
          <p:cNvSpPr txBox="1"/>
          <p:nvPr/>
        </p:nvSpPr>
        <p:spPr>
          <a:xfrm>
            <a:off x="1879931" y="1204804"/>
            <a:ext cx="4015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5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RQ1: DIFFERENT EDITING TYPES</a:t>
            </a:r>
            <a:endParaRPr lang="en-LT" sz="2000" b="1" spc="5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12866-8913-4BF7-AA61-94525E3A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687" y="6446235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42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2C57D1C-FE2E-4669-A3E4-8117F7F8F5C6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184" name="Oval 183">
              <a:hlinkClick r:id="rId6" action="ppaction://hlinksldjump"/>
              <a:extLst>
                <a:ext uri="{FF2B5EF4-FFF2-40B4-BE49-F238E27FC236}">
                  <a16:creationId xmlns:a16="http://schemas.microsoft.com/office/drawing/2014/main" id="{86E66A1B-FC3B-4C17-A112-FFB5844B397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5" name="Graphic 184" descr="Lightbulb with solid fill">
              <a:extLst>
                <a:ext uri="{FF2B5EF4-FFF2-40B4-BE49-F238E27FC236}">
                  <a16:creationId xmlns:a16="http://schemas.microsoft.com/office/drawing/2014/main" id="{7AE4E14D-CABB-4E97-BC7E-3A82A54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E43883-790C-41B9-9C52-A0DE1553B85F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7C4B831-3B23-40C8-808D-AA266284B25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8" name="Graphic 187" descr="Bar chart with solid fill">
              <a:extLst>
                <a:ext uri="{FF2B5EF4-FFF2-40B4-BE49-F238E27FC236}">
                  <a16:creationId xmlns:a16="http://schemas.microsoft.com/office/drawing/2014/main" id="{9A10B04E-5DC3-4DCC-BA0C-E7DAE71A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29D288-19E0-4513-A38D-83C27BCA824F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815AD4C-DC4B-4DDD-B37C-7D3CC1F8BB82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1" name="Graphic 190" descr="Clipboard Badge with solid fill">
              <a:extLst>
                <a:ext uri="{FF2B5EF4-FFF2-40B4-BE49-F238E27FC236}">
                  <a16:creationId xmlns:a16="http://schemas.microsoft.com/office/drawing/2014/main" id="{2B0D91FF-5F4E-44EC-9B41-B939DC2A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C77F65-A55F-4CFF-9F0C-78B7220B9C0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3EBEA5C-FB5D-435B-95AB-2F3B9176875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Internet Of Things with solid fill">
              <a:extLst>
                <a:ext uri="{FF2B5EF4-FFF2-40B4-BE49-F238E27FC236}">
                  <a16:creationId xmlns:a16="http://schemas.microsoft.com/office/drawing/2014/main" id="{58A5B866-3F54-4358-9B8C-9796DA8D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B6F1AB3-6A74-4A9C-95C6-ECE02C7B8D76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89CA5C8-2F29-4557-8B8D-ADB2979CF9A2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0" name="Graphic 199" descr="Research with solid fill">
              <a:extLst>
                <a:ext uri="{FF2B5EF4-FFF2-40B4-BE49-F238E27FC236}">
                  <a16:creationId xmlns:a16="http://schemas.microsoft.com/office/drawing/2014/main" id="{53A277C8-C881-4F0C-8AF5-F9ECBC58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6D0673-79E7-473A-869B-037D56718CB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BC5DE5F-F7D3-40E4-906F-92E91F773F4C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4" name="Graphic 203" descr="Pencil with solid fill">
              <a:extLst>
                <a:ext uri="{FF2B5EF4-FFF2-40B4-BE49-F238E27FC236}">
                  <a16:creationId xmlns:a16="http://schemas.microsoft.com/office/drawing/2014/main" id="{6608A893-477D-4925-A067-BBC9DE3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12" name="Graphic 211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213CB2D9-DB9C-417E-8916-93F4C5316A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13" name="Graphic 212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C8EE4150-1FAA-472B-87EE-C56A95D65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14" name="Graphic 213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5084A9F2-C6B2-4633-8BF0-F34784932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15" name="Graphic 214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6340C30-2261-40C0-853E-BFDCFC2448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16" name="Graphic 215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1760E0-F18E-4F73-9473-C4449FD081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17" name="Graphic 216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C9AF6DF0-4392-4C0A-8DA8-6527B5B2891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18" name="Graphic 217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D305DF0-ED55-4DA0-A56E-1954462900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graphicFrame>
        <p:nvGraphicFramePr>
          <p:cNvPr id="35" name="Table 3">
            <a:extLst>
              <a:ext uri="{FF2B5EF4-FFF2-40B4-BE49-F238E27FC236}">
                <a16:creationId xmlns:a16="http://schemas.microsoft.com/office/drawing/2014/main" id="{646E5FB1-2461-4298-BAE8-CA1B1D31B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11710"/>
              </p:ext>
            </p:extLst>
          </p:nvPr>
        </p:nvGraphicFramePr>
        <p:xfrm>
          <a:off x="2031999" y="2133600"/>
          <a:ext cx="8755744" cy="355182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77872">
                  <a:extLst>
                    <a:ext uri="{9D8B030D-6E8A-4147-A177-3AD203B41FA5}">
                      <a16:colId xmlns:a16="http://schemas.microsoft.com/office/drawing/2014/main" val="2418426702"/>
                    </a:ext>
                  </a:extLst>
                </a:gridCol>
                <a:gridCol w="4377872">
                  <a:extLst>
                    <a:ext uri="{9D8B030D-6E8A-4147-A177-3AD203B41FA5}">
                      <a16:colId xmlns:a16="http://schemas.microsoft.com/office/drawing/2014/main" val="3920235546"/>
                    </a:ext>
                  </a:extLst>
                </a:gridCol>
              </a:tblGrid>
              <a:tr h="572508">
                <a:tc>
                  <a:txBody>
                    <a:bodyPr/>
                    <a:lstStyle/>
                    <a:p>
                      <a:r>
                        <a:rPr lang="en-GB" dirty="0"/>
                        <a:t>Editing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250741"/>
                  </a:ext>
                </a:extLst>
              </a:tr>
              <a:tr h="595863">
                <a:tc>
                  <a:txBody>
                    <a:bodyPr/>
                    <a:lstStyle/>
                    <a:p>
                      <a:r>
                        <a:rPr lang="en-GB" dirty="0"/>
                        <a:t>Block edited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Blocks are manually edited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668518"/>
                  </a:ext>
                </a:extLst>
              </a:tr>
              <a:tr h="595863">
                <a:tc>
                  <a:txBody>
                    <a:bodyPr/>
                    <a:lstStyle/>
                    <a:p>
                      <a:r>
                        <a:rPr lang="en-GB" dirty="0"/>
                        <a:t>Block 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Two different blocks are merged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0149"/>
                  </a:ext>
                </a:extLst>
              </a:tr>
              <a:tr h="595863">
                <a:tc>
                  <a:txBody>
                    <a:bodyPr/>
                    <a:lstStyle/>
                    <a:p>
                      <a:r>
                        <a:rPr lang="en-GB" dirty="0"/>
                        <a:t>Block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One block split into 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00925"/>
                  </a:ext>
                </a:extLst>
              </a:tr>
              <a:tr h="595863">
                <a:tc>
                  <a:txBody>
                    <a:bodyPr/>
                    <a:lstStyle/>
                    <a:p>
                      <a:r>
                        <a:rPr lang="en-GB" dirty="0"/>
                        <a:t>Block insertion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 block is inserted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208355"/>
                  </a:ext>
                </a:extLst>
              </a:tr>
              <a:tr h="595863">
                <a:tc>
                  <a:txBody>
                    <a:bodyPr/>
                    <a:lstStyle/>
                    <a:p>
                      <a:r>
                        <a:rPr lang="en-GB" dirty="0"/>
                        <a:t>Block deletion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Block is deleted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66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82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croll: Horizontal 55">
            <a:extLst>
              <a:ext uri="{FF2B5EF4-FFF2-40B4-BE49-F238E27FC236}">
                <a16:creationId xmlns:a16="http://schemas.microsoft.com/office/drawing/2014/main" id="{886797B9-C24C-4B2D-AF26-8563633203AB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635299-26EB-40FD-A6AF-8C0C12C661C9}"/>
              </a:ext>
            </a:extLst>
          </p:cNvPr>
          <p:cNvGrpSpPr/>
          <p:nvPr/>
        </p:nvGrpSpPr>
        <p:grpSpPr>
          <a:xfrm>
            <a:off x="784901" y="4928915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7D17F4-E65A-4FA5-A565-865EE011ABFC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D41F4310-B799-4824-AEC1-3F625123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3B1BCF-0D56-4F92-8F61-50937F6E0516}"/>
              </a:ext>
            </a:extLst>
          </p:cNvPr>
          <p:cNvSpPr/>
          <p:nvPr/>
        </p:nvSpPr>
        <p:spPr>
          <a:xfrm>
            <a:off x="13315" y="-5230020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61A728-EE67-4436-9E30-3AB99830DF55}"/>
              </a:ext>
            </a:extLst>
          </p:cNvPr>
          <p:cNvSpPr txBox="1"/>
          <p:nvPr/>
        </p:nvSpPr>
        <p:spPr>
          <a:xfrm>
            <a:off x="3373433" y="259231"/>
            <a:ext cx="5937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RESULT AND ANALYSIS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4C6FC1E-A15F-4C73-872D-27933BC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888608" y="840260"/>
            <a:ext cx="4733324" cy="1277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12866-8913-4BF7-AA61-94525E3A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299" y="6448842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43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2C57D1C-FE2E-4669-A3E4-8117F7F8F5C6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184" name="Oval 183">
              <a:hlinkClick r:id="rId6" action="ppaction://hlinksldjump"/>
              <a:extLst>
                <a:ext uri="{FF2B5EF4-FFF2-40B4-BE49-F238E27FC236}">
                  <a16:creationId xmlns:a16="http://schemas.microsoft.com/office/drawing/2014/main" id="{86E66A1B-FC3B-4C17-A112-FFB5844B397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5" name="Graphic 184" descr="Lightbulb with solid fill">
              <a:extLst>
                <a:ext uri="{FF2B5EF4-FFF2-40B4-BE49-F238E27FC236}">
                  <a16:creationId xmlns:a16="http://schemas.microsoft.com/office/drawing/2014/main" id="{7AE4E14D-CABB-4E97-BC7E-3A82A54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E43883-790C-41B9-9C52-A0DE1553B85F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7C4B831-3B23-40C8-808D-AA266284B25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8" name="Graphic 187" descr="Bar chart with solid fill">
              <a:extLst>
                <a:ext uri="{FF2B5EF4-FFF2-40B4-BE49-F238E27FC236}">
                  <a16:creationId xmlns:a16="http://schemas.microsoft.com/office/drawing/2014/main" id="{9A10B04E-5DC3-4DCC-BA0C-E7DAE71A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29D288-19E0-4513-A38D-83C27BCA824F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815AD4C-DC4B-4DDD-B37C-7D3CC1F8BB82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1" name="Graphic 190" descr="Clipboard Badge with solid fill">
              <a:extLst>
                <a:ext uri="{FF2B5EF4-FFF2-40B4-BE49-F238E27FC236}">
                  <a16:creationId xmlns:a16="http://schemas.microsoft.com/office/drawing/2014/main" id="{2B0D91FF-5F4E-44EC-9B41-B939DC2A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C77F65-A55F-4CFF-9F0C-78B7220B9C0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3EBEA5C-FB5D-435B-95AB-2F3B9176875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Internet Of Things with solid fill">
              <a:extLst>
                <a:ext uri="{FF2B5EF4-FFF2-40B4-BE49-F238E27FC236}">
                  <a16:creationId xmlns:a16="http://schemas.microsoft.com/office/drawing/2014/main" id="{58A5B866-3F54-4358-9B8C-9796DA8D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B6F1AB3-6A74-4A9C-95C6-ECE02C7B8D76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89CA5C8-2F29-4557-8B8D-ADB2979CF9A2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0" name="Graphic 199" descr="Research with solid fill">
              <a:extLst>
                <a:ext uri="{FF2B5EF4-FFF2-40B4-BE49-F238E27FC236}">
                  <a16:creationId xmlns:a16="http://schemas.microsoft.com/office/drawing/2014/main" id="{53A277C8-C881-4F0C-8AF5-F9ECBC58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6D0673-79E7-473A-869B-037D56718CB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BC5DE5F-F7D3-40E4-906F-92E91F773F4C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4" name="Graphic 203" descr="Pencil with solid fill">
              <a:extLst>
                <a:ext uri="{FF2B5EF4-FFF2-40B4-BE49-F238E27FC236}">
                  <a16:creationId xmlns:a16="http://schemas.microsoft.com/office/drawing/2014/main" id="{6608A893-477D-4925-A067-BBC9DE3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12" name="Graphic 211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213CB2D9-DB9C-417E-8916-93F4C5316A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13" name="Graphic 212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C8EE4150-1FAA-472B-87EE-C56A95D65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14" name="Graphic 213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5084A9F2-C6B2-4633-8BF0-F34784932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15" name="Graphic 214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6340C30-2261-40C0-853E-BFDCFC2448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16" name="Graphic 215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1760E0-F18E-4F73-9473-C4449FD081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17" name="Graphic 216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C9AF6DF0-4392-4C0A-8DA8-6527B5B2891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18" name="Graphic 217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D305DF0-ED55-4DA0-A56E-1954462900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89D332-72C5-4AA6-A870-E970D61D2DA1}"/>
              </a:ext>
            </a:extLst>
          </p:cNvPr>
          <p:cNvSpPr txBox="1"/>
          <p:nvPr/>
        </p:nvSpPr>
        <p:spPr>
          <a:xfrm>
            <a:off x="1593796" y="1070853"/>
            <a:ext cx="4588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RESEARCH QUESTION RQ2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6BFCD8-4CCF-489A-931B-49AFFD4FB8DE}"/>
              </a:ext>
            </a:extLst>
          </p:cNvPr>
          <p:cNvGrpSpPr/>
          <p:nvPr/>
        </p:nvGrpSpPr>
        <p:grpSpPr>
          <a:xfrm>
            <a:off x="1855084" y="3494691"/>
            <a:ext cx="10049370" cy="1951917"/>
            <a:chOff x="3447142" y="1248229"/>
            <a:chExt cx="5297715" cy="187234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D04BF6F-8294-43AA-9A7F-D0E44A0295DE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A31D2AB-1F89-4FCE-8EF1-916E6ABE0D67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8E689F-05EF-4851-A9D0-3092602A9BE8}"/>
                </a:ext>
              </a:extLst>
            </p:cNvPr>
            <p:cNvSpPr/>
            <p:nvPr/>
          </p:nvSpPr>
          <p:spPr>
            <a:xfrm>
              <a:off x="3657596" y="1439303"/>
              <a:ext cx="500436" cy="815515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6F2466-E809-4061-A577-C3AC48FF426B}"/>
                </a:ext>
              </a:extLst>
            </p:cNvPr>
            <p:cNvSpPr txBox="1"/>
            <p:nvPr/>
          </p:nvSpPr>
          <p:spPr>
            <a:xfrm>
              <a:off x="3669917" y="1584971"/>
              <a:ext cx="500436" cy="50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RQ2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CABF18-7295-4AD6-BD98-1EEC7CD26D3D}"/>
                </a:ext>
              </a:extLst>
            </p:cNvPr>
            <p:cNvSpPr txBox="1"/>
            <p:nvPr/>
          </p:nvSpPr>
          <p:spPr>
            <a:xfrm>
              <a:off x="4216338" y="1569786"/>
              <a:ext cx="4290791" cy="560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How do different types of editing affect Coherence, Type-Token ratio, and Readability?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CC21EA-D1B8-4737-A1EF-45985C3EE52A}"/>
              </a:ext>
            </a:extLst>
          </p:cNvPr>
          <p:cNvGrpSpPr/>
          <p:nvPr/>
        </p:nvGrpSpPr>
        <p:grpSpPr>
          <a:xfrm>
            <a:off x="1915953" y="5116461"/>
            <a:ext cx="10049370" cy="1915959"/>
            <a:chOff x="3447142" y="1248229"/>
            <a:chExt cx="5297715" cy="187234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6FB7C3E-9B95-485B-90BC-2FE2F3B628E4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D0A2B3-AAEF-45C6-8274-1CB66FEF0077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007F06B-1726-4694-9DE3-7BC24286A7F5}"/>
                </a:ext>
              </a:extLst>
            </p:cNvPr>
            <p:cNvSpPr/>
            <p:nvPr/>
          </p:nvSpPr>
          <p:spPr>
            <a:xfrm>
              <a:off x="3664545" y="1454798"/>
              <a:ext cx="475795" cy="737440"/>
            </a:xfrm>
            <a:prstGeom prst="ellipse">
              <a:avLst/>
            </a:prstGeom>
            <a:noFill/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ECBDE5-0259-4529-A0C3-3E66A9F63360}"/>
                </a:ext>
              </a:extLst>
            </p:cNvPr>
            <p:cNvSpPr txBox="1"/>
            <p:nvPr/>
          </p:nvSpPr>
          <p:spPr>
            <a:xfrm>
              <a:off x="3669917" y="1570860"/>
              <a:ext cx="475795" cy="51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RQ3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57F0BE-165C-49F0-AEAD-761EC5640812}"/>
                </a:ext>
              </a:extLst>
            </p:cNvPr>
            <p:cNvSpPr txBox="1"/>
            <p:nvPr/>
          </p:nvSpPr>
          <p:spPr>
            <a:xfrm>
              <a:off x="4216337" y="1570861"/>
              <a:ext cx="4079264" cy="57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How do different essay writing strategies affect Coherence, Type-Token ratio, and Readability?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E8D901-CC1D-4AC5-BFF3-9640B7DC740D}"/>
              </a:ext>
            </a:extLst>
          </p:cNvPr>
          <p:cNvGrpSpPr/>
          <p:nvPr/>
        </p:nvGrpSpPr>
        <p:grpSpPr>
          <a:xfrm>
            <a:off x="1855084" y="1912424"/>
            <a:ext cx="10049370" cy="1820687"/>
            <a:chOff x="3401233" y="1239799"/>
            <a:chExt cx="5297715" cy="1880773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F1F5258-C131-4060-B248-B7ACAE5EF1C3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715249E-C6EB-4994-B80A-99F28A8134A2}"/>
                </a:ext>
              </a:extLst>
            </p:cNvPr>
            <p:cNvSpPr/>
            <p:nvPr/>
          </p:nvSpPr>
          <p:spPr>
            <a:xfrm>
              <a:off x="3401233" y="123979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6CD7599-99AB-4490-AF82-782421C3D94B}"/>
                </a:ext>
              </a:extLst>
            </p:cNvPr>
            <p:cNvSpPr/>
            <p:nvPr/>
          </p:nvSpPr>
          <p:spPr>
            <a:xfrm>
              <a:off x="3607384" y="1367926"/>
              <a:ext cx="496025" cy="898358"/>
            </a:xfrm>
            <a:prstGeom prst="ellipse">
              <a:avLst/>
            </a:prstGeom>
            <a:noFill/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FF5658-4F16-4058-93AE-722EDD1ABFFE}"/>
                </a:ext>
              </a:extLst>
            </p:cNvPr>
            <p:cNvSpPr txBox="1"/>
            <p:nvPr/>
          </p:nvSpPr>
          <p:spPr>
            <a:xfrm>
              <a:off x="3624008" y="1547302"/>
              <a:ext cx="496025" cy="540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RQ1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41A060-6389-4901-BF29-FC579B6030D4}"/>
                </a:ext>
              </a:extLst>
            </p:cNvPr>
            <p:cNvSpPr txBox="1"/>
            <p:nvPr/>
          </p:nvSpPr>
          <p:spPr>
            <a:xfrm>
              <a:off x="4170428" y="1591695"/>
              <a:ext cx="4212896" cy="60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What are the different types of editing techniques in search-supported writing ?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F9D81CEE-BA88-42DA-91E8-946B86696CDC}"/>
              </a:ext>
            </a:extLst>
          </p:cNvPr>
          <p:cNvSpPr/>
          <p:nvPr/>
        </p:nvSpPr>
        <p:spPr>
          <a:xfrm>
            <a:off x="1408931" y="3365420"/>
            <a:ext cx="10662662" cy="1541879"/>
          </a:xfrm>
          <a:prstGeom prst="rect">
            <a:avLst/>
          </a:prstGeom>
          <a:noFill/>
          <a:ln w="28575">
            <a:solidFill>
              <a:srgbClr val="99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9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croll: Horizontal 36">
            <a:extLst>
              <a:ext uri="{FF2B5EF4-FFF2-40B4-BE49-F238E27FC236}">
                <a16:creationId xmlns:a16="http://schemas.microsoft.com/office/drawing/2014/main" id="{B836E3DA-1E0A-44D2-91DC-9415EA81721D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635299-26EB-40FD-A6AF-8C0C12C661C9}"/>
              </a:ext>
            </a:extLst>
          </p:cNvPr>
          <p:cNvGrpSpPr/>
          <p:nvPr/>
        </p:nvGrpSpPr>
        <p:grpSpPr>
          <a:xfrm>
            <a:off x="784901" y="4928915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7D17F4-E65A-4FA5-A565-865EE011ABFC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D41F4310-B799-4824-AEC1-3F625123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3B1BCF-0D56-4F92-8F61-50937F6E0516}"/>
              </a:ext>
            </a:extLst>
          </p:cNvPr>
          <p:cNvSpPr/>
          <p:nvPr/>
        </p:nvSpPr>
        <p:spPr>
          <a:xfrm>
            <a:off x="13315" y="-5230020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61A728-EE67-4436-9E30-3AB99830DF55}"/>
              </a:ext>
            </a:extLst>
          </p:cNvPr>
          <p:cNvSpPr txBox="1"/>
          <p:nvPr/>
        </p:nvSpPr>
        <p:spPr>
          <a:xfrm>
            <a:off x="3373433" y="259231"/>
            <a:ext cx="5937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RESULT AND ANALYSIS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4C6FC1E-A15F-4C73-872D-27933BC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888608" y="840260"/>
            <a:ext cx="4733324" cy="127743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23E0134-A6D5-4D5F-9E3C-7B25649F655A}"/>
              </a:ext>
            </a:extLst>
          </p:cNvPr>
          <p:cNvSpPr txBox="1"/>
          <p:nvPr/>
        </p:nvSpPr>
        <p:spPr>
          <a:xfrm>
            <a:off x="1701721" y="1039050"/>
            <a:ext cx="9482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RQ2: EFFECTS OF EDITING TYPES ON TEXT QUALITY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12866-8913-4BF7-AA61-94525E3A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687" y="6416206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44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2C57D1C-FE2E-4669-A3E4-8117F7F8F5C6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184" name="Oval 183">
              <a:hlinkClick r:id="rId6" action="ppaction://hlinksldjump"/>
              <a:extLst>
                <a:ext uri="{FF2B5EF4-FFF2-40B4-BE49-F238E27FC236}">
                  <a16:creationId xmlns:a16="http://schemas.microsoft.com/office/drawing/2014/main" id="{86E66A1B-FC3B-4C17-A112-FFB5844B397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5" name="Graphic 184" descr="Lightbulb with solid fill">
              <a:extLst>
                <a:ext uri="{FF2B5EF4-FFF2-40B4-BE49-F238E27FC236}">
                  <a16:creationId xmlns:a16="http://schemas.microsoft.com/office/drawing/2014/main" id="{7AE4E14D-CABB-4E97-BC7E-3A82A54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E43883-790C-41B9-9C52-A0DE1553B85F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7C4B831-3B23-40C8-808D-AA266284B25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8" name="Graphic 187" descr="Bar chart with solid fill">
              <a:extLst>
                <a:ext uri="{FF2B5EF4-FFF2-40B4-BE49-F238E27FC236}">
                  <a16:creationId xmlns:a16="http://schemas.microsoft.com/office/drawing/2014/main" id="{9A10B04E-5DC3-4DCC-BA0C-E7DAE71A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29D288-19E0-4513-A38D-83C27BCA824F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815AD4C-DC4B-4DDD-B37C-7D3CC1F8BB82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1" name="Graphic 190" descr="Clipboard Badge with solid fill">
              <a:extLst>
                <a:ext uri="{FF2B5EF4-FFF2-40B4-BE49-F238E27FC236}">
                  <a16:creationId xmlns:a16="http://schemas.microsoft.com/office/drawing/2014/main" id="{2B0D91FF-5F4E-44EC-9B41-B939DC2A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C77F65-A55F-4CFF-9F0C-78B7220B9C0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3EBEA5C-FB5D-435B-95AB-2F3B9176875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Internet Of Things with solid fill">
              <a:extLst>
                <a:ext uri="{FF2B5EF4-FFF2-40B4-BE49-F238E27FC236}">
                  <a16:creationId xmlns:a16="http://schemas.microsoft.com/office/drawing/2014/main" id="{58A5B866-3F54-4358-9B8C-9796DA8D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B6F1AB3-6A74-4A9C-95C6-ECE02C7B8D76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89CA5C8-2F29-4557-8B8D-ADB2979CF9A2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0" name="Graphic 199" descr="Research with solid fill">
              <a:extLst>
                <a:ext uri="{FF2B5EF4-FFF2-40B4-BE49-F238E27FC236}">
                  <a16:creationId xmlns:a16="http://schemas.microsoft.com/office/drawing/2014/main" id="{53A277C8-C881-4F0C-8AF5-F9ECBC58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6D0673-79E7-473A-869B-037D56718CB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BC5DE5F-F7D3-40E4-906F-92E91F773F4C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4" name="Graphic 203" descr="Pencil with solid fill">
              <a:extLst>
                <a:ext uri="{FF2B5EF4-FFF2-40B4-BE49-F238E27FC236}">
                  <a16:creationId xmlns:a16="http://schemas.microsoft.com/office/drawing/2014/main" id="{6608A893-477D-4925-A067-BBC9DE3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12" name="Graphic 211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213CB2D9-DB9C-417E-8916-93F4C5316A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13" name="Graphic 212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C8EE4150-1FAA-472B-87EE-C56A95D65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14" name="Graphic 213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5084A9F2-C6B2-4633-8BF0-F34784932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15" name="Graphic 214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6340C30-2261-40C0-853E-BFDCFC2448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16" name="Graphic 215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1760E0-F18E-4F73-9473-C4449FD081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17" name="Graphic 216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C9AF6DF0-4392-4C0A-8DA8-6527B5B2891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18" name="Graphic 217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D305DF0-ED55-4DA0-A56E-1954462900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08E7E8CE-0F9E-4890-9121-5E2489ED054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65" y="1634204"/>
            <a:ext cx="4988560" cy="4489704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941CFD8D-ED5B-43CF-BA34-3800A6B3730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88" y="1634204"/>
            <a:ext cx="5222240" cy="44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croll: Horizontal 36">
            <a:extLst>
              <a:ext uri="{FF2B5EF4-FFF2-40B4-BE49-F238E27FC236}">
                <a16:creationId xmlns:a16="http://schemas.microsoft.com/office/drawing/2014/main" id="{C486C984-FFC2-4FE0-AB9C-7170AC909918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635299-26EB-40FD-A6AF-8C0C12C661C9}"/>
              </a:ext>
            </a:extLst>
          </p:cNvPr>
          <p:cNvGrpSpPr/>
          <p:nvPr/>
        </p:nvGrpSpPr>
        <p:grpSpPr>
          <a:xfrm>
            <a:off x="784901" y="4928915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7D17F4-E65A-4FA5-A565-865EE011ABFC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D41F4310-B799-4824-AEC1-3F625123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3B1BCF-0D56-4F92-8F61-50937F6E0516}"/>
              </a:ext>
            </a:extLst>
          </p:cNvPr>
          <p:cNvSpPr/>
          <p:nvPr/>
        </p:nvSpPr>
        <p:spPr>
          <a:xfrm>
            <a:off x="13315" y="-5230020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61A728-EE67-4436-9E30-3AB99830DF55}"/>
              </a:ext>
            </a:extLst>
          </p:cNvPr>
          <p:cNvSpPr txBox="1"/>
          <p:nvPr/>
        </p:nvSpPr>
        <p:spPr>
          <a:xfrm>
            <a:off x="3373433" y="259231"/>
            <a:ext cx="5937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RESULT AND ANALYSIS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4C6FC1E-A15F-4C73-872D-27933BC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888608" y="840260"/>
            <a:ext cx="4733324" cy="127743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23E0134-A6D5-4D5F-9E3C-7B25649F655A}"/>
              </a:ext>
            </a:extLst>
          </p:cNvPr>
          <p:cNvSpPr txBox="1"/>
          <p:nvPr/>
        </p:nvSpPr>
        <p:spPr>
          <a:xfrm>
            <a:off x="1701721" y="1039050"/>
            <a:ext cx="9482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RQ2: EFFECTS OF EDITING TYPES ON TEXT QUALITY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12866-8913-4BF7-AA61-94525E3A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687" y="6416206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45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2C57D1C-FE2E-4669-A3E4-8117F7F8F5C6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184" name="Oval 183">
              <a:hlinkClick r:id="rId6" action="ppaction://hlinksldjump"/>
              <a:extLst>
                <a:ext uri="{FF2B5EF4-FFF2-40B4-BE49-F238E27FC236}">
                  <a16:creationId xmlns:a16="http://schemas.microsoft.com/office/drawing/2014/main" id="{86E66A1B-FC3B-4C17-A112-FFB5844B397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5" name="Graphic 184" descr="Lightbulb with solid fill">
              <a:extLst>
                <a:ext uri="{FF2B5EF4-FFF2-40B4-BE49-F238E27FC236}">
                  <a16:creationId xmlns:a16="http://schemas.microsoft.com/office/drawing/2014/main" id="{7AE4E14D-CABB-4E97-BC7E-3A82A54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E43883-790C-41B9-9C52-A0DE1553B85F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7C4B831-3B23-40C8-808D-AA266284B25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8" name="Graphic 187" descr="Bar chart with solid fill">
              <a:extLst>
                <a:ext uri="{FF2B5EF4-FFF2-40B4-BE49-F238E27FC236}">
                  <a16:creationId xmlns:a16="http://schemas.microsoft.com/office/drawing/2014/main" id="{9A10B04E-5DC3-4DCC-BA0C-E7DAE71A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29D288-19E0-4513-A38D-83C27BCA824F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815AD4C-DC4B-4DDD-B37C-7D3CC1F8BB82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1" name="Graphic 190" descr="Clipboard Badge with solid fill">
              <a:extLst>
                <a:ext uri="{FF2B5EF4-FFF2-40B4-BE49-F238E27FC236}">
                  <a16:creationId xmlns:a16="http://schemas.microsoft.com/office/drawing/2014/main" id="{2B0D91FF-5F4E-44EC-9B41-B939DC2A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C77F65-A55F-4CFF-9F0C-78B7220B9C0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3EBEA5C-FB5D-435B-95AB-2F3B9176875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Internet Of Things with solid fill">
              <a:extLst>
                <a:ext uri="{FF2B5EF4-FFF2-40B4-BE49-F238E27FC236}">
                  <a16:creationId xmlns:a16="http://schemas.microsoft.com/office/drawing/2014/main" id="{58A5B866-3F54-4358-9B8C-9796DA8D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B6F1AB3-6A74-4A9C-95C6-ECE02C7B8D76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89CA5C8-2F29-4557-8B8D-ADB2979CF9A2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0" name="Graphic 199" descr="Research with solid fill">
              <a:extLst>
                <a:ext uri="{FF2B5EF4-FFF2-40B4-BE49-F238E27FC236}">
                  <a16:creationId xmlns:a16="http://schemas.microsoft.com/office/drawing/2014/main" id="{53A277C8-C881-4F0C-8AF5-F9ECBC58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6D0673-79E7-473A-869B-037D56718CB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BC5DE5F-F7D3-40E4-906F-92E91F773F4C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4" name="Graphic 203" descr="Pencil with solid fill">
              <a:extLst>
                <a:ext uri="{FF2B5EF4-FFF2-40B4-BE49-F238E27FC236}">
                  <a16:creationId xmlns:a16="http://schemas.microsoft.com/office/drawing/2014/main" id="{6608A893-477D-4925-A067-BBC9DE3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12" name="Graphic 211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213CB2D9-DB9C-417E-8916-93F4C5316A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13" name="Graphic 212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C8EE4150-1FAA-472B-87EE-C56A95D65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14" name="Graphic 213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5084A9F2-C6B2-4633-8BF0-F34784932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15" name="Graphic 214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6340C30-2261-40C0-853E-BFDCFC2448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16" name="Graphic 215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1760E0-F18E-4F73-9473-C4449FD081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17" name="Graphic 216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C9AF6DF0-4392-4C0A-8DA8-6527B5B2891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18" name="Graphic 217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D305DF0-ED55-4DA0-A56E-1954462900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CC60F5C-2823-4CB4-8B4D-3CB5DBC30B4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1" y="1549032"/>
            <a:ext cx="5158025" cy="4630795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E80B53F-7388-4B7F-A738-D105203F2CF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96" y="1549032"/>
            <a:ext cx="5028372" cy="46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croll: Horizontal 36">
            <a:extLst>
              <a:ext uri="{FF2B5EF4-FFF2-40B4-BE49-F238E27FC236}">
                <a16:creationId xmlns:a16="http://schemas.microsoft.com/office/drawing/2014/main" id="{0FA8EBE9-ECB8-4F94-8D56-E0A74E68A49E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635299-26EB-40FD-A6AF-8C0C12C661C9}"/>
              </a:ext>
            </a:extLst>
          </p:cNvPr>
          <p:cNvGrpSpPr/>
          <p:nvPr/>
        </p:nvGrpSpPr>
        <p:grpSpPr>
          <a:xfrm>
            <a:off x="784901" y="4928915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7D17F4-E65A-4FA5-A565-865EE011ABFC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D41F4310-B799-4824-AEC1-3F625123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3B1BCF-0D56-4F92-8F61-50937F6E0516}"/>
              </a:ext>
            </a:extLst>
          </p:cNvPr>
          <p:cNvSpPr/>
          <p:nvPr/>
        </p:nvSpPr>
        <p:spPr>
          <a:xfrm>
            <a:off x="13315" y="-5230020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61A728-EE67-4436-9E30-3AB99830DF55}"/>
              </a:ext>
            </a:extLst>
          </p:cNvPr>
          <p:cNvSpPr txBox="1"/>
          <p:nvPr/>
        </p:nvSpPr>
        <p:spPr>
          <a:xfrm>
            <a:off x="3373433" y="259231"/>
            <a:ext cx="5937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RESULT AND ANALYSIS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4C6FC1E-A15F-4C73-872D-27933BCF9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540000">
            <a:off x="3888608" y="840260"/>
            <a:ext cx="4733324" cy="127743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23E0134-A6D5-4D5F-9E3C-7B25649F655A}"/>
              </a:ext>
            </a:extLst>
          </p:cNvPr>
          <p:cNvSpPr txBox="1"/>
          <p:nvPr/>
        </p:nvSpPr>
        <p:spPr>
          <a:xfrm>
            <a:off x="1723493" y="1027996"/>
            <a:ext cx="9482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RQ2: EFFECTS OF EDITING TYPES ON TEXT QUALITY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12866-8913-4BF7-AA61-94525E3A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687" y="6452921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46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2C57D1C-FE2E-4669-A3E4-8117F7F8F5C6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184" name="Oval 183">
              <a:hlinkClick r:id="rId7" action="ppaction://hlinksldjump"/>
              <a:extLst>
                <a:ext uri="{FF2B5EF4-FFF2-40B4-BE49-F238E27FC236}">
                  <a16:creationId xmlns:a16="http://schemas.microsoft.com/office/drawing/2014/main" id="{86E66A1B-FC3B-4C17-A112-FFB5844B397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5" name="Graphic 184" descr="Lightbulb with solid fill">
              <a:extLst>
                <a:ext uri="{FF2B5EF4-FFF2-40B4-BE49-F238E27FC236}">
                  <a16:creationId xmlns:a16="http://schemas.microsoft.com/office/drawing/2014/main" id="{7AE4E14D-CABB-4E97-BC7E-3A82A54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E43883-790C-41B9-9C52-A0DE1553B85F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7C4B831-3B23-40C8-808D-AA266284B25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8" name="Graphic 187" descr="Bar chart with solid fill">
              <a:extLst>
                <a:ext uri="{FF2B5EF4-FFF2-40B4-BE49-F238E27FC236}">
                  <a16:creationId xmlns:a16="http://schemas.microsoft.com/office/drawing/2014/main" id="{9A10B04E-5DC3-4DCC-BA0C-E7DAE71A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29D288-19E0-4513-A38D-83C27BCA824F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815AD4C-DC4B-4DDD-B37C-7D3CC1F8BB82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1" name="Graphic 190" descr="Clipboard Badge with solid fill">
              <a:extLst>
                <a:ext uri="{FF2B5EF4-FFF2-40B4-BE49-F238E27FC236}">
                  <a16:creationId xmlns:a16="http://schemas.microsoft.com/office/drawing/2014/main" id="{2B0D91FF-5F4E-44EC-9B41-B939DC2A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C77F65-A55F-4CFF-9F0C-78B7220B9C0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3EBEA5C-FB5D-435B-95AB-2F3B9176875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Internet Of Things with solid fill">
              <a:extLst>
                <a:ext uri="{FF2B5EF4-FFF2-40B4-BE49-F238E27FC236}">
                  <a16:creationId xmlns:a16="http://schemas.microsoft.com/office/drawing/2014/main" id="{58A5B866-3F54-4358-9B8C-9796DA8D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B6F1AB3-6A74-4A9C-95C6-ECE02C7B8D76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89CA5C8-2F29-4557-8B8D-ADB2979CF9A2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0" name="Graphic 199" descr="Research with solid fill">
              <a:extLst>
                <a:ext uri="{FF2B5EF4-FFF2-40B4-BE49-F238E27FC236}">
                  <a16:creationId xmlns:a16="http://schemas.microsoft.com/office/drawing/2014/main" id="{53A277C8-C881-4F0C-8AF5-F9ECBC58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6D0673-79E7-473A-869B-037D56718CB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BC5DE5F-F7D3-40E4-906F-92E91F773F4C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4" name="Graphic 203" descr="Pencil with solid fill">
              <a:extLst>
                <a:ext uri="{FF2B5EF4-FFF2-40B4-BE49-F238E27FC236}">
                  <a16:creationId xmlns:a16="http://schemas.microsoft.com/office/drawing/2014/main" id="{6608A893-477D-4925-A067-BBC9DE3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12" name="Graphic 211" descr="Lightbulb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213CB2D9-DB9C-417E-8916-93F4C5316A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13" name="Graphic 212" descr="Bar chart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C8EE4150-1FAA-472B-87EE-C56A95D651D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14" name="Graphic 213" descr="Clipboard Badge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5084A9F2-C6B2-4633-8BF0-F34784932E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15" name="Graphic 214" descr="Internet Of Things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06340C30-2261-40C0-853E-BFDCFC24484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16" name="Graphic 215" descr="Presentation with pie chart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0F1760E0-F18E-4F73-9473-C4449FD0814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17" name="Graphic 216" descr="Research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C9AF6DF0-4392-4C0A-8DA8-6527B5B2891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18" name="Graphic 217" descr="Pencil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5D305DF0-ED55-4DA0-A56E-1954462900A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0084896-C406-49D0-AEA4-DA1C067248F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45" y="1541774"/>
            <a:ext cx="5374236" cy="4655825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125195-B70C-4000-8A1B-92DF35BC432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60" y="1549032"/>
            <a:ext cx="4819468" cy="46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1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croll: Horizontal 55">
            <a:extLst>
              <a:ext uri="{FF2B5EF4-FFF2-40B4-BE49-F238E27FC236}">
                <a16:creationId xmlns:a16="http://schemas.microsoft.com/office/drawing/2014/main" id="{EB09E64E-93FC-4A4C-9C08-DB94E4128B1A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635299-26EB-40FD-A6AF-8C0C12C661C9}"/>
              </a:ext>
            </a:extLst>
          </p:cNvPr>
          <p:cNvGrpSpPr/>
          <p:nvPr/>
        </p:nvGrpSpPr>
        <p:grpSpPr>
          <a:xfrm>
            <a:off x="784901" y="4928915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7D17F4-E65A-4FA5-A565-865EE011ABFC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D41F4310-B799-4824-AEC1-3F625123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3B1BCF-0D56-4F92-8F61-50937F6E0516}"/>
              </a:ext>
            </a:extLst>
          </p:cNvPr>
          <p:cNvSpPr/>
          <p:nvPr/>
        </p:nvSpPr>
        <p:spPr>
          <a:xfrm>
            <a:off x="13315" y="-5230020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61A728-EE67-4436-9E30-3AB99830DF55}"/>
              </a:ext>
            </a:extLst>
          </p:cNvPr>
          <p:cNvSpPr txBox="1"/>
          <p:nvPr/>
        </p:nvSpPr>
        <p:spPr>
          <a:xfrm>
            <a:off x="3373433" y="259231"/>
            <a:ext cx="5937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RESULT AND ANALYSIS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4C6FC1E-A15F-4C73-872D-27933BC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888608" y="840260"/>
            <a:ext cx="4733324" cy="1277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12866-8913-4BF7-AA61-94525E3A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687" y="6446235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47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2C57D1C-FE2E-4669-A3E4-8117F7F8F5C6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184" name="Oval 183">
              <a:hlinkClick r:id="rId6" action="ppaction://hlinksldjump"/>
              <a:extLst>
                <a:ext uri="{FF2B5EF4-FFF2-40B4-BE49-F238E27FC236}">
                  <a16:creationId xmlns:a16="http://schemas.microsoft.com/office/drawing/2014/main" id="{86E66A1B-FC3B-4C17-A112-FFB5844B397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5" name="Graphic 184" descr="Lightbulb with solid fill">
              <a:extLst>
                <a:ext uri="{FF2B5EF4-FFF2-40B4-BE49-F238E27FC236}">
                  <a16:creationId xmlns:a16="http://schemas.microsoft.com/office/drawing/2014/main" id="{7AE4E14D-CABB-4E97-BC7E-3A82A54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E43883-790C-41B9-9C52-A0DE1553B85F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7C4B831-3B23-40C8-808D-AA266284B25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8" name="Graphic 187" descr="Bar chart with solid fill">
              <a:extLst>
                <a:ext uri="{FF2B5EF4-FFF2-40B4-BE49-F238E27FC236}">
                  <a16:creationId xmlns:a16="http://schemas.microsoft.com/office/drawing/2014/main" id="{9A10B04E-5DC3-4DCC-BA0C-E7DAE71A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29D288-19E0-4513-A38D-83C27BCA824F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815AD4C-DC4B-4DDD-B37C-7D3CC1F8BB82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1" name="Graphic 190" descr="Clipboard Badge with solid fill">
              <a:extLst>
                <a:ext uri="{FF2B5EF4-FFF2-40B4-BE49-F238E27FC236}">
                  <a16:creationId xmlns:a16="http://schemas.microsoft.com/office/drawing/2014/main" id="{2B0D91FF-5F4E-44EC-9B41-B939DC2A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C77F65-A55F-4CFF-9F0C-78B7220B9C0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3EBEA5C-FB5D-435B-95AB-2F3B9176875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Internet Of Things with solid fill">
              <a:extLst>
                <a:ext uri="{FF2B5EF4-FFF2-40B4-BE49-F238E27FC236}">
                  <a16:creationId xmlns:a16="http://schemas.microsoft.com/office/drawing/2014/main" id="{58A5B866-3F54-4358-9B8C-9796DA8D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B6F1AB3-6A74-4A9C-95C6-ECE02C7B8D76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89CA5C8-2F29-4557-8B8D-ADB2979CF9A2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0" name="Graphic 199" descr="Research with solid fill">
              <a:extLst>
                <a:ext uri="{FF2B5EF4-FFF2-40B4-BE49-F238E27FC236}">
                  <a16:creationId xmlns:a16="http://schemas.microsoft.com/office/drawing/2014/main" id="{53A277C8-C881-4F0C-8AF5-F9ECBC58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6D0673-79E7-473A-869B-037D56718CB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BC5DE5F-F7D3-40E4-906F-92E91F773F4C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4" name="Graphic 203" descr="Pencil with solid fill">
              <a:extLst>
                <a:ext uri="{FF2B5EF4-FFF2-40B4-BE49-F238E27FC236}">
                  <a16:creationId xmlns:a16="http://schemas.microsoft.com/office/drawing/2014/main" id="{6608A893-477D-4925-A067-BBC9DE3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12" name="Graphic 211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213CB2D9-DB9C-417E-8916-93F4C5316A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13" name="Graphic 212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C8EE4150-1FAA-472B-87EE-C56A95D65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14" name="Graphic 213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5084A9F2-C6B2-4633-8BF0-F34784932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15" name="Graphic 214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6340C30-2261-40C0-853E-BFDCFC2448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16" name="Graphic 215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1760E0-F18E-4F73-9473-C4449FD081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17" name="Graphic 216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C9AF6DF0-4392-4C0A-8DA8-6527B5B2891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18" name="Graphic 217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D305DF0-ED55-4DA0-A56E-1954462900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89D332-72C5-4AA6-A870-E970D61D2DA1}"/>
              </a:ext>
            </a:extLst>
          </p:cNvPr>
          <p:cNvSpPr txBox="1"/>
          <p:nvPr/>
        </p:nvSpPr>
        <p:spPr>
          <a:xfrm>
            <a:off x="1592994" y="1070853"/>
            <a:ext cx="4589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RESEARCH QUESTION RQ3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6BFCD8-4CCF-489A-931B-49AFFD4FB8DE}"/>
              </a:ext>
            </a:extLst>
          </p:cNvPr>
          <p:cNvGrpSpPr/>
          <p:nvPr/>
        </p:nvGrpSpPr>
        <p:grpSpPr>
          <a:xfrm>
            <a:off x="1845885" y="3114089"/>
            <a:ext cx="10049370" cy="1951917"/>
            <a:chOff x="3447142" y="1248229"/>
            <a:chExt cx="5297715" cy="187234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D04BF6F-8294-43AA-9A7F-D0E44A0295DE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A31D2AB-1F89-4FCE-8EF1-916E6ABE0D67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8E689F-05EF-4851-A9D0-3092602A9BE8}"/>
                </a:ext>
              </a:extLst>
            </p:cNvPr>
            <p:cNvSpPr/>
            <p:nvPr/>
          </p:nvSpPr>
          <p:spPr>
            <a:xfrm>
              <a:off x="3657596" y="1439303"/>
              <a:ext cx="500436" cy="815515"/>
            </a:xfrm>
            <a:prstGeom prst="ellipse">
              <a:avLst/>
            </a:prstGeom>
            <a:noFill/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6F2466-E809-4061-A577-C3AC48FF426B}"/>
                </a:ext>
              </a:extLst>
            </p:cNvPr>
            <p:cNvSpPr txBox="1"/>
            <p:nvPr/>
          </p:nvSpPr>
          <p:spPr>
            <a:xfrm>
              <a:off x="3669917" y="1584971"/>
              <a:ext cx="500436" cy="50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RQ2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CABF18-7295-4AD6-BD98-1EEC7CD26D3D}"/>
                </a:ext>
              </a:extLst>
            </p:cNvPr>
            <p:cNvSpPr txBox="1"/>
            <p:nvPr/>
          </p:nvSpPr>
          <p:spPr>
            <a:xfrm>
              <a:off x="4216338" y="1569786"/>
              <a:ext cx="4290791" cy="560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How do different types of editing affect Coherence, Type-Token ratio, and Readability?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CC21EA-D1B8-4737-A1EF-45985C3EE52A}"/>
              </a:ext>
            </a:extLst>
          </p:cNvPr>
          <p:cNvGrpSpPr/>
          <p:nvPr/>
        </p:nvGrpSpPr>
        <p:grpSpPr>
          <a:xfrm>
            <a:off x="1922946" y="4745110"/>
            <a:ext cx="10049370" cy="1915959"/>
            <a:chOff x="3447142" y="1248229"/>
            <a:chExt cx="5297715" cy="187234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6FB7C3E-9B95-485B-90BC-2FE2F3B628E4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D0A2B3-AAEF-45C6-8274-1CB66FEF0077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007F06B-1726-4694-9DE3-7BC24286A7F5}"/>
                </a:ext>
              </a:extLst>
            </p:cNvPr>
            <p:cNvSpPr/>
            <p:nvPr/>
          </p:nvSpPr>
          <p:spPr>
            <a:xfrm>
              <a:off x="3664545" y="1454798"/>
              <a:ext cx="475795" cy="737440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ECBDE5-0259-4529-A0C3-3E66A9F63360}"/>
                </a:ext>
              </a:extLst>
            </p:cNvPr>
            <p:cNvSpPr txBox="1"/>
            <p:nvPr/>
          </p:nvSpPr>
          <p:spPr>
            <a:xfrm>
              <a:off x="3669917" y="1570860"/>
              <a:ext cx="475795" cy="51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RQ3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57F0BE-165C-49F0-AEAD-761EC5640812}"/>
                </a:ext>
              </a:extLst>
            </p:cNvPr>
            <p:cNvSpPr txBox="1"/>
            <p:nvPr/>
          </p:nvSpPr>
          <p:spPr>
            <a:xfrm>
              <a:off x="4216337" y="1570861"/>
              <a:ext cx="4079264" cy="57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How do different essay writing strategies affect Coherence, Type-Token ratio, and Readability?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E8D901-CC1D-4AC5-BFF3-9640B7DC740D}"/>
              </a:ext>
            </a:extLst>
          </p:cNvPr>
          <p:cNvGrpSpPr/>
          <p:nvPr/>
        </p:nvGrpSpPr>
        <p:grpSpPr>
          <a:xfrm>
            <a:off x="1821445" y="1594009"/>
            <a:ext cx="10049370" cy="1820687"/>
            <a:chOff x="3401233" y="1239799"/>
            <a:chExt cx="5297715" cy="1880773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F1F5258-C131-4060-B248-B7ACAE5EF1C3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715249E-C6EB-4994-B80A-99F28A8134A2}"/>
                </a:ext>
              </a:extLst>
            </p:cNvPr>
            <p:cNvSpPr/>
            <p:nvPr/>
          </p:nvSpPr>
          <p:spPr>
            <a:xfrm>
              <a:off x="3401233" y="123979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6CD7599-99AB-4490-AF82-782421C3D94B}"/>
                </a:ext>
              </a:extLst>
            </p:cNvPr>
            <p:cNvSpPr/>
            <p:nvPr/>
          </p:nvSpPr>
          <p:spPr>
            <a:xfrm>
              <a:off x="3607384" y="1367926"/>
              <a:ext cx="496025" cy="898358"/>
            </a:xfrm>
            <a:prstGeom prst="ellipse">
              <a:avLst/>
            </a:prstGeom>
            <a:noFill/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FF5658-4F16-4058-93AE-722EDD1ABFFE}"/>
                </a:ext>
              </a:extLst>
            </p:cNvPr>
            <p:cNvSpPr txBox="1"/>
            <p:nvPr/>
          </p:nvSpPr>
          <p:spPr>
            <a:xfrm>
              <a:off x="3624008" y="1547302"/>
              <a:ext cx="496025" cy="540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RQ1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41A060-6389-4901-BF29-FC579B6030D4}"/>
                </a:ext>
              </a:extLst>
            </p:cNvPr>
            <p:cNvSpPr txBox="1"/>
            <p:nvPr/>
          </p:nvSpPr>
          <p:spPr>
            <a:xfrm>
              <a:off x="4170428" y="1591695"/>
              <a:ext cx="4212896" cy="60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What are the different types of editing techniques in search-supported writing ?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F9D81CEE-BA88-42DA-91E8-946B86696CDC}"/>
              </a:ext>
            </a:extLst>
          </p:cNvPr>
          <p:cNvSpPr/>
          <p:nvPr/>
        </p:nvSpPr>
        <p:spPr>
          <a:xfrm>
            <a:off x="1776885" y="4645334"/>
            <a:ext cx="10295226" cy="1541879"/>
          </a:xfrm>
          <a:prstGeom prst="rect">
            <a:avLst/>
          </a:prstGeom>
          <a:noFill/>
          <a:ln w="28575">
            <a:solidFill>
              <a:srgbClr val="99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23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croll: Horizontal 35">
            <a:extLst>
              <a:ext uri="{FF2B5EF4-FFF2-40B4-BE49-F238E27FC236}">
                <a16:creationId xmlns:a16="http://schemas.microsoft.com/office/drawing/2014/main" id="{4F2B71B7-F2F3-4AEC-9623-53F403C8D682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635299-26EB-40FD-A6AF-8C0C12C661C9}"/>
              </a:ext>
            </a:extLst>
          </p:cNvPr>
          <p:cNvGrpSpPr/>
          <p:nvPr/>
        </p:nvGrpSpPr>
        <p:grpSpPr>
          <a:xfrm>
            <a:off x="784901" y="4928915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7D17F4-E65A-4FA5-A565-865EE011ABFC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D41F4310-B799-4824-AEC1-3F625123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3B1BCF-0D56-4F92-8F61-50937F6E0516}"/>
              </a:ext>
            </a:extLst>
          </p:cNvPr>
          <p:cNvSpPr/>
          <p:nvPr/>
        </p:nvSpPr>
        <p:spPr>
          <a:xfrm>
            <a:off x="13315" y="-5230020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61A728-EE67-4436-9E30-3AB99830DF55}"/>
              </a:ext>
            </a:extLst>
          </p:cNvPr>
          <p:cNvSpPr txBox="1"/>
          <p:nvPr/>
        </p:nvSpPr>
        <p:spPr>
          <a:xfrm>
            <a:off x="3373433" y="259231"/>
            <a:ext cx="5937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RESULT AND ANALYSIS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4C6FC1E-A15F-4C73-872D-27933BC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888608" y="840260"/>
            <a:ext cx="4733324" cy="127743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BAF3CF9B-095D-4F8A-9DD8-19BDBE31BF98}"/>
              </a:ext>
            </a:extLst>
          </p:cNvPr>
          <p:cNvSpPr txBox="1"/>
          <p:nvPr/>
        </p:nvSpPr>
        <p:spPr>
          <a:xfrm>
            <a:off x="1595158" y="1039050"/>
            <a:ext cx="948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RQ3: EFFECTS OF WRITING STYLES ON TEXT QUALITY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12866-8913-4BF7-AA61-94525E3A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687" y="6432601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48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2C57D1C-FE2E-4669-A3E4-8117F7F8F5C6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184" name="Oval 183">
              <a:hlinkClick r:id="rId6" action="ppaction://hlinksldjump"/>
              <a:extLst>
                <a:ext uri="{FF2B5EF4-FFF2-40B4-BE49-F238E27FC236}">
                  <a16:creationId xmlns:a16="http://schemas.microsoft.com/office/drawing/2014/main" id="{86E66A1B-FC3B-4C17-A112-FFB5844B397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5" name="Graphic 184" descr="Lightbulb with solid fill">
              <a:extLst>
                <a:ext uri="{FF2B5EF4-FFF2-40B4-BE49-F238E27FC236}">
                  <a16:creationId xmlns:a16="http://schemas.microsoft.com/office/drawing/2014/main" id="{7AE4E14D-CABB-4E97-BC7E-3A82A54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E43883-790C-41B9-9C52-A0DE1553B85F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7C4B831-3B23-40C8-808D-AA266284B25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8" name="Graphic 187" descr="Bar chart with solid fill">
              <a:extLst>
                <a:ext uri="{FF2B5EF4-FFF2-40B4-BE49-F238E27FC236}">
                  <a16:creationId xmlns:a16="http://schemas.microsoft.com/office/drawing/2014/main" id="{9A10B04E-5DC3-4DCC-BA0C-E7DAE71A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29D288-19E0-4513-A38D-83C27BCA824F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815AD4C-DC4B-4DDD-B37C-7D3CC1F8BB82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1" name="Graphic 190" descr="Clipboard Badge with solid fill">
              <a:extLst>
                <a:ext uri="{FF2B5EF4-FFF2-40B4-BE49-F238E27FC236}">
                  <a16:creationId xmlns:a16="http://schemas.microsoft.com/office/drawing/2014/main" id="{2B0D91FF-5F4E-44EC-9B41-B939DC2A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C77F65-A55F-4CFF-9F0C-78B7220B9C0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3EBEA5C-FB5D-435B-95AB-2F3B9176875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Internet Of Things with solid fill">
              <a:extLst>
                <a:ext uri="{FF2B5EF4-FFF2-40B4-BE49-F238E27FC236}">
                  <a16:creationId xmlns:a16="http://schemas.microsoft.com/office/drawing/2014/main" id="{58A5B866-3F54-4358-9B8C-9796DA8D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B6F1AB3-6A74-4A9C-95C6-ECE02C7B8D76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89CA5C8-2F29-4557-8B8D-ADB2979CF9A2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0" name="Graphic 199" descr="Research with solid fill">
              <a:extLst>
                <a:ext uri="{FF2B5EF4-FFF2-40B4-BE49-F238E27FC236}">
                  <a16:creationId xmlns:a16="http://schemas.microsoft.com/office/drawing/2014/main" id="{53A277C8-C881-4F0C-8AF5-F9ECBC58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6D0673-79E7-473A-869B-037D56718CB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BC5DE5F-F7D3-40E4-906F-92E91F773F4C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4" name="Graphic 203" descr="Pencil with solid fill">
              <a:extLst>
                <a:ext uri="{FF2B5EF4-FFF2-40B4-BE49-F238E27FC236}">
                  <a16:creationId xmlns:a16="http://schemas.microsoft.com/office/drawing/2014/main" id="{6608A893-477D-4925-A067-BBC9DE3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12" name="Graphic 211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213CB2D9-DB9C-417E-8916-93F4C5316A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13" name="Graphic 212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C8EE4150-1FAA-472B-87EE-C56A95D65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14" name="Graphic 213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5084A9F2-C6B2-4633-8BF0-F34784932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15" name="Graphic 214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6340C30-2261-40C0-853E-BFDCFC2448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16" name="Graphic 215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1760E0-F18E-4F73-9473-C4449FD081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17" name="Graphic 216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C9AF6DF0-4392-4C0A-8DA8-6527B5B2891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18" name="Graphic 217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D305DF0-ED55-4DA0-A56E-1954462900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EDB236E-EC02-4A5E-A7A9-3F8CF09CAA1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97" y="1541774"/>
            <a:ext cx="10456023" cy="46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6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croll: Horizontal 35">
            <a:extLst>
              <a:ext uri="{FF2B5EF4-FFF2-40B4-BE49-F238E27FC236}">
                <a16:creationId xmlns:a16="http://schemas.microsoft.com/office/drawing/2014/main" id="{C946A21F-1BB7-47EC-900E-5D9ED9626B50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635299-26EB-40FD-A6AF-8C0C12C661C9}"/>
              </a:ext>
            </a:extLst>
          </p:cNvPr>
          <p:cNvGrpSpPr/>
          <p:nvPr/>
        </p:nvGrpSpPr>
        <p:grpSpPr>
          <a:xfrm>
            <a:off x="784901" y="4928915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7D17F4-E65A-4FA5-A565-865EE011ABFC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D41F4310-B799-4824-AEC1-3F625123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3B1BCF-0D56-4F92-8F61-50937F6E0516}"/>
              </a:ext>
            </a:extLst>
          </p:cNvPr>
          <p:cNvSpPr/>
          <p:nvPr/>
        </p:nvSpPr>
        <p:spPr>
          <a:xfrm>
            <a:off x="13315" y="-5230020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61A728-EE67-4436-9E30-3AB99830DF55}"/>
              </a:ext>
            </a:extLst>
          </p:cNvPr>
          <p:cNvSpPr txBox="1"/>
          <p:nvPr/>
        </p:nvSpPr>
        <p:spPr>
          <a:xfrm>
            <a:off x="3373433" y="259231"/>
            <a:ext cx="5937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RESULT AND ANALYSIS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4C6FC1E-A15F-4C73-872D-27933BC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888608" y="840260"/>
            <a:ext cx="4733324" cy="127743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BAF3CF9B-095D-4F8A-9DD8-19BDBE31BF98}"/>
              </a:ext>
            </a:extLst>
          </p:cNvPr>
          <p:cNvSpPr txBox="1"/>
          <p:nvPr/>
        </p:nvSpPr>
        <p:spPr>
          <a:xfrm>
            <a:off x="1701721" y="1116614"/>
            <a:ext cx="970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RQ3: EFFECTS OF WRITING STYLES ON TEXT QUALITY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12866-8913-4BF7-AA61-94525E3A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687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49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2C57D1C-FE2E-4669-A3E4-8117F7F8F5C6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184" name="Oval 183">
              <a:hlinkClick r:id="rId6" action="ppaction://hlinksldjump"/>
              <a:extLst>
                <a:ext uri="{FF2B5EF4-FFF2-40B4-BE49-F238E27FC236}">
                  <a16:creationId xmlns:a16="http://schemas.microsoft.com/office/drawing/2014/main" id="{86E66A1B-FC3B-4C17-A112-FFB5844B397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5" name="Graphic 184" descr="Lightbulb with solid fill">
              <a:extLst>
                <a:ext uri="{FF2B5EF4-FFF2-40B4-BE49-F238E27FC236}">
                  <a16:creationId xmlns:a16="http://schemas.microsoft.com/office/drawing/2014/main" id="{7AE4E14D-CABB-4E97-BC7E-3A82A54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E43883-790C-41B9-9C52-A0DE1553B85F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7C4B831-3B23-40C8-808D-AA266284B25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8" name="Graphic 187" descr="Bar chart with solid fill">
              <a:extLst>
                <a:ext uri="{FF2B5EF4-FFF2-40B4-BE49-F238E27FC236}">
                  <a16:creationId xmlns:a16="http://schemas.microsoft.com/office/drawing/2014/main" id="{9A10B04E-5DC3-4DCC-BA0C-E7DAE71A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29D288-19E0-4513-A38D-83C27BCA824F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815AD4C-DC4B-4DDD-B37C-7D3CC1F8BB82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1" name="Graphic 190" descr="Clipboard Badge with solid fill">
              <a:extLst>
                <a:ext uri="{FF2B5EF4-FFF2-40B4-BE49-F238E27FC236}">
                  <a16:creationId xmlns:a16="http://schemas.microsoft.com/office/drawing/2014/main" id="{2B0D91FF-5F4E-44EC-9B41-B939DC2A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C77F65-A55F-4CFF-9F0C-78B7220B9C0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3EBEA5C-FB5D-435B-95AB-2F3B9176875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Internet Of Things with solid fill">
              <a:extLst>
                <a:ext uri="{FF2B5EF4-FFF2-40B4-BE49-F238E27FC236}">
                  <a16:creationId xmlns:a16="http://schemas.microsoft.com/office/drawing/2014/main" id="{58A5B866-3F54-4358-9B8C-9796DA8D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B6F1AB3-6A74-4A9C-95C6-ECE02C7B8D76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89CA5C8-2F29-4557-8B8D-ADB2979CF9A2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0" name="Graphic 199" descr="Research with solid fill">
              <a:extLst>
                <a:ext uri="{FF2B5EF4-FFF2-40B4-BE49-F238E27FC236}">
                  <a16:creationId xmlns:a16="http://schemas.microsoft.com/office/drawing/2014/main" id="{53A277C8-C881-4F0C-8AF5-F9ECBC58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6D0673-79E7-473A-869B-037D56718CB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BC5DE5F-F7D3-40E4-906F-92E91F773F4C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4" name="Graphic 203" descr="Pencil with solid fill">
              <a:extLst>
                <a:ext uri="{FF2B5EF4-FFF2-40B4-BE49-F238E27FC236}">
                  <a16:creationId xmlns:a16="http://schemas.microsoft.com/office/drawing/2014/main" id="{6608A893-477D-4925-A067-BBC9DE3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12" name="Graphic 211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213CB2D9-DB9C-417E-8916-93F4C5316A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13" name="Graphic 212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C8EE4150-1FAA-472B-87EE-C56A95D65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14" name="Graphic 213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5084A9F2-C6B2-4633-8BF0-F34784932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15" name="Graphic 214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6340C30-2261-40C0-853E-BFDCFC2448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16" name="Graphic 215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1760E0-F18E-4F73-9473-C4449FD081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17" name="Graphic 216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C9AF6DF0-4392-4C0A-8DA8-6527B5B2891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18" name="Graphic 217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D305DF0-ED55-4DA0-A56E-1954462900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5F282BB-77BC-4E24-A1D1-00FE4FA1D09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02" y="1652115"/>
            <a:ext cx="10432426" cy="46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2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croll: Horizontal 91">
            <a:extLst>
              <a:ext uri="{FF2B5EF4-FFF2-40B4-BE49-F238E27FC236}">
                <a16:creationId xmlns:a16="http://schemas.microsoft.com/office/drawing/2014/main" id="{349B9816-52C2-45D1-B312-FD315CBA52BE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C3A9E0-F42F-4764-BB19-A93CC74C4A09}"/>
              </a:ext>
            </a:extLst>
          </p:cNvPr>
          <p:cNvGrpSpPr/>
          <p:nvPr/>
        </p:nvGrpSpPr>
        <p:grpSpPr>
          <a:xfrm>
            <a:off x="757146" y="399205"/>
            <a:ext cx="786770" cy="756510"/>
            <a:chOff x="-1410414" y="60254"/>
            <a:chExt cx="786770" cy="756510"/>
          </a:xfrm>
        </p:grpSpPr>
        <p:sp>
          <p:nvSpPr>
            <p:cNvPr id="61" name="Oval 60">
              <a:hlinkClick r:id="rId3" action="ppaction://hlinksldjump"/>
              <a:extLst>
                <a:ext uri="{FF2B5EF4-FFF2-40B4-BE49-F238E27FC236}">
                  <a16:creationId xmlns:a16="http://schemas.microsoft.com/office/drawing/2014/main" id="{B7EF657A-5921-4236-9A9B-402B3D27698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2" name="Graphic 61" descr="Lightbulb with solid fill">
              <a:extLst>
                <a:ext uri="{FF2B5EF4-FFF2-40B4-BE49-F238E27FC236}">
                  <a16:creationId xmlns:a16="http://schemas.microsoft.com/office/drawing/2014/main" id="{FE667670-71F3-4191-B08E-168632C7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D7F0F3-0642-4A7B-B59F-5B1A8B700B0E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9B62C9-0E99-4274-8B90-F2E9E9E6FB83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5E8682F7-24C6-4DA2-9C48-406A48CA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6B5BE-F138-4476-BA46-F6604CAEF21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9122A3-7CF3-4573-8661-989D39B6A96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8" name="Graphic 67" descr="Clipboard Badge with solid fill">
              <a:extLst>
                <a:ext uri="{FF2B5EF4-FFF2-40B4-BE49-F238E27FC236}">
                  <a16:creationId xmlns:a16="http://schemas.microsoft.com/office/drawing/2014/main" id="{11C8DBB7-83B7-49C0-8BA0-87421B6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99E723-5D6A-451F-8510-5A1AE0CF46F9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8446B8-4AF7-4D5A-A8F0-DFA5AA68780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74DE1C7C-E87C-4972-A85E-8F48F27C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0191F-17F7-45D5-A3CD-351514672182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DA5F9A8-6A5E-467D-A261-4F19BB335872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54114F93-5ECC-422D-B7D5-52D7CA3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EAAB10-2492-4B97-AC75-71225C634EF7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ACB22-8ABC-4199-B2A5-0D2E87349CF4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AD15E8A-E5E8-4B14-9C6B-6DEC56F9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A31876-15AB-45FE-842E-530D9B26F9A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88402B6-EEE8-4600-A602-D4A55894261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55380C5E-B21E-4B6B-BE40-74FEAD3E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4B8512B-8A04-4A32-8A36-2688CECB1694}"/>
              </a:ext>
            </a:extLst>
          </p:cNvPr>
          <p:cNvSpPr/>
          <p:nvPr/>
        </p:nvSpPr>
        <p:spPr>
          <a:xfrm>
            <a:off x="-16435" y="-976290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2" name="Graphic 81" descr="Lightbulb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59D62853-E3D4-4CD0-9DF2-378A1FCB2F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83" name="Graphic 82" descr="Bar chart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EFA6229F-8A36-4BFD-B4B0-8D3CF3A0FA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84" name="Graphic 83" descr="Clipboard Badge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C853301E-C8EC-4AA0-A282-9D55B56725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85" name="Graphic 84" descr="Internet Of Things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E0D02BB1-0312-48A3-A0BF-696C029832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86" name="Graphic 85" descr="Presentation with pie chart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EBC48B03-8A13-443D-ADC8-7A042002A95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87" name="Graphic 86" descr="Research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BDC5D1FB-4208-4183-A81D-DD04C406806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88" name="Graphic 87" descr="Pencil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64A3ED9F-72EB-4C4A-A8FA-A6F34F3CBF7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0AB0AB2-8AAF-4F75-85AD-B7DFAD403CA3}"/>
              </a:ext>
            </a:extLst>
          </p:cNvPr>
          <p:cNvSpPr txBox="1"/>
          <p:nvPr/>
        </p:nvSpPr>
        <p:spPr>
          <a:xfrm>
            <a:off x="4320806" y="131906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B215187-2D74-4B33-A4DC-82F381B84B71}"/>
              </a:ext>
            </a:extLst>
          </p:cNvPr>
          <p:cNvSpPr txBox="1"/>
          <p:nvPr/>
        </p:nvSpPr>
        <p:spPr>
          <a:xfrm>
            <a:off x="1768033" y="949366"/>
            <a:ext cx="257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TEXT QUALITY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73AEC025-4836-456F-979C-235798716A4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21540000">
            <a:off x="4751090" y="742302"/>
            <a:ext cx="3128153" cy="1028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2D680-D8C5-42EE-8961-69292965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9557" y="6446235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5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CFA8F-0135-4205-9269-5D66EAD41647}"/>
              </a:ext>
            </a:extLst>
          </p:cNvPr>
          <p:cNvSpPr txBox="1"/>
          <p:nvPr/>
        </p:nvSpPr>
        <p:spPr>
          <a:xfrm>
            <a:off x="1761945" y="2104666"/>
            <a:ext cx="5436705" cy="3615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FACTORS THAT DEFINE TEXT QUALITY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Spelling.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Vocabulary.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Grammar.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Structure.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Organization.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dirty="0"/>
              <a:t>Readability, and so on. </a:t>
            </a:r>
          </a:p>
        </p:txBody>
      </p:sp>
    </p:spTree>
    <p:extLst>
      <p:ext uri="{BB962C8B-B14F-4D97-AF65-F5344CB8AC3E}">
        <p14:creationId xmlns:p14="http://schemas.microsoft.com/office/powerpoint/2010/main" val="4027767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croll: Horizontal 35">
            <a:extLst>
              <a:ext uri="{FF2B5EF4-FFF2-40B4-BE49-F238E27FC236}">
                <a16:creationId xmlns:a16="http://schemas.microsoft.com/office/drawing/2014/main" id="{C9CE9D2F-2C82-4B96-A9E0-672078CF0379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3635299-26EB-40FD-A6AF-8C0C12C661C9}"/>
              </a:ext>
            </a:extLst>
          </p:cNvPr>
          <p:cNvGrpSpPr/>
          <p:nvPr/>
        </p:nvGrpSpPr>
        <p:grpSpPr>
          <a:xfrm>
            <a:off x="784901" y="4928915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67D17F4-E65A-4FA5-A565-865EE011ABFC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D41F4310-B799-4824-AEC1-3F625123F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E3B1BCF-0D56-4F92-8F61-50937F6E0516}"/>
              </a:ext>
            </a:extLst>
          </p:cNvPr>
          <p:cNvSpPr/>
          <p:nvPr/>
        </p:nvSpPr>
        <p:spPr>
          <a:xfrm>
            <a:off x="13315" y="-5230020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61A728-EE67-4436-9E30-3AB99830DF55}"/>
              </a:ext>
            </a:extLst>
          </p:cNvPr>
          <p:cNvSpPr txBox="1"/>
          <p:nvPr/>
        </p:nvSpPr>
        <p:spPr>
          <a:xfrm>
            <a:off x="3373433" y="259231"/>
            <a:ext cx="5937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RESULT AND ANALYSIS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4C6FC1E-A15F-4C73-872D-27933BCF9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3888608" y="840260"/>
            <a:ext cx="4733324" cy="127743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BAF3CF9B-095D-4F8A-9DD8-19BDBE31BF98}"/>
              </a:ext>
            </a:extLst>
          </p:cNvPr>
          <p:cNvSpPr txBox="1"/>
          <p:nvPr/>
        </p:nvSpPr>
        <p:spPr>
          <a:xfrm>
            <a:off x="1661602" y="1119612"/>
            <a:ext cx="985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RQ3: EFFECTS OF WRITING STYLES ON TEXT QUALITY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12866-8913-4BF7-AA61-94525E3A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687" y="6410199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50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2C57D1C-FE2E-4669-A3E4-8117F7F8F5C6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184" name="Oval 183">
              <a:hlinkClick r:id="rId6" action="ppaction://hlinksldjump"/>
              <a:extLst>
                <a:ext uri="{FF2B5EF4-FFF2-40B4-BE49-F238E27FC236}">
                  <a16:creationId xmlns:a16="http://schemas.microsoft.com/office/drawing/2014/main" id="{86E66A1B-FC3B-4C17-A112-FFB5844B397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5" name="Graphic 184" descr="Lightbulb with solid fill">
              <a:extLst>
                <a:ext uri="{FF2B5EF4-FFF2-40B4-BE49-F238E27FC236}">
                  <a16:creationId xmlns:a16="http://schemas.microsoft.com/office/drawing/2014/main" id="{7AE4E14D-CABB-4E97-BC7E-3A82A54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E43883-790C-41B9-9C52-A0DE1553B85F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7C4B831-3B23-40C8-808D-AA266284B256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88" name="Graphic 187" descr="Bar chart with solid fill">
              <a:extLst>
                <a:ext uri="{FF2B5EF4-FFF2-40B4-BE49-F238E27FC236}">
                  <a16:creationId xmlns:a16="http://schemas.microsoft.com/office/drawing/2014/main" id="{9A10B04E-5DC3-4DCC-BA0C-E7DAE71A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29D288-19E0-4513-A38D-83C27BCA824F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815AD4C-DC4B-4DDD-B37C-7D3CC1F8BB82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1" name="Graphic 190" descr="Clipboard Badge with solid fill">
              <a:extLst>
                <a:ext uri="{FF2B5EF4-FFF2-40B4-BE49-F238E27FC236}">
                  <a16:creationId xmlns:a16="http://schemas.microsoft.com/office/drawing/2014/main" id="{2B0D91FF-5F4E-44EC-9B41-B939DC2A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1C77F65-A55F-4CFF-9F0C-78B7220B9C03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3EBEA5C-FB5D-435B-95AB-2F3B9176875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4" name="Graphic 193" descr="Internet Of Things with solid fill">
              <a:extLst>
                <a:ext uri="{FF2B5EF4-FFF2-40B4-BE49-F238E27FC236}">
                  <a16:creationId xmlns:a16="http://schemas.microsoft.com/office/drawing/2014/main" id="{58A5B866-3F54-4358-9B8C-9796DA8D3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B6F1AB3-6A74-4A9C-95C6-ECE02C7B8D76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89CA5C8-2F29-4557-8B8D-ADB2979CF9A2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0" name="Graphic 199" descr="Research with solid fill">
              <a:extLst>
                <a:ext uri="{FF2B5EF4-FFF2-40B4-BE49-F238E27FC236}">
                  <a16:creationId xmlns:a16="http://schemas.microsoft.com/office/drawing/2014/main" id="{53A277C8-C881-4F0C-8AF5-F9ECBC58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B6D0673-79E7-473A-869B-037D56718CB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BC5DE5F-F7D3-40E4-906F-92E91F773F4C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4" name="Graphic 203" descr="Pencil with solid fill">
              <a:extLst>
                <a:ext uri="{FF2B5EF4-FFF2-40B4-BE49-F238E27FC236}">
                  <a16:creationId xmlns:a16="http://schemas.microsoft.com/office/drawing/2014/main" id="{6608A893-477D-4925-A067-BBC9DE3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212" name="Graphic 211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213CB2D9-DB9C-417E-8916-93F4C5316A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213" name="Graphic 212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C8EE4150-1FAA-472B-87EE-C56A95D65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214" name="Graphic 213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5084A9F2-C6B2-4633-8BF0-F34784932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215" name="Graphic 214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06340C30-2261-40C0-853E-BFDCFC2448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216" name="Graphic 215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0F1760E0-F18E-4F73-9473-C4449FD081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217" name="Graphic 216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C9AF6DF0-4392-4C0A-8DA8-6527B5B2891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218" name="Graphic 217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5D305DF0-ED55-4DA0-A56E-1954462900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052C88F-5E63-4400-9108-30CC74DF9BB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52" y="1549033"/>
            <a:ext cx="10391876" cy="47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croll: Horizontal 70">
            <a:extLst>
              <a:ext uri="{FF2B5EF4-FFF2-40B4-BE49-F238E27FC236}">
                <a16:creationId xmlns:a16="http://schemas.microsoft.com/office/drawing/2014/main" id="{8F6095D6-E786-45F2-9753-82C522C345F3}"/>
              </a:ext>
            </a:extLst>
          </p:cNvPr>
          <p:cNvSpPr/>
          <p:nvPr/>
        </p:nvSpPr>
        <p:spPr>
          <a:xfrm>
            <a:off x="1564678" y="6383193"/>
            <a:ext cx="10529350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0A97B67-B231-4075-84B3-E02FFDEB365C}"/>
              </a:ext>
            </a:extLst>
          </p:cNvPr>
          <p:cNvGrpSpPr/>
          <p:nvPr/>
        </p:nvGrpSpPr>
        <p:grpSpPr>
          <a:xfrm>
            <a:off x="826319" y="5678227"/>
            <a:ext cx="786770" cy="756510"/>
            <a:chOff x="-1410414" y="5858356"/>
            <a:chExt cx="786770" cy="756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3CA6CF0-79FA-4566-B51A-665D849FFDD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8" name="Graphic 77" descr="Clipboard Badge with solid fill">
              <a:extLst>
                <a:ext uri="{FF2B5EF4-FFF2-40B4-BE49-F238E27FC236}">
                  <a16:creationId xmlns:a16="http://schemas.microsoft.com/office/drawing/2014/main" id="{B1707FE8-DB29-4E68-9591-B92B0B59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FBFC9A4-1B9F-4274-A28B-AE3E26913903}"/>
              </a:ext>
            </a:extLst>
          </p:cNvPr>
          <p:cNvSpPr/>
          <p:nvPr/>
        </p:nvSpPr>
        <p:spPr>
          <a:xfrm>
            <a:off x="2610" y="-448691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DF3DD6-6D81-4903-859D-79918DC3A76E}"/>
              </a:ext>
            </a:extLst>
          </p:cNvPr>
          <p:cNvSpPr txBox="1"/>
          <p:nvPr/>
        </p:nvSpPr>
        <p:spPr>
          <a:xfrm>
            <a:off x="4594121" y="178207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CONCLUSION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6AE8C83F-7A05-413E-A0AB-813F3F0D1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5115405" y="780899"/>
            <a:ext cx="2508046" cy="903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EBCCE-3E0F-43B4-83E3-80416F25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0787" y="6434737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51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E5A388-0368-4198-9203-02F9716893F1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56" name="Oval 55">
              <a:hlinkClick r:id="rId6" action="ppaction://hlinksldjump"/>
              <a:extLst>
                <a:ext uri="{FF2B5EF4-FFF2-40B4-BE49-F238E27FC236}">
                  <a16:creationId xmlns:a16="http://schemas.microsoft.com/office/drawing/2014/main" id="{D4F1C5F7-2A02-48DA-BEE5-BC10BA7ECF84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7" name="Graphic 56" descr="Lightbulb with solid fill">
              <a:extLst>
                <a:ext uri="{FF2B5EF4-FFF2-40B4-BE49-F238E27FC236}">
                  <a16:creationId xmlns:a16="http://schemas.microsoft.com/office/drawing/2014/main" id="{53E042B3-E59E-498C-890F-54E4152A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022A8A-C0E4-449F-83E8-9321E6E57631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30E7776-9507-4E63-BEF4-B7C176A54022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0" name="Graphic 59" descr="Bar chart with solid fill">
              <a:extLst>
                <a:ext uri="{FF2B5EF4-FFF2-40B4-BE49-F238E27FC236}">
                  <a16:creationId xmlns:a16="http://schemas.microsoft.com/office/drawing/2014/main" id="{0404CADC-AD08-4466-A624-43BC607C6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23AD753-9108-4C33-A2C5-0C463282E2ED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FA31784-1387-44B8-B4CC-B253C5F2F9CC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6" name="Graphic 65" descr="Internet Of Things with solid fill">
              <a:extLst>
                <a:ext uri="{FF2B5EF4-FFF2-40B4-BE49-F238E27FC236}">
                  <a16:creationId xmlns:a16="http://schemas.microsoft.com/office/drawing/2014/main" id="{6696A160-82DF-4EB8-BDDB-352183EA0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C9B133D-7C90-4C76-BF94-25A0594C02B5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1E4D205-D1C8-4056-AC6C-ADBBC6CAC8A4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9" name="Graphic 68" descr="Presentation with pie chart with solid fill">
              <a:extLst>
                <a:ext uri="{FF2B5EF4-FFF2-40B4-BE49-F238E27FC236}">
                  <a16:creationId xmlns:a16="http://schemas.microsoft.com/office/drawing/2014/main" id="{B488BA0B-B6A6-4BF1-95F2-7CF65599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E7F568F-EBB5-4E39-96AA-4D4EFF13EC89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6064D52-9FD4-4A3E-8083-2D2EB084210E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06694248-54DC-4179-A553-048699B89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DE689DF-75FC-4AE3-AC06-4AED67A862FD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87C9255-0971-44FC-A87D-8F6CB424CB3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6" name="Graphic 105" descr="Pencil with solid fill">
              <a:extLst>
                <a:ext uri="{FF2B5EF4-FFF2-40B4-BE49-F238E27FC236}">
                  <a16:creationId xmlns:a16="http://schemas.microsoft.com/office/drawing/2014/main" id="{50D696B2-AFD5-4AE2-9987-E772C2A9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114" name="Graphic 113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93BC18F6-8935-44EA-B8DD-5644089ECD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15" name="Graphic 114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D16E3350-CA9E-4A18-94C4-235A23AED6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16" name="Graphic 115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A3250C62-15A9-4922-856C-43D1878E0E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17" name="Graphic 116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25759751-5B76-4C8C-9E2C-C49C9BFAE41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18" name="Graphic 117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2E3ED3C3-2E5F-4772-A832-388E3B37452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19" name="Graphic 118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5510F47F-FC51-4ECF-81F0-3FC798B7CBB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20" name="Graphic 119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F378FCFA-7DC0-4F3B-8839-912AC79A4D6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0F6520-E332-4311-B76F-DB9D516D606D}"/>
              </a:ext>
            </a:extLst>
          </p:cNvPr>
          <p:cNvGrpSpPr/>
          <p:nvPr/>
        </p:nvGrpSpPr>
        <p:grpSpPr>
          <a:xfrm>
            <a:off x="4945544" y="2623413"/>
            <a:ext cx="1738719" cy="2058751"/>
            <a:chOff x="5293185" y="2946109"/>
            <a:chExt cx="1049171" cy="11009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C9DD32-AB47-4139-A168-E3F76504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5293185" y="3076243"/>
              <a:ext cx="846667" cy="9708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A08D1A-0555-403C-B741-DC5A91DB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066070" y="2946109"/>
              <a:ext cx="180622" cy="2483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69469E-F8A4-4507-9CE9-B50BC57C4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218178" y="3293533"/>
              <a:ext cx="124178" cy="27093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13DF97-D804-492B-8EF8-D6FB6BD9A650}"/>
              </a:ext>
            </a:extLst>
          </p:cNvPr>
          <p:cNvGrpSpPr/>
          <p:nvPr/>
        </p:nvGrpSpPr>
        <p:grpSpPr>
          <a:xfrm>
            <a:off x="1613089" y="1091990"/>
            <a:ext cx="3769833" cy="2223470"/>
            <a:chOff x="1613089" y="1091990"/>
            <a:chExt cx="3769833" cy="2223470"/>
          </a:xfrm>
        </p:grpSpPr>
        <p:grpSp>
          <p:nvGrpSpPr>
            <p:cNvPr id="127" name="Graphic 43">
              <a:extLst>
                <a:ext uri="{FF2B5EF4-FFF2-40B4-BE49-F238E27FC236}">
                  <a16:creationId xmlns:a16="http://schemas.microsoft.com/office/drawing/2014/main" id="{CB569A76-A01C-4AF9-85D1-F5C753D0D3CB}"/>
                </a:ext>
              </a:extLst>
            </p:cNvPr>
            <p:cNvGrpSpPr/>
            <p:nvPr/>
          </p:nvGrpSpPr>
          <p:grpSpPr>
            <a:xfrm flipH="1" flipV="1">
              <a:off x="3546220" y="2787217"/>
              <a:ext cx="1396237" cy="528243"/>
              <a:chOff x="5270499" y="2952750"/>
              <a:chExt cx="1652160" cy="94664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28" name="Freeform 82">
                <a:extLst>
                  <a:ext uri="{FF2B5EF4-FFF2-40B4-BE49-F238E27FC236}">
                    <a16:creationId xmlns:a16="http://schemas.microsoft.com/office/drawing/2014/main" id="{A015F39C-90ED-4AC4-82D5-7D0AB12AD32C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29" name="Freeform 83">
                <a:extLst>
                  <a:ext uri="{FF2B5EF4-FFF2-40B4-BE49-F238E27FC236}">
                    <a16:creationId xmlns:a16="http://schemas.microsoft.com/office/drawing/2014/main" id="{9C71650E-72D6-4C2E-A5A5-82D4D7B93015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EF7CCD-E493-4CC3-8D3A-1A64D2AD9730}"/>
                </a:ext>
              </a:extLst>
            </p:cNvPr>
            <p:cNvGrpSpPr/>
            <p:nvPr/>
          </p:nvGrpSpPr>
          <p:grpSpPr>
            <a:xfrm>
              <a:off x="1613089" y="1091990"/>
              <a:ext cx="3769833" cy="1192261"/>
              <a:chOff x="1613089" y="1091990"/>
              <a:chExt cx="3769833" cy="1192261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09512B5-41E8-482F-9723-03493741C58B}"/>
                  </a:ext>
                </a:extLst>
              </p:cNvPr>
              <p:cNvSpPr txBox="1"/>
              <p:nvPr/>
            </p:nvSpPr>
            <p:spPr>
              <a:xfrm>
                <a:off x="1613089" y="1091990"/>
                <a:ext cx="37698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MAIN FINDINGS</a:t>
                </a:r>
                <a:endParaRPr lang="en-LT" sz="2000" b="1" spc="300" dirty="0">
                  <a:solidFill>
                    <a:schemeClr val="bg2">
                      <a:lumMod val="25000"/>
                    </a:schemeClr>
                  </a:solidFill>
                  <a:latin typeface="Montserrat" pitchFamily="2" charset="77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AD48AA1-931E-4D93-B319-06F728721848}"/>
                  </a:ext>
                </a:extLst>
              </p:cNvPr>
              <p:cNvGrpSpPr/>
              <p:nvPr/>
            </p:nvGrpSpPr>
            <p:grpSpPr>
              <a:xfrm>
                <a:off x="2466900" y="1506955"/>
                <a:ext cx="622965" cy="777296"/>
                <a:chOff x="5293185" y="2946109"/>
                <a:chExt cx="1049171" cy="1100978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E1BA3F16-0CB5-4A74-B472-A1158AB09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3185" y="3076243"/>
                  <a:ext cx="846667" cy="970844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572CA219-6614-4403-B6BB-0258A61441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66070" y="2946109"/>
                  <a:ext cx="180622" cy="248356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707BBD8A-3FC5-4751-A75D-87D491906B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18178" y="3293533"/>
                  <a:ext cx="124178" cy="27093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00A417-CE76-4130-A277-0D8B12CD7663}"/>
              </a:ext>
            </a:extLst>
          </p:cNvPr>
          <p:cNvGrpSpPr/>
          <p:nvPr/>
        </p:nvGrpSpPr>
        <p:grpSpPr>
          <a:xfrm>
            <a:off x="6709132" y="3761692"/>
            <a:ext cx="4845052" cy="1809706"/>
            <a:chOff x="6709132" y="3761692"/>
            <a:chExt cx="4845052" cy="1809706"/>
          </a:xfrm>
        </p:grpSpPr>
        <p:grpSp>
          <p:nvGrpSpPr>
            <p:cNvPr id="124" name="Graphic 43">
              <a:extLst>
                <a:ext uri="{FF2B5EF4-FFF2-40B4-BE49-F238E27FC236}">
                  <a16:creationId xmlns:a16="http://schemas.microsoft.com/office/drawing/2014/main" id="{0F7451F8-7109-45CF-9D05-5376DD67A34F}"/>
                </a:ext>
              </a:extLst>
            </p:cNvPr>
            <p:cNvGrpSpPr/>
            <p:nvPr/>
          </p:nvGrpSpPr>
          <p:grpSpPr>
            <a:xfrm rot="3066272" flipV="1">
              <a:off x="6419510" y="4051314"/>
              <a:ext cx="1356455" cy="777212"/>
              <a:chOff x="5270499" y="2952750"/>
              <a:chExt cx="1652160" cy="94664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25" name="Freeform 79">
                <a:extLst>
                  <a:ext uri="{FF2B5EF4-FFF2-40B4-BE49-F238E27FC236}">
                    <a16:creationId xmlns:a16="http://schemas.microsoft.com/office/drawing/2014/main" id="{B8A22A32-D70C-40E3-9B8D-11C6FE10E1FB}"/>
                  </a:ext>
                </a:extLst>
              </p:cNvPr>
              <p:cNvSpPr/>
              <p:nvPr/>
            </p:nvSpPr>
            <p:spPr>
              <a:xfrm>
                <a:off x="5270499" y="2952750"/>
                <a:ext cx="1519201" cy="772908"/>
              </a:xfrm>
              <a:custGeom>
                <a:avLst/>
                <a:gdLst>
                  <a:gd name="connsiteX0" fmla="*/ 10315 w 1519201"/>
                  <a:gd name="connsiteY0" fmla="*/ 16104 h 772908"/>
                  <a:gd name="connsiteX1" fmla="*/ 30066 w 1519201"/>
                  <a:gd name="connsiteY1" fmla="*/ 13529 h 772908"/>
                  <a:gd name="connsiteX2" fmla="*/ 86285 w 1519201"/>
                  <a:gd name="connsiteY2" fmla="*/ 6858 h 772908"/>
                  <a:gd name="connsiteX3" fmla="*/ 174511 w 1519201"/>
                  <a:gd name="connsiteY3" fmla="*/ 760 h 772908"/>
                  <a:gd name="connsiteX4" fmla="*/ 228804 w 1519201"/>
                  <a:gd name="connsiteY4" fmla="*/ -97 h 772908"/>
                  <a:gd name="connsiteX5" fmla="*/ 288972 w 1519201"/>
                  <a:gd name="connsiteY5" fmla="*/ 1621 h 772908"/>
                  <a:gd name="connsiteX6" fmla="*/ 423832 w 1519201"/>
                  <a:gd name="connsiteY6" fmla="*/ 14091 h 772908"/>
                  <a:gd name="connsiteX7" fmla="*/ 572315 w 1519201"/>
                  <a:gd name="connsiteY7" fmla="*/ 42341 h 772908"/>
                  <a:gd name="connsiteX8" fmla="*/ 727508 w 1519201"/>
                  <a:gd name="connsiteY8" fmla="*/ 87953 h 772908"/>
                  <a:gd name="connsiteX9" fmla="*/ 882310 w 1519201"/>
                  <a:gd name="connsiteY9" fmla="*/ 151050 h 772908"/>
                  <a:gd name="connsiteX10" fmla="*/ 1029425 w 1519201"/>
                  <a:gd name="connsiteY10" fmla="*/ 230712 h 772908"/>
                  <a:gd name="connsiteX11" fmla="*/ 1162689 w 1519201"/>
                  <a:gd name="connsiteY11" fmla="*/ 322956 h 772908"/>
                  <a:gd name="connsiteX12" fmla="*/ 1222212 w 1519201"/>
                  <a:gd name="connsiteY12" fmla="*/ 372438 h 772908"/>
                  <a:gd name="connsiteX13" fmla="*/ 1276847 w 1519201"/>
                  <a:gd name="connsiteY13" fmla="*/ 422493 h 772908"/>
                  <a:gd name="connsiteX14" fmla="*/ 1325797 w 1519201"/>
                  <a:gd name="connsiteY14" fmla="*/ 472635 h 772908"/>
                  <a:gd name="connsiteX15" fmla="*/ 1368758 w 1519201"/>
                  <a:gd name="connsiteY15" fmla="*/ 521967 h 772908"/>
                  <a:gd name="connsiteX16" fmla="*/ 1405895 w 1519201"/>
                  <a:gd name="connsiteY16" fmla="*/ 569209 h 772908"/>
                  <a:gd name="connsiteX17" fmla="*/ 1437308 w 1519201"/>
                  <a:gd name="connsiteY17" fmla="*/ 613278 h 772908"/>
                  <a:gd name="connsiteX18" fmla="*/ 1463024 w 1519201"/>
                  <a:gd name="connsiteY18" fmla="*/ 653227 h 772908"/>
                  <a:gd name="connsiteX19" fmla="*/ 1483219 w 1519201"/>
                  <a:gd name="connsiteY19" fmla="*/ 688074 h 772908"/>
                  <a:gd name="connsiteX20" fmla="*/ 1498641 w 1519201"/>
                  <a:gd name="connsiteY20" fmla="*/ 716573 h 772908"/>
                  <a:gd name="connsiteX21" fmla="*/ 1509302 w 1519201"/>
                  <a:gd name="connsiteY21" fmla="*/ 738016 h 772908"/>
                  <a:gd name="connsiteX22" fmla="*/ 1517950 w 1519201"/>
                  <a:gd name="connsiteY22" fmla="*/ 755937 h 772908"/>
                  <a:gd name="connsiteX23" fmla="*/ 1512252 w 1519201"/>
                  <a:gd name="connsiteY23" fmla="*/ 771668 h 772908"/>
                  <a:gd name="connsiteX24" fmla="*/ 1497400 w 1519201"/>
                  <a:gd name="connsiteY24" fmla="*/ 767972 h 772908"/>
                  <a:gd name="connsiteX25" fmla="*/ 1497113 w 1519201"/>
                  <a:gd name="connsiteY25" fmla="*/ 767573 h 772908"/>
                  <a:gd name="connsiteX26" fmla="*/ 1485389 w 1519201"/>
                  <a:gd name="connsiteY26" fmla="*/ 751805 h 772908"/>
                  <a:gd name="connsiteX27" fmla="*/ 1452620 w 1519201"/>
                  <a:gd name="connsiteY27" fmla="*/ 707338 h 772908"/>
                  <a:gd name="connsiteX28" fmla="*/ 1428905 w 1519201"/>
                  <a:gd name="connsiteY28" fmla="*/ 676026 h 772908"/>
                  <a:gd name="connsiteX29" fmla="*/ 1400024 w 1519201"/>
                  <a:gd name="connsiteY29" fmla="*/ 639923 h 772908"/>
                  <a:gd name="connsiteX30" fmla="*/ 1328169 w 1519201"/>
                  <a:gd name="connsiteY30" fmla="*/ 555893 h 772908"/>
                  <a:gd name="connsiteX31" fmla="*/ 1285094 w 1519201"/>
                  <a:gd name="connsiteY31" fmla="*/ 509708 h 772908"/>
                  <a:gd name="connsiteX32" fmla="*/ 1237119 w 1519201"/>
                  <a:gd name="connsiteY32" fmla="*/ 462118 h 772908"/>
                  <a:gd name="connsiteX33" fmla="*/ 1127937 w 1519201"/>
                  <a:gd name="connsiteY33" fmla="*/ 365120 h 772908"/>
                  <a:gd name="connsiteX34" fmla="*/ 1097815 w 1519201"/>
                  <a:gd name="connsiteY34" fmla="*/ 341374 h 772908"/>
                  <a:gd name="connsiteX35" fmla="*/ 1066744 w 1519201"/>
                  <a:gd name="connsiteY35" fmla="*/ 317890 h 772908"/>
                  <a:gd name="connsiteX36" fmla="*/ 1034925 w 1519201"/>
                  <a:gd name="connsiteY36" fmla="*/ 294543 h 772908"/>
                  <a:gd name="connsiteX37" fmla="*/ 1002042 w 1519201"/>
                  <a:gd name="connsiteY37" fmla="*/ 271968 h 772908"/>
                  <a:gd name="connsiteX38" fmla="*/ 862866 w 1519201"/>
                  <a:gd name="connsiteY38" fmla="*/ 188535 h 772908"/>
                  <a:gd name="connsiteX39" fmla="*/ 715269 w 1519201"/>
                  <a:gd name="connsiteY39" fmla="*/ 119576 h 772908"/>
                  <a:gd name="connsiteX40" fmla="*/ 565216 w 1519201"/>
                  <a:gd name="connsiteY40" fmla="*/ 69161 h 772908"/>
                  <a:gd name="connsiteX41" fmla="*/ 528180 w 1519201"/>
                  <a:gd name="connsiteY41" fmla="*/ 59578 h 772908"/>
                  <a:gd name="connsiteX42" fmla="*/ 491639 w 1519201"/>
                  <a:gd name="connsiteY42" fmla="*/ 50953 h 772908"/>
                  <a:gd name="connsiteX43" fmla="*/ 420164 w 1519201"/>
                  <a:gd name="connsiteY43" fmla="*/ 37998 h 772908"/>
                  <a:gd name="connsiteX44" fmla="*/ 287849 w 1519201"/>
                  <a:gd name="connsiteY44" fmla="*/ 23586 h 772908"/>
                  <a:gd name="connsiteX45" fmla="*/ 228707 w 1519201"/>
                  <a:gd name="connsiteY45" fmla="*/ 21745 h 772908"/>
                  <a:gd name="connsiteX46" fmla="*/ 175325 w 1519201"/>
                  <a:gd name="connsiteY46" fmla="*/ 22493 h 772908"/>
                  <a:gd name="connsiteX47" fmla="*/ 128477 w 1519201"/>
                  <a:gd name="connsiteY47" fmla="*/ 25117 h 772908"/>
                  <a:gd name="connsiteX48" fmla="*/ 88973 w 1519201"/>
                  <a:gd name="connsiteY48" fmla="*/ 28950 h 772908"/>
                  <a:gd name="connsiteX49" fmla="*/ 33477 w 1519201"/>
                  <a:gd name="connsiteY49" fmla="*/ 36368 h 772908"/>
                  <a:gd name="connsiteX50" fmla="*/ 13788 w 1519201"/>
                  <a:gd name="connsiteY50" fmla="*/ 39441 h 772908"/>
                  <a:gd name="connsiteX51" fmla="*/ 63 w 1519201"/>
                  <a:gd name="connsiteY51" fmla="*/ 29646 h 772908"/>
                  <a:gd name="connsiteX52" fmla="*/ 10027 w 1519201"/>
                  <a:gd name="connsiteY52" fmla="*/ 16156 h 772908"/>
                  <a:gd name="connsiteX53" fmla="*/ 10315 w 1519201"/>
                  <a:gd name="connsiteY53" fmla="*/ 16120 h 77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519201" h="772908">
                    <a:moveTo>
                      <a:pt x="10315" y="16104"/>
                    </a:moveTo>
                    <a:cubicBezTo>
                      <a:pt x="10315" y="16104"/>
                      <a:pt x="17177" y="15208"/>
                      <a:pt x="30066" y="13529"/>
                    </a:cubicBezTo>
                    <a:cubicBezTo>
                      <a:pt x="43032" y="12036"/>
                      <a:pt x="61620" y="8750"/>
                      <a:pt x="86285" y="6858"/>
                    </a:cubicBezTo>
                    <a:cubicBezTo>
                      <a:pt x="110797" y="4131"/>
                      <a:pt x="140476" y="2552"/>
                      <a:pt x="174511" y="760"/>
                    </a:cubicBezTo>
                    <a:cubicBezTo>
                      <a:pt x="191553" y="478"/>
                      <a:pt x="209697" y="213"/>
                      <a:pt x="228804" y="-97"/>
                    </a:cubicBezTo>
                    <a:cubicBezTo>
                      <a:pt x="247910" y="474"/>
                      <a:pt x="268030" y="626"/>
                      <a:pt x="288972" y="1621"/>
                    </a:cubicBezTo>
                    <a:cubicBezTo>
                      <a:pt x="330844" y="3847"/>
                      <a:pt x="376274" y="6935"/>
                      <a:pt x="423832" y="14091"/>
                    </a:cubicBezTo>
                    <a:cubicBezTo>
                      <a:pt x="471439" y="20649"/>
                      <a:pt x="521326" y="30070"/>
                      <a:pt x="572315" y="42341"/>
                    </a:cubicBezTo>
                    <a:cubicBezTo>
                      <a:pt x="623417" y="54314"/>
                      <a:pt x="675406" y="69933"/>
                      <a:pt x="727508" y="87953"/>
                    </a:cubicBezTo>
                    <a:cubicBezTo>
                      <a:pt x="779814" y="105538"/>
                      <a:pt x="831435" y="127492"/>
                      <a:pt x="882310" y="151050"/>
                    </a:cubicBezTo>
                    <a:cubicBezTo>
                      <a:pt x="933311" y="174485"/>
                      <a:pt x="982109" y="202263"/>
                      <a:pt x="1029425" y="230712"/>
                    </a:cubicBezTo>
                    <a:cubicBezTo>
                      <a:pt x="1076856" y="259125"/>
                      <a:pt x="1120944" y="290997"/>
                      <a:pt x="1162689" y="322956"/>
                    </a:cubicBezTo>
                    <a:cubicBezTo>
                      <a:pt x="1183176" y="339408"/>
                      <a:pt x="1203447" y="355488"/>
                      <a:pt x="1222212" y="372438"/>
                    </a:cubicBezTo>
                    <a:cubicBezTo>
                      <a:pt x="1241445" y="388878"/>
                      <a:pt x="1259424" y="405866"/>
                      <a:pt x="1276847" y="422493"/>
                    </a:cubicBezTo>
                    <a:cubicBezTo>
                      <a:pt x="1294269" y="439095"/>
                      <a:pt x="1309957" y="456480"/>
                      <a:pt x="1325797" y="472635"/>
                    </a:cubicBezTo>
                    <a:cubicBezTo>
                      <a:pt x="1340940" y="489423"/>
                      <a:pt x="1355425" y="505801"/>
                      <a:pt x="1368758" y="521967"/>
                    </a:cubicBezTo>
                    <a:cubicBezTo>
                      <a:pt x="1381698" y="538432"/>
                      <a:pt x="1394879" y="553615"/>
                      <a:pt x="1405895" y="569209"/>
                    </a:cubicBezTo>
                    <a:cubicBezTo>
                      <a:pt x="1416948" y="584754"/>
                      <a:pt x="1427850" y="599177"/>
                      <a:pt x="1437308" y="613278"/>
                    </a:cubicBezTo>
                    <a:cubicBezTo>
                      <a:pt x="1446475" y="627528"/>
                      <a:pt x="1455073" y="640881"/>
                      <a:pt x="1463024" y="653227"/>
                    </a:cubicBezTo>
                    <a:cubicBezTo>
                      <a:pt x="1470697" y="665709"/>
                      <a:pt x="1477104" y="677595"/>
                      <a:pt x="1483219" y="688074"/>
                    </a:cubicBezTo>
                    <a:cubicBezTo>
                      <a:pt x="1489360" y="698553"/>
                      <a:pt x="1494564" y="708061"/>
                      <a:pt x="1498641" y="716573"/>
                    </a:cubicBezTo>
                    <a:cubicBezTo>
                      <a:pt x="1502832" y="725024"/>
                      <a:pt x="1506415" y="732192"/>
                      <a:pt x="1509302" y="738016"/>
                    </a:cubicBezTo>
                    <a:cubicBezTo>
                      <a:pt x="1514950" y="749703"/>
                      <a:pt x="1517950" y="755937"/>
                      <a:pt x="1517950" y="755937"/>
                    </a:cubicBezTo>
                    <a:cubicBezTo>
                      <a:pt x="1520800" y="761824"/>
                      <a:pt x="1518237" y="768880"/>
                      <a:pt x="1512252" y="771668"/>
                    </a:cubicBezTo>
                    <a:cubicBezTo>
                      <a:pt x="1506947" y="774134"/>
                      <a:pt x="1500730" y="772476"/>
                      <a:pt x="1497400" y="767972"/>
                    </a:cubicBezTo>
                    <a:lnTo>
                      <a:pt x="1497113" y="767573"/>
                    </a:lnTo>
                    <a:cubicBezTo>
                      <a:pt x="1497113" y="767573"/>
                      <a:pt x="1493036" y="762098"/>
                      <a:pt x="1485389" y="751805"/>
                    </a:cubicBezTo>
                    <a:cubicBezTo>
                      <a:pt x="1477615" y="741625"/>
                      <a:pt x="1467257" y="726106"/>
                      <a:pt x="1452620" y="707338"/>
                    </a:cubicBezTo>
                    <a:cubicBezTo>
                      <a:pt x="1445454" y="697880"/>
                      <a:pt x="1437527" y="687426"/>
                      <a:pt x="1428905" y="676026"/>
                    </a:cubicBezTo>
                    <a:cubicBezTo>
                      <a:pt x="1419979" y="664863"/>
                      <a:pt x="1410330" y="652804"/>
                      <a:pt x="1400024" y="639923"/>
                    </a:cubicBezTo>
                    <a:cubicBezTo>
                      <a:pt x="1379373" y="614248"/>
                      <a:pt x="1355075" y="586135"/>
                      <a:pt x="1328169" y="555893"/>
                    </a:cubicBezTo>
                    <a:cubicBezTo>
                      <a:pt x="1314596" y="540871"/>
                      <a:pt x="1299743" y="525863"/>
                      <a:pt x="1285094" y="509708"/>
                    </a:cubicBezTo>
                    <a:cubicBezTo>
                      <a:pt x="1269558" y="494401"/>
                      <a:pt x="1254187" y="477874"/>
                      <a:pt x="1237119" y="462118"/>
                    </a:cubicBezTo>
                    <a:cubicBezTo>
                      <a:pt x="1204085" y="429524"/>
                      <a:pt x="1167024" y="397440"/>
                      <a:pt x="1127937" y="365120"/>
                    </a:cubicBezTo>
                    <a:cubicBezTo>
                      <a:pt x="1118163" y="357056"/>
                      <a:pt x="1107919" y="349377"/>
                      <a:pt x="1097815" y="341374"/>
                    </a:cubicBezTo>
                    <a:cubicBezTo>
                      <a:pt x="1087712" y="333335"/>
                      <a:pt x="1077430" y="325432"/>
                      <a:pt x="1066744" y="317890"/>
                    </a:cubicBezTo>
                    <a:cubicBezTo>
                      <a:pt x="1056197" y="310162"/>
                      <a:pt x="1045586" y="302371"/>
                      <a:pt x="1034925" y="294543"/>
                    </a:cubicBezTo>
                    <a:cubicBezTo>
                      <a:pt x="1024010" y="287064"/>
                      <a:pt x="1013058" y="279522"/>
                      <a:pt x="1002042" y="271968"/>
                    </a:cubicBezTo>
                    <a:cubicBezTo>
                      <a:pt x="957512" y="242448"/>
                      <a:pt x="911157" y="213824"/>
                      <a:pt x="862866" y="188535"/>
                    </a:cubicBezTo>
                    <a:cubicBezTo>
                      <a:pt x="814638" y="163209"/>
                      <a:pt x="765421" y="139265"/>
                      <a:pt x="715269" y="119576"/>
                    </a:cubicBezTo>
                    <a:cubicBezTo>
                      <a:pt x="665141" y="99975"/>
                      <a:pt x="615014" y="82116"/>
                      <a:pt x="565216" y="69161"/>
                    </a:cubicBezTo>
                    <a:cubicBezTo>
                      <a:pt x="552871" y="65539"/>
                      <a:pt x="540513" y="62391"/>
                      <a:pt x="528180" y="59578"/>
                    </a:cubicBezTo>
                    <a:cubicBezTo>
                      <a:pt x="515873" y="56678"/>
                      <a:pt x="503692" y="53803"/>
                      <a:pt x="491639" y="50953"/>
                    </a:cubicBezTo>
                    <a:cubicBezTo>
                      <a:pt x="467278" y="46386"/>
                      <a:pt x="443575" y="41171"/>
                      <a:pt x="420164" y="37998"/>
                    </a:cubicBezTo>
                    <a:cubicBezTo>
                      <a:pt x="373569" y="30195"/>
                      <a:pt x="328987" y="26449"/>
                      <a:pt x="287849" y="23586"/>
                    </a:cubicBezTo>
                    <a:cubicBezTo>
                      <a:pt x="267261" y="22465"/>
                      <a:pt x="247484" y="22366"/>
                      <a:pt x="228707" y="21745"/>
                    </a:cubicBezTo>
                    <a:cubicBezTo>
                      <a:pt x="209904" y="21992"/>
                      <a:pt x="192077" y="22257"/>
                      <a:pt x="175325" y="22493"/>
                    </a:cubicBezTo>
                    <a:cubicBezTo>
                      <a:pt x="158586" y="23428"/>
                      <a:pt x="142937" y="24295"/>
                      <a:pt x="128477" y="25117"/>
                    </a:cubicBezTo>
                    <a:cubicBezTo>
                      <a:pt x="113980" y="25950"/>
                      <a:pt x="100900" y="27855"/>
                      <a:pt x="88973" y="28950"/>
                    </a:cubicBezTo>
                    <a:cubicBezTo>
                      <a:pt x="65258" y="31092"/>
                      <a:pt x="46278" y="34464"/>
                      <a:pt x="33477" y="36368"/>
                    </a:cubicBezTo>
                    <a:cubicBezTo>
                      <a:pt x="20625" y="38372"/>
                      <a:pt x="13788" y="39441"/>
                      <a:pt x="13788" y="39441"/>
                    </a:cubicBezTo>
                    <a:cubicBezTo>
                      <a:pt x="7229" y="40460"/>
                      <a:pt x="1101" y="36082"/>
                      <a:pt x="63" y="29646"/>
                    </a:cubicBezTo>
                    <a:cubicBezTo>
                      <a:pt x="-975" y="23224"/>
                      <a:pt x="3483" y="17176"/>
                      <a:pt x="10027" y="16156"/>
                    </a:cubicBezTo>
                    <a:cubicBezTo>
                      <a:pt x="10099" y="16143"/>
                      <a:pt x="10243" y="16120"/>
                      <a:pt x="10315" y="16120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26" name="Freeform 80">
                <a:extLst>
                  <a:ext uri="{FF2B5EF4-FFF2-40B4-BE49-F238E27FC236}">
                    <a16:creationId xmlns:a16="http://schemas.microsoft.com/office/drawing/2014/main" id="{EDBD7947-DAC5-4DDA-9A09-F90C5DAF157D}"/>
                  </a:ext>
                </a:extLst>
              </p:cNvPr>
              <p:cNvSpPr/>
              <p:nvPr/>
            </p:nvSpPr>
            <p:spPr>
              <a:xfrm>
                <a:off x="6642156" y="3574516"/>
                <a:ext cx="280504" cy="324877"/>
              </a:xfrm>
              <a:custGeom>
                <a:avLst/>
                <a:gdLst>
                  <a:gd name="connsiteX0" fmla="*/ 244650 w 280504"/>
                  <a:gd name="connsiteY0" fmla="*/ 13288 h 324877"/>
                  <a:gd name="connsiteX1" fmla="*/ 241308 w 280504"/>
                  <a:gd name="connsiteY1" fmla="*/ 49292 h 324877"/>
                  <a:gd name="connsiteX2" fmla="*/ 240511 w 280504"/>
                  <a:gd name="connsiteY2" fmla="*/ 85321 h 324877"/>
                  <a:gd name="connsiteX3" fmla="*/ 245146 w 280504"/>
                  <a:gd name="connsiteY3" fmla="*/ 157192 h 324877"/>
                  <a:gd name="connsiteX4" fmla="*/ 250679 w 280504"/>
                  <a:gd name="connsiteY4" fmla="*/ 192761 h 324877"/>
                  <a:gd name="connsiteX5" fmla="*/ 258327 w 280504"/>
                  <a:gd name="connsiteY5" fmla="*/ 227906 h 324877"/>
                  <a:gd name="connsiteX6" fmla="*/ 279231 w 280504"/>
                  <a:gd name="connsiteY6" fmla="*/ 296479 h 324877"/>
                  <a:gd name="connsiteX7" fmla="*/ 265759 w 280504"/>
                  <a:gd name="connsiteY7" fmla="*/ 323609 h 324877"/>
                  <a:gd name="connsiteX8" fmla="*/ 251667 w 280504"/>
                  <a:gd name="connsiteY8" fmla="*/ 323638 h 324877"/>
                  <a:gd name="connsiteX9" fmla="*/ 248275 w 280504"/>
                  <a:gd name="connsiteY9" fmla="*/ 322491 h 324877"/>
                  <a:gd name="connsiteX10" fmla="*/ 217140 w 280504"/>
                  <a:gd name="connsiteY10" fmla="*/ 312012 h 324877"/>
                  <a:gd name="connsiteX11" fmla="*/ 186081 w 280504"/>
                  <a:gd name="connsiteY11" fmla="*/ 301409 h 324877"/>
                  <a:gd name="connsiteX12" fmla="*/ 155186 w 280504"/>
                  <a:gd name="connsiteY12" fmla="*/ 290569 h 324877"/>
                  <a:gd name="connsiteX13" fmla="*/ 124419 w 280504"/>
                  <a:gd name="connsiteY13" fmla="*/ 279431 h 324877"/>
                  <a:gd name="connsiteX14" fmla="*/ 63820 w 280504"/>
                  <a:gd name="connsiteY14" fmla="*/ 254490 h 324877"/>
                  <a:gd name="connsiteX15" fmla="*/ 5310 w 280504"/>
                  <a:gd name="connsiteY15" fmla="*/ 222295 h 324877"/>
                  <a:gd name="connsiteX16" fmla="*/ 2145 w 280504"/>
                  <a:gd name="connsiteY16" fmla="*/ 204423 h 324877"/>
                  <a:gd name="connsiteX17" fmla="*/ 12262 w 280504"/>
                  <a:gd name="connsiteY17" fmla="*/ 198425 h 324877"/>
                  <a:gd name="connsiteX18" fmla="*/ 12513 w 280504"/>
                  <a:gd name="connsiteY18" fmla="*/ 198425 h 324877"/>
                  <a:gd name="connsiteX19" fmla="*/ 46738 w 280504"/>
                  <a:gd name="connsiteY19" fmla="*/ 201635 h 324877"/>
                  <a:gd name="connsiteX20" fmla="*/ 79975 w 280504"/>
                  <a:gd name="connsiteY20" fmla="*/ 207982 h 324877"/>
                  <a:gd name="connsiteX21" fmla="*/ 144207 w 280504"/>
                  <a:gd name="connsiteY21" fmla="*/ 227147 h 324877"/>
                  <a:gd name="connsiteX22" fmla="*/ 206148 w 280504"/>
                  <a:gd name="connsiteY22" fmla="*/ 252374 h 324877"/>
                  <a:gd name="connsiteX23" fmla="*/ 266303 w 280504"/>
                  <a:gd name="connsiteY23" fmla="*/ 281571 h 324877"/>
                  <a:gd name="connsiteX24" fmla="*/ 235371 w 280504"/>
                  <a:gd name="connsiteY24" fmla="*/ 307606 h 324877"/>
                  <a:gd name="connsiteX25" fmla="*/ 229483 w 280504"/>
                  <a:gd name="connsiteY25" fmla="*/ 270556 h 324877"/>
                  <a:gd name="connsiteX26" fmla="*/ 225204 w 280504"/>
                  <a:gd name="connsiteY26" fmla="*/ 233420 h 324877"/>
                  <a:gd name="connsiteX27" fmla="*/ 221973 w 280504"/>
                  <a:gd name="connsiteY27" fmla="*/ 196333 h 324877"/>
                  <a:gd name="connsiteX28" fmla="*/ 219745 w 280504"/>
                  <a:gd name="connsiteY28" fmla="*/ 159284 h 324877"/>
                  <a:gd name="connsiteX29" fmla="*/ 218503 w 280504"/>
                  <a:gd name="connsiteY29" fmla="*/ 122272 h 324877"/>
                  <a:gd name="connsiteX30" fmla="*/ 218287 w 280504"/>
                  <a:gd name="connsiteY30" fmla="*/ 85297 h 324877"/>
                  <a:gd name="connsiteX31" fmla="*/ 218036 w 280504"/>
                  <a:gd name="connsiteY31" fmla="*/ 48322 h 324877"/>
                  <a:gd name="connsiteX32" fmla="*/ 218417 w 280504"/>
                  <a:gd name="connsiteY32" fmla="*/ 11472 h 324877"/>
                  <a:gd name="connsiteX33" fmla="*/ 218417 w 280504"/>
                  <a:gd name="connsiteY33" fmla="*/ 11225 h 324877"/>
                  <a:gd name="connsiteX34" fmla="*/ 232091 w 280504"/>
                  <a:gd name="connsiteY34" fmla="*/ -88 h 324877"/>
                  <a:gd name="connsiteX35" fmla="*/ 244183 w 280504"/>
                  <a:gd name="connsiteY35" fmla="*/ 12208 h 324877"/>
                  <a:gd name="connsiteX36" fmla="*/ 244664 w 280504"/>
                  <a:gd name="connsiteY36" fmla="*/ 13277 h 32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80504" h="324877">
                    <a:moveTo>
                      <a:pt x="244650" y="13288"/>
                    </a:moveTo>
                    <a:cubicBezTo>
                      <a:pt x="243003" y="25447"/>
                      <a:pt x="242195" y="37469"/>
                      <a:pt x="241308" y="49292"/>
                    </a:cubicBezTo>
                    <a:cubicBezTo>
                      <a:pt x="240752" y="61289"/>
                      <a:pt x="240562" y="73311"/>
                      <a:pt x="240511" y="85321"/>
                    </a:cubicBezTo>
                    <a:cubicBezTo>
                      <a:pt x="240502" y="109353"/>
                      <a:pt x="242310" y="133359"/>
                      <a:pt x="245146" y="157192"/>
                    </a:cubicBezTo>
                    <a:cubicBezTo>
                      <a:pt x="246689" y="169102"/>
                      <a:pt x="248627" y="180950"/>
                      <a:pt x="250679" y="192761"/>
                    </a:cubicBezTo>
                    <a:cubicBezTo>
                      <a:pt x="252843" y="204571"/>
                      <a:pt x="255592" y="216245"/>
                      <a:pt x="258327" y="227906"/>
                    </a:cubicBezTo>
                    <a:cubicBezTo>
                      <a:pt x="264214" y="251141"/>
                      <a:pt x="271342" y="273990"/>
                      <a:pt x="279231" y="296479"/>
                    </a:cubicBezTo>
                    <a:cubicBezTo>
                      <a:pt x="283131" y="307618"/>
                      <a:pt x="277103" y="319776"/>
                      <a:pt x="265759" y="323609"/>
                    </a:cubicBezTo>
                    <a:cubicBezTo>
                      <a:pt x="261011" y="325215"/>
                      <a:pt x="256086" y="325116"/>
                      <a:pt x="251667" y="323638"/>
                    </a:cubicBezTo>
                    <a:lnTo>
                      <a:pt x="248275" y="322491"/>
                    </a:lnTo>
                    <a:lnTo>
                      <a:pt x="217140" y="312012"/>
                    </a:lnTo>
                    <a:cubicBezTo>
                      <a:pt x="206808" y="308403"/>
                      <a:pt x="196349" y="305130"/>
                      <a:pt x="186081" y="301409"/>
                    </a:cubicBezTo>
                    <a:cubicBezTo>
                      <a:pt x="175812" y="297725"/>
                      <a:pt x="165442" y="294303"/>
                      <a:pt x="155186" y="290569"/>
                    </a:cubicBezTo>
                    <a:lnTo>
                      <a:pt x="124419" y="279431"/>
                    </a:lnTo>
                    <a:cubicBezTo>
                      <a:pt x="103919" y="271988"/>
                      <a:pt x="83737" y="263725"/>
                      <a:pt x="63820" y="254490"/>
                    </a:cubicBezTo>
                    <a:cubicBezTo>
                      <a:pt x="43954" y="245132"/>
                      <a:pt x="24240" y="235188"/>
                      <a:pt x="5310" y="222295"/>
                    </a:cubicBezTo>
                    <a:cubicBezTo>
                      <a:pt x="-387" y="218412"/>
                      <a:pt x="-1793" y="210024"/>
                      <a:pt x="2145" y="204423"/>
                    </a:cubicBezTo>
                    <a:cubicBezTo>
                      <a:pt x="4539" y="201037"/>
                      <a:pt x="8349" y="198425"/>
                      <a:pt x="12262" y="198425"/>
                    </a:cubicBezTo>
                    <a:lnTo>
                      <a:pt x="12513" y="198425"/>
                    </a:lnTo>
                    <a:cubicBezTo>
                      <a:pt x="24200" y="198425"/>
                      <a:pt x="35443" y="200354"/>
                      <a:pt x="46738" y="201635"/>
                    </a:cubicBezTo>
                    <a:cubicBezTo>
                      <a:pt x="57880" y="203364"/>
                      <a:pt x="69035" y="205481"/>
                      <a:pt x="79975" y="207982"/>
                    </a:cubicBezTo>
                    <a:cubicBezTo>
                      <a:pt x="101854" y="212873"/>
                      <a:pt x="123278" y="219419"/>
                      <a:pt x="144207" y="227147"/>
                    </a:cubicBezTo>
                    <a:cubicBezTo>
                      <a:pt x="165086" y="234951"/>
                      <a:pt x="185826" y="243239"/>
                      <a:pt x="206148" y="252374"/>
                    </a:cubicBezTo>
                    <a:cubicBezTo>
                      <a:pt x="226508" y="261447"/>
                      <a:pt x="246538" y="271303"/>
                      <a:pt x="266303" y="281571"/>
                    </a:cubicBezTo>
                    <a:lnTo>
                      <a:pt x="235371" y="307606"/>
                    </a:lnTo>
                    <a:cubicBezTo>
                      <a:pt x="233131" y="295273"/>
                      <a:pt x="231218" y="282927"/>
                      <a:pt x="229483" y="270556"/>
                    </a:cubicBezTo>
                    <a:cubicBezTo>
                      <a:pt x="227825" y="258174"/>
                      <a:pt x="226508" y="245790"/>
                      <a:pt x="225204" y="233420"/>
                    </a:cubicBezTo>
                    <a:cubicBezTo>
                      <a:pt x="223886" y="221062"/>
                      <a:pt x="223000" y="208679"/>
                      <a:pt x="221973" y="196333"/>
                    </a:cubicBezTo>
                    <a:cubicBezTo>
                      <a:pt x="220997" y="183975"/>
                      <a:pt x="220351" y="171629"/>
                      <a:pt x="219745" y="159284"/>
                    </a:cubicBezTo>
                    <a:cubicBezTo>
                      <a:pt x="219099" y="146951"/>
                      <a:pt x="218808" y="134605"/>
                      <a:pt x="218503" y="122272"/>
                    </a:cubicBezTo>
                    <a:lnTo>
                      <a:pt x="218287" y="85297"/>
                    </a:lnTo>
                    <a:cubicBezTo>
                      <a:pt x="218359" y="72964"/>
                      <a:pt x="217577" y="60643"/>
                      <a:pt x="218036" y="48322"/>
                    </a:cubicBezTo>
                    <a:lnTo>
                      <a:pt x="218417" y="11472"/>
                    </a:lnTo>
                    <a:lnTo>
                      <a:pt x="218417" y="11225"/>
                    </a:lnTo>
                    <a:cubicBezTo>
                      <a:pt x="218417" y="4704"/>
                      <a:pt x="225469" y="-349"/>
                      <a:pt x="232091" y="-88"/>
                    </a:cubicBezTo>
                    <a:cubicBezTo>
                      <a:pt x="238725" y="195"/>
                      <a:pt x="244462" y="5687"/>
                      <a:pt x="244183" y="12208"/>
                    </a:cubicBezTo>
                    <a:cubicBezTo>
                      <a:pt x="244154" y="12561"/>
                      <a:pt x="244714" y="12931"/>
                      <a:pt x="244664" y="13277"/>
                    </a:cubicBezTo>
                  </a:path>
                </a:pathLst>
              </a:custGeom>
              <a:grpFill/>
              <a:ln w="12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36580B2-7439-4996-99BD-56F63666D20C}"/>
                </a:ext>
              </a:extLst>
            </p:cNvPr>
            <p:cNvGrpSpPr/>
            <p:nvPr/>
          </p:nvGrpSpPr>
          <p:grpSpPr>
            <a:xfrm>
              <a:off x="7937715" y="4329246"/>
              <a:ext cx="3616469" cy="1242152"/>
              <a:chOff x="7937715" y="4329246"/>
              <a:chExt cx="3616469" cy="1242152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BB8D5CD-A792-4853-84D8-0DC2FB6597DF}"/>
                  </a:ext>
                </a:extLst>
              </p:cNvPr>
              <p:cNvSpPr txBox="1"/>
              <p:nvPr/>
            </p:nvSpPr>
            <p:spPr>
              <a:xfrm>
                <a:off x="7937715" y="5171288"/>
                <a:ext cx="36164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spc="300" dirty="0">
                    <a:solidFill>
                      <a:schemeClr val="bg2">
                        <a:lumMod val="25000"/>
                      </a:schemeClr>
                    </a:solidFill>
                    <a:latin typeface="Montserrat" pitchFamily="2" charset="77"/>
                  </a:rPr>
                  <a:t>FUTURE WORK</a:t>
                </a:r>
                <a:endParaRPr lang="en-LT" sz="2000" b="1" spc="300" dirty="0">
                  <a:solidFill>
                    <a:schemeClr val="bg2">
                      <a:lumMod val="25000"/>
                    </a:schemeClr>
                  </a:solidFill>
                  <a:latin typeface="Montserrat" pitchFamily="2" charset="77"/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5193909-D9E4-4364-97F8-ABEC2D39B1E1}"/>
                  </a:ext>
                </a:extLst>
              </p:cNvPr>
              <p:cNvGrpSpPr/>
              <p:nvPr/>
            </p:nvGrpSpPr>
            <p:grpSpPr>
              <a:xfrm>
                <a:off x="8439425" y="4329246"/>
                <a:ext cx="622965" cy="777296"/>
                <a:chOff x="5293185" y="2946109"/>
                <a:chExt cx="1049171" cy="1100978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3E4B14A1-D1CA-4E76-BA79-447B26539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3185" y="3076243"/>
                  <a:ext cx="846667" cy="970844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0238221-9DF7-4C91-BC19-C85F8ACBA7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66070" y="2946109"/>
                  <a:ext cx="180622" cy="248356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D251322F-2FCF-4F0D-9CEF-2CA2F3BF8C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18178" y="3293533"/>
                  <a:ext cx="124178" cy="270933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1129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croll: Horizontal 71">
            <a:extLst>
              <a:ext uri="{FF2B5EF4-FFF2-40B4-BE49-F238E27FC236}">
                <a16:creationId xmlns:a16="http://schemas.microsoft.com/office/drawing/2014/main" id="{73ACC3C8-636D-43B7-9450-596A8083D335}"/>
              </a:ext>
            </a:extLst>
          </p:cNvPr>
          <p:cNvSpPr/>
          <p:nvPr/>
        </p:nvSpPr>
        <p:spPr>
          <a:xfrm>
            <a:off x="1509683" y="6383193"/>
            <a:ext cx="10584345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0A97B67-B231-4075-84B3-E02FFDEB365C}"/>
              </a:ext>
            </a:extLst>
          </p:cNvPr>
          <p:cNvGrpSpPr/>
          <p:nvPr/>
        </p:nvGrpSpPr>
        <p:grpSpPr>
          <a:xfrm>
            <a:off x="826319" y="5678227"/>
            <a:ext cx="786770" cy="756510"/>
            <a:chOff x="-1410414" y="5858356"/>
            <a:chExt cx="786770" cy="756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3CA6CF0-79FA-4566-B51A-665D849FFDD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8" name="Graphic 77" descr="Clipboard Badge with solid fill">
              <a:extLst>
                <a:ext uri="{FF2B5EF4-FFF2-40B4-BE49-F238E27FC236}">
                  <a16:creationId xmlns:a16="http://schemas.microsoft.com/office/drawing/2014/main" id="{B1707FE8-DB29-4E68-9591-B92B0B59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FBFC9A4-1B9F-4274-A28B-AE3E26913903}"/>
              </a:ext>
            </a:extLst>
          </p:cNvPr>
          <p:cNvSpPr/>
          <p:nvPr/>
        </p:nvSpPr>
        <p:spPr>
          <a:xfrm>
            <a:off x="2610" y="-448691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DF3DD6-6D81-4903-859D-79918DC3A76E}"/>
              </a:ext>
            </a:extLst>
          </p:cNvPr>
          <p:cNvSpPr txBox="1"/>
          <p:nvPr/>
        </p:nvSpPr>
        <p:spPr>
          <a:xfrm>
            <a:off x="4594121" y="178207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CONCLUSION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6AE8C83F-7A05-413E-A0AB-813F3F0D1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40000">
            <a:off x="5115405" y="780899"/>
            <a:ext cx="2508046" cy="903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EBCCE-3E0F-43B4-83E3-80416F25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481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52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E5A388-0368-4198-9203-02F9716893F1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56" name="Oval 55">
              <a:hlinkClick r:id="rId6" action="ppaction://hlinksldjump"/>
              <a:extLst>
                <a:ext uri="{FF2B5EF4-FFF2-40B4-BE49-F238E27FC236}">
                  <a16:creationId xmlns:a16="http://schemas.microsoft.com/office/drawing/2014/main" id="{D4F1C5F7-2A02-48DA-BEE5-BC10BA7ECF84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7" name="Graphic 56" descr="Lightbulb with solid fill">
              <a:extLst>
                <a:ext uri="{FF2B5EF4-FFF2-40B4-BE49-F238E27FC236}">
                  <a16:creationId xmlns:a16="http://schemas.microsoft.com/office/drawing/2014/main" id="{53E042B3-E59E-498C-890F-54E4152A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022A8A-C0E4-449F-83E8-9321E6E57631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30E7776-9507-4E63-BEF4-B7C176A54022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0" name="Graphic 59" descr="Bar chart with solid fill">
              <a:extLst>
                <a:ext uri="{FF2B5EF4-FFF2-40B4-BE49-F238E27FC236}">
                  <a16:creationId xmlns:a16="http://schemas.microsoft.com/office/drawing/2014/main" id="{0404CADC-AD08-4466-A624-43BC607C6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23AD753-9108-4C33-A2C5-0C463282E2ED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FA31784-1387-44B8-B4CC-B253C5F2F9CC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6" name="Graphic 65" descr="Internet Of Things with solid fill">
              <a:extLst>
                <a:ext uri="{FF2B5EF4-FFF2-40B4-BE49-F238E27FC236}">
                  <a16:creationId xmlns:a16="http://schemas.microsoft.com/office/drawing/2014/main" id="{6696A160-82DF-4EB8-BDDB-352183EA0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C9B133D-7C90-4C76-BF94-25A0594C02B5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1E4D205-D1C8-4056-AC6C-ADBBC6CAC8A4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9" name="Graphic 68" descr="Presentation with pie chart with solid fill">
              <a:extLst>
                <a:ext uri="{FF2B5EF4-FFF2-40B4-BE49-F238E27FC236}">
                  <a16:creationId xmlns:a16="http://schemas.microsoft.com/office/drawing/2014/main" id="{B488BA0B-B6A6-4BF1-95F2-7CF65599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E7F568F-EBB5-4E39-96AA-4D4EFF13EC89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6064D52-9FD4-4A3E-8083-2D2EB084210E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06694248-54DC-4179-A553-048699B89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DE689DF-75FC-4AE3-AC06-4AED67A862FD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87C9255-0971-44FC-A87D-8F6CB424CB3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6" name="Graphic 105" descr="Pencil with solid fill">
              <a:extLst>
                <a:ext uri="{FF2B5EF4-FFF2-40B4-BE49-F238E27FC236}">
                  <a16:creationId xmlns:a16="http://schemas.microsoft.com/office/drawing/2014/main" id="{50D696B2-AFD5-4AE2-9987-E772C2A9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114" name="Graphic 113" descr="Lightbulb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93BC18F6-8935-44EA-B8DD-5644089ECD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15" name="Graphic 114" descr="Bar char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D16E3350-CA9E-4A18-94C4-235A23AED6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16" name="Graphic 115" descr="Clipboard Badg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A3250C62-15A9-4922-856C-43D1878E0E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17" name="Graphic 116" descr="Internet Of Thing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25759751-5B76-4C8C-9E2C-C49C9BFAE41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18" name="Graphic 117" descr="Presentation with pie char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2E3ED3C3-2E5F-4772-A832-388E3B37452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19" name="Graphic 118" descr="Research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5510F47F-FC51-4ECF-81F0-3FC798B7CBB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20" name="Graphic 119" descr="Pencil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F378FCFA-7DC0-4F3B-8839-912AC79A4D6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409512B5-41E8-482F-9723-03493741C58B}"/>
              </a:ext>
            </a:extLst>
          </p:cNvPr>
          <p:cNvSpPr txBox="1"/>
          <p:nvPr/>
        </p:nvSpPr>
        <p:spPr>
          <a:xfrm>
            <a:off x="1613089" y="1091990"/>
            <a:ext cx="376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MAIN FINDINGS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966542-BDBD-47E6-A5E0-D0FAED0B512B}"/>
              </a:ext>
            </a:extLst>
          </p:cNvPr>
          <p:cNvGrpSpPr/>
          <p:nvPr/>
        </p:nvGrpSpPr>
        <p:grpSpPr>
          <a:xfrm>
            <a:off x="1509683" y="4186125"/>
            <a:ext cx="8454902" cy="1433880"/>
            <a:chOff x="3447142" y="1248229"/>
            <a:chExt cx="5297715" cy="18723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AAD3CE0-4DA3-4F9B-9F6A-9D71F572C259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DAB5318-9203-4DEF-9ED6-5F983130D51C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CEE7976-B6EF-433C-BDC8-C332B32B1446}"/>
                </a:ext>
              </a:extLst>
            </p:cNvPr>
            <p:cNvSpPr/>
            <p:nvPr/>
          </p:nvSpPr>
          <p:spPr>
            <a:xfrm>
              <a:off x="3698705" y="1436243"/>
              <a:ext cx="447376" cy="90055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D3EC69-0BFF-48BD-8C2A-37759E8EA7AC}"/>
                </a:ext>
              </a:extLst>
            </p:cNvPr>
            <p:cNvSpPr txBox="1"/>
            <p:nvPr/>
          </p:nvSpPr>
          <p:spPr>
            <a:xfrm>
              <a:off x="3685602" y="1641558"/>
              <a:ext cx="447376" cy="44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RQ3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EC11D3-779B-49CA-8B0B-050B8B4CB35B}"/>
                </a:ext>
              </a:extLst>
            </p:cNvPr>
            <p:cNvSpPr txBox="1"/>
            <p:nvPr/>
          </p:nvSpPr>
          <p:spPr>
            <a:xfrm>
              <a:off x="4339871" y="1546771"/>
              <a:ext cx="4056260" cy="763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spc="50" dirty="0">
                  <a:latin typeface="Century Gothic" panose="020B0502020202020204" pitchFamily="34" charset="0"/>
                </a:rPr>
                <a:t>Most of the essays with build-up writing are having lower coherence, TTR, and readability scores</a:t>
              </a:r>
              <a:endParaRPr lang="en-US" sz="1600" b="1" spc="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CD8791-0C8A-4B26-A377-202A6AFBA4A4}"/>
              </a:ext>
            </a:extLst>
          </p:cNvPr>
          <p:cNvGrpSpPr/>
          <p:nvPr/>
        </p:nvGrpSpPr>
        <p:grpSpPr>
          <a:xfrm>
            <a:off x="2436798" y="5167744"/>
            <a:ext cx="7527787" cy="1432004"/>
            <a:chOff x="3447142" y="1248229"/>
            <a:chExt cx="5297715" cy="187234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128F7-ABBF-4B32-B687-C6F4BA0CF2D0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20AB88A-532C-4F7C-9253-39C22F77BCC0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A9E923-6C43-4B14-A9EE-2C295947990E}"/>
                </a:ext>
              </a:extLst>
            </p:cNvPr>
            <p:cNvSpPr txBox="1"/>
            <p:nvPr/>
          </p:nvSpPr>
          <p:spPr>
            <a:xfrm>
              <a:off x="4128852" y="1522185"/>
              <a:ext cx="3524634" cy="764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spc="50" dirty="0">
                  <a:latin typeface="Century Gothic" panose="020B0502020202020204" pitchFamily="34" charset="0"/>
                </a:rPr>
                <a:t>Coherence, TTR, and readability are higher in mixed writing</a:t>
              </a:r>
              <a:endParaRPr lang="en-US" sz="1600" b="1" spc="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0583D1-9201-48C0-AB2D-6067DBF986B0}"/>
              </a:ext>
            </a:extLst>
          </p:cNvPr>
          <p:cNvGrpSpPr/>
          <p:nvPr/>
        </p:nvGrpSpPr>
        <p:grpSpPr>
          <a:xfrm>
            <a:off x="1509683" y="1636925"/>
            <a:ext cx="8428974" cy="1599643"/>
            <a:chOff x="3447142" y="1248229"/>
            <a:chExt cx="5297715" cy="187234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E237DF8-147A-49E0-809F-35C4A47449D2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D2F56E4-5DB6-45D1-929A-3C5866D4058B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1A9750-CF01-4538-A792-629B8C94C2AB}"/>
                </a:ext>
              </a:extLst>
            </p:cNvPr>
            <p:cNvSpPr/>
            <p:nvPr/>
          </p:nvSpPr>
          <p:spPr>
            <a:xfrm>
              <a:off x="3754116" y="1342379"/>
              <a:ext cx="435440" cy="786634"/>
            </a:xfrm>
            <a:prstGeom prst="ellipse">
              <a:avLst/>
            </a:prstGeom>
            <a:solidFill>
              <a:srgbClr val="3399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57A50C-F912-4A4C-A243-5F3985F99B8C}"/>
                </a:ext>
              </a:extLst>
            </p:cNvPr>
            <p:cNvSpPr txBox="1"/>
            <p:nvPr/>
          </p:nvSpPr>
          <p:spPr>
            <a:xfrm>
              <a:off x="3724530" y="1499597"/>
              <a:ext cx="530478" cy="42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RQ1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886B89-B976-4DEF-A317-917CADA24ACC}"/>
                </a:ext>
              </a:extLst>
            </p:cNvPr>
            <p:cNvSpPr txBox="1"/>
            <p:nvPr/>
          </p:nvSpPr>
          <p:spPr>
            <a:xfrm>
              <a:off x="4561982" y="1388106"/>
              <a:ext cx="3632337" cy="684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spc="50" dirty="0">
                  <a:latin typeface="Century Gothic" panose="020B0502020202020204" pitchFamily="34" charset="0"/>
                </a:rPr>
                <a:t>Different editing types: Block Edited, Block Merged, Block Split, Block Insertion, and Block Deletion.</a:t>
              </a:r>
              <a:endParaRPr lang="en-US" sz="1600" b="1" spc="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DCB113-51EE-4DD9-96E0-3DDB83EE4BA5}"/>
              </a:ext>
            </a:extLst>
          </p:cNvPr>
          <p:cNvGrpSpPr/>
          <p:nvPr/>
        </p:nvGrpSpPr>
        <p:grpSpPr>
          <a:xfrm>
            <a:off x="3728610" y="2921183"/>
            <a:ext cx="8029765" cy="1541595"/>
            <a:chOff x="3270735" y="1248229"/>
            <a:chExt cx="5474122" cy="1872343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93CA4A-78B2-4256-8972-2588779AF138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31D47E-E652-4A24-99A1-CAAFDF778EFB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23D9C7-0DD8-415D-ACE3-DCC32CABBEEA}"/>
                </a:ext>
              </a:extLst>
            </p:cNvPr>
            <p:cNvSpPr/>
            <p:nvPr/>
          </p:nvSpPr>
          <p:spPr>
            <a:xfrm>
              <a:off x="8147506" y="1397251"/>
              <a:ext cx="495410" cy="813284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1FBB982-A6D0-4866-A9BD-9186C301F377}"/>
                </a:ext>
              </a:extLst>
            </p:cNvPr>
            <p:cNvSpPr txBox="1"/>
            <p:nvPr/>
          </p:nvSpPr>
          <p:spPr>
            <a:xfrm>
              <a:off x="8147506" y="1588871"/>
              <a:ext cx="548492" cy="48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RQ2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54DA5-8437-42F7-9100-714074603414}"/>
                </a:ext>
              </a:extLst>
            </p:cNvPr>
            <p:cNvSpPr txBox="1"/>
            <p:nvPr/>
          </p:nvSpPr>
          <p:spPr>
            <a:xfrm>
              <a:off x="3270735" y="1499321"/>
              <a:ext cx="4839139" cy="710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spc="50" dirty="0">
                  <a:latin typeface="Century Gothic" panose="020B0502020202020204" pitchFamily="34" charset="0"/>
                </a:rPr>
                <a:t>Editing types affect readability, but  Coherence and Type token ratio have same pattern in every editing types.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29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croll: Horizontal 71">
            <a:extLst>
              <a:ext uri="{FF2B5EF4-FFF2-40B4-BE49-F238E27FC236}">
                <a16:creationId xmlns:a16="http://schemas.microsoft.com/office/drawing/2014/main" id="{14A6AF5D-9CD7-487B-8DE0-C1FE2422B22A}"/>
              </a:ext>
            </a:extLst>
          </p:cNvPr>
          <p:cNvSpPr/>
          <p:nvPr/>
        </p:nvSpPr>
        <p:spPr>
          <a:xfrm>
            <a:off x="1509683" y="6383193"/>
            <a:ext cx="10584345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0A97B67-B231-4075-84B3-E02FFDEB365C}"/>
              </a:ext>
            </a:extLst>
          </p:cNvPr>
          <p:cNvGrpSpPr/>
          <p:nvPr/>
        </p:nvGrpSpPr>
        <p:grpSpPr>
          <a:xfrm>
            <a:off x="826319" y="5678227"/>
            <a:ext cx="786770" cy="756510"/>
            <a:chOff x="-1410414" y="5858356"/>
            <a:chExt cx="786770" cy="75651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3CA6CF0-79FA-4566-B51A-665D849FFDD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8" name="Graphic 77" descr="Clipboard Badge with solid fill">
              <a:extLst>
                <a:ext uri="{FF2B5EF4-FFF2-40B4-BE49-F238E27FC236}">
                  <a16:creationId xmlns:a16="http://schemas.microsoft.com/office/drawing/2014/main" id="{B1707FE8-DB29-4E68-9591-B92B0B59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FBFC9A4-1B9F-4274-A28B-AE3E26913903}"/>
              </a:ext>
            </a:extLst>
          </p:cNvPr>
          <p:cNvSpPr/>
          <p:nvPr/>
        </p:nvSpPr>
        <p:spPr>
          <a:xfrm>
            <a:off x="2610" y="-448691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DF3DD6-6D81-4903-859D-79918DC3A76E}"/>
              </a:ext>
            </a:extLst>
          </p:cNvPr>
          <p:cNvSpPr txBox="1"/>
          <p:nvPr/>
        </p:nvSpPr>
        <p:spPr>
          <a:xfrm>
            <a:off x="4594121" y="178207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CONCLUSION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6AE8C83F-7A05-413E-A0AB-813F3F0D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540000">
            <a:off x="5115405" y="780899"/>
            <a:ext cx="2508046" cy="903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EBCCE-3E0F-43B4-83E3-80416F25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2985" y="6458198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53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E5A388-0368-4198-9203-02F9716893F1}"/>
              </a:ext>
            </a:extLst>
          </p:cNvPr>
          <p:cNvGrpSpPr/>
          <p:nvPr/>
        </p:nvGrpSpPr>
        <p:grpSpPr>
          <a:xfrm>
            <a:off x="-1423204" y="79131"/>
            <a:ext cx="786770" cy="756510"/>
            <a:chOff x="-1410414" y="60254"/>
            <a:chExt cx="786770" cy="756510"/>
          </a:xfrm>
        </p:grpSpPr>
        <p:sp>
          <p:nvSpPr>
            <p:cNvPr id="56" name="Oval 55">
              <a:hlinkClick r:id="rId7" action="ppaction://hlinksldjump"/>
              <a:extLst>
                <a:ext uri="{FF2B5EF4-FFF2-40B4-BE49-F238E27FC236}">
                  <a16:creationId xmlns:a16="http://schemas.microsoft.com/office/drawing/2014/main" id="{D4F1C5F7-2A02-48DA-BEE5-BC10BA7ECF84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7" name="Graphic 56" descr="Lightbulb with solid fill">
              <a:extLst>
                <a:ext uri="{FF2B5EF4-FFF2-40B4-BE49-F238E27FC236}">
                  <a16:creationId xmlns:a16="http://schemas.microsoft.com/office/drawing/2014/main" id="{53E042B3-E59E-498C-890F-54E4152A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022A8A-C0E4-449F-83E8-9321E6E57631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30E7776-9507-4E63-BEF4-B7C176A54022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0" name="Graphic 59" descr="Bar chart with solid fill">
              <a:extLst>
                <a:ext uri="{FF2B5EF4-FFF2-40B4-BE49-F238E27FC236}">
                  <a16:creationId xmlns:a16="http://schemas.microsoft.com/office/drawing/2014/main" id="{0404CADC-AD08-4466-A624-43BC607C6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23AD753-9108-4C33-A2C5-0C463282E2ED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FA31784-1387-44B8-B4CC-B253C5F2F9CC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6" name="Graphic 65" descr="Internet Of Things with solid fill">
              <a:extLst>
                <a:ext uri="{FF2B5EF4-FFF2-40B4-BE49-F238E27FC236}">
                  <a16:creationId xmlns:a16="http://schemas.microsoft.com/office/drawing/2014/main" id="{6696A160-82DF-4EB8-BDDB-352183EA0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C9B133D-7C90-4C76-BF94-25A0594C02B5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1E4D205-D1C8-4056-AC6C-ADBBC6CAC8A4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9" name="Graphic 68" descr="Presentation with pie chart with solid fill">
              <a:extLst>
                <a:ext uri="{FF2B5EF4-FFF2-40B4-BE49-F238E27FC236}">
                  <a16:creationId xmlns:a16="http://schemas.microsoft.com/office/drawing/2014/main" id="{B488BA0B-B6A6-4BF1-95F2-7CF65599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E7F568F-EBB5-4E39-96AA-4D4EFF13EC89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6064D52-9FD4-4A3E-8083-2D2EB084210E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3" name="Graphic 102" descr="Research with solid fill">
              <a:extLst>
                <a:ext uri="{FF2B5EF4-FFF2-40B4-BE49-F238E27FC236}">
                  <a16:creationId xmlns:a16="http://schemas.microsoft.com/office/drawing/2014/main" id="{06694248-54DC-4179-A553-048699B89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DE689DF-75FC-4AE3-AC06-4AED67A862FD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87C9255-0971-44FC-A87D-8F6CB424CB3B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6" name="Graphic 105" descr="Pencil with solid fill">
              <a:extLst>
                <a:ext uri="{FF2B5EF4-FFF2-40B4-BE49-F238E27FC236}">
                  <a16:creationId xmlns:a16="http://schemas.microsoft.com/office/drawing/2014/main" id="{50D696B2-AFD5-4AE2-9987-E772C2A9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pic>
        <p:nvPicPr>
          <p:cNvPr id="114" name="Graphic 113" descr="Lightbulb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93BC18F6-8935-44EA-B8DD-5644089ECD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115" name="Graphic 114" descr="Bar chart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D16E3350-CA9E-4A18-94C4-235A23AED6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116" name="Graphic 115" descr="Clipboard Badge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A3250C62-15A9-4922-856C-43D1878E0EF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117" name="Graphic 116" descr="Internet Of Things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25759751-5B76-4C8C-9E2C-C49C9BFAE41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118" name="Graphic 117" descr="Presentation with pie chart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2E3ED3C3-2E5F-4772-A832-388E3B37452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119" name="Graphic 118" descr="Research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5510F47F-FC51-4ECF-81F0-3FC798B7CBB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120" name="Graphic 119" descr="Pencil with solid fill">
            <a:hlinkClick r:id="rId37" action="ppaction://hlinksldjump"/>
            <a:extLst>
              <a:ext uri="{FF2B5EF4-FFF2-40B4-BE49-F238E27FC236}">
                <a16:creationId xmlns:a16="http://schemas.microsoft.com/office/drawing/2014/main" id="{F378FCFA-7DC0-4F3B-8839-912AC79A4D6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BBB8D5CD-A792-4853-84D8-0DC2FB6597DF}"/>
              </a:ext>
            </a:extLst>
          </p:cNvPr>
          <p:cNvSpPr txBox="1"/>
          <p:nvPr/>
        </p:nvSpPr>
        <p:spPr>
          <a:xfrm>
            <a:off x="1316000" y="1010910"/>
            <a:ext cx="3616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FUTURE WORK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CF26AD-4745-4A41-8DCC-22FD93DFB125}"/>
              </a:ext>
            </a:extLst>
          </p:cNvPr>
          <p:cNvGrpSpPr/>
          <p:nvPr/>
        </p:nvGrpSpPr>
        <p:grpSpPr>
          <a:xfrm>
            <a:off x="1509683" y="4186125"/>
            <a:ext cx="8454902" cy="1433880"/>
            <a:chOff x="3447142" y="1248229"/>
            <a:chExt cx="5297715" cy="18723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87071-D1A9-492B-89C9-C97EB81C3536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9D7E2A4-1C92-49E3-AADD-163B26274310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044569C-81CF-4A5D-ACEA-033C19322D20}"/>
                </a:ext>
              </a:extLst>
            </p:cNvPr>
            <p:cNvSpPr/>
            <p:nvPr/>
          </p:nvSpPr>
          <p:spPr>
            <a:xfrm>
              <a:off x="3698705" y="1436243"/>
              <a:ext cx="447376" cy="90055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B783C7D-22DB-40DC-AB5F-696B7D0113BB}"/>
                </a:ext>
              </a:extLst>
            </p:cNvPr>
            <p:cNvSpPr txBox="1"/>
            <p:nvPr/>
          </p:nvSpPr>
          <p:spPr>
            <a:xfrm>
              <a:off x="3685602" y="1641558"/>
              <a:ext cx="447376" cy="52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64DA0A-6E57-47CE-A000-B3A67691A0EB}"/>
                </a:ext>
              </a:extLst>
            </p:cNvPr>
            <p:cNvSpPr txBox="1"/>
            <p:nvPr/>
          </p:nvSpPr>
          <p:spPr>
            <a:xfrm>
              <a:off x="4202549" y="1626591"/>
              <a:ext cx="3075763" cy="442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spc="50" dirty="0">
                  <a:latin typeface="Century Gothic" panose="020B0502020202020204" pitchFamily="34" charset="0"/>
                </a:rPr>
                <a:t>How coherence is affected by cohesion.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87FD9D-8620-404B-A926-49E01CC23E0E}"/>
              </a:ext>
            </a:extLst>
          </p:cNvPr>
          <p:cNvGrpSpPr/>
          <p:nvPr/>
        </p:nvGrpSpPr>
        <p:grpSpPr>
          <a:xfrm>
            <a:off x="1509683" y="1636925"/>
            <a:ext cx="8428974" cy="1599643"/>
            <a:chOff x="3447142" y="1248229"/>
            <a:chExt cx="5297715" cy="187234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F7E917B-084E-41FE-B75E-10BAF58C136A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861012E-F06E-4CAE-B381-DE8730F55620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84BFFF2-BAAC-40BC-893B-1C847ADC8579}"/>
                </a:ext>
              </a:extLst>
            </p:cNvPr>
            <p:cNvSpPr/>
            <p:nvPr/>
          </p:nvSpPr>
          <p:spPr>
            <a:xfrm>
              <a:off x="3754116" y="1342379"/>
              <a:ext cx="435440" cy="786634"/>
            </a:xfrm>
            <a:prstGeom prst="ellipse">
              <a:avLst/>
            </a:prstGeom>
            <a:solidFill>
              <a:srgbClr val="3399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DA3D9F-C7AC-466A-BF70-83B7E2101F75}"/>
                </a:ext>
              </a:extLst>
            </p:cNvPr>
            <p:cNvSpPr txBox="1"/>
            <p:nvPr/>
          </p:nvSpPr>
          <p:spPr>
            <a:xfrm>
              <a:off x="3724530" y="1499597"/>
              <a:ext cx="530478" cy="468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BB8C4D-6E9A-4877-990D-44DE576B8D92}"/>
                </a:ext>
              </a:extLst>
            </p:cNvPr>
            <p:cNvSpPr txBox="1"/>
            <p:nvPr/>
          </p:nvSpPr>
          <p:spPr>
            <a:xfrm>
              <a:off x="4491342" y="1503060"/>
              <a:ext cx="2749533" cy="684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spc="50" dirty="0">
                  <a:latin typeface="Century Gothic" panose="020B0502020202020204" pitchFamily="34" charset="0"/>
                </a:rPr>
                <a:t>Investigate the lower coherence, TTR, and Readability in Build-up writing.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1F6849-FF7F-406E-9FB4-FFCEA4538D1E}"/>
              </a:ext>
            </a:extLst>
          </p:cNvPr>
          <p:cNvGrpSpPr/>
          <p:nvPr/>
        </p:nvGrpSpPr>
        <p:grpSpPr>
          <a:xfrm>
            <a:off x="4441372" y="2921183"/>
            <a:ext cx="7317004" cy="1541595"/>
            <a:chOff x="3447142" y="1248229"/>
            <a:chExt cx="5297715" cy="1872343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720F48B-C620-485B-B856-CF6EA8A0C3EB}"/>
                </a:ext>
              </a:extLst>
            </p:cNvPr>
            <p:cNvSpPr/>
            <p:nvPr/>
          </p:nvSpPr>
          <p:spPr>
            <a:xfrm>
              <a:off x="3904342" y="2336800"/>
              <a:ext cx="4122057" cy="783772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12CD70-A771-4FE1-8802-A96E837FC4CD}"/>
                </a:ext>
              </a:extLst>
            </p:cNvPr>
            <p:cNvSpPr/>
            <p:nvPr/>
          </p:nvSpPr>
          <p:spPr>
            <a:xfrm>
              <a:off x="3447142" y="1248229"/>
              <a:ext cx="5297715" cy="1262742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8C04E23-E717-412D-B848-E7020CCE51B3}"/>
                </a:ext>
              </a:extLst>
            </p:cNvPr>
            <p:cNvSpPr/>
            <p:nvPr/>
          </p:nvSpPr>
          <p:spPr>
            <a:xfrm>
              <a:off x="8147506" y="1397251"/>
              <a:ext cx="495410" cy="813284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  <a:effectLst>
              <a:innerShdw blurRad="266700" dist="762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0D350C-1934-4939-A3A5-1D5D8E3E74C2}"/>
                </a:ext>
              </a:extLst>
            </p:cNvPr>
            <p:cNvSpPr txBox="1"/>
            <p:nvPr/>
          </p:nvSpPr>
          <p:spPr>
            <a:xfrm>
              <a:off x="8147506" y="1588871"/>
              <a:ext cx="548492" cy="48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10EA5C-FDC0-41FD-A048-D00863F5E58C}"/>
                </a:ext>
              </a:extLst>
            </p:cNvPr>
            <p:cNvSpPr txBox="1"/>
            <p:nvPr/>
          </p:nvSpPr>
          <p:spPr>
            <a:xfrm>
              <a:off x="3691470" y="1499321"/>
              <a:ext cx="4390552" cy="41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spc="50" dirty="0">
                  <a:latin typeface="Century Gothic" panose="020B0502020202020204" pitchFamily="34" charset="0"/>
                </a:rPr>
                <a:t>Investigate effects of introducing new entities 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35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B2CEB37F-D52C-45BF-A574-6C4A8D07454C}"/>
              </a:ext>
            </a:extLst>
          </p:cNvPr>
          <p:cNvSpPr/>
          <p:nvPr/>
        </p:nvSpPr>
        <p:spPr>
          <a:xfrm>
            <a:off x="152401" y="6383193"/>
            <a:ext cx="11941628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1A830-E324-45F2-8DDD-FFC7F3B7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54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18C52-0AF3-421D-BE13-B131EA504E0E}"/>
              </a:ext>
            </a:extLst>
          </p:cNvPr>
          <p:cNvSpPr txBox="1"/>
          <p:nvPr/>
        </p:nvSpPr>
        <p:spPr>
          <a:xfrm>
            <a:off x="2367280" y="409476"/>
            <a:ext cx="8275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Thank you for your attention!</a:t>
            </a:r>
          </a:p>
        </p:txBody>
      </p:sp>
      <p:pic>
        <p:nvPicPr>
          <p:cNvPr id="6" name="Graphic 5" descr="Smiling face outline with solid fill">
            <a:extLst>
              <a:ext uri="{FF2B5EF4-FFF2-40B4-BE49-F238E27FC236}">
                <a16:creationId xmlns:a16="http://schemas.microsoft.com/office/drawing/2014/main" id="{B09DD988-3600-470E-9E70-044655B70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880" y="2595881"/>
            <a:ext cx="1859280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0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ED56CC88-9C6B-4F0F-9E8B-8B7BDC61E477}"/>
              </a:ext>
            </a:extLst>
          </p:cNvPr>
          <p:cNvSpPr txBox="1"/>
          <p:nvPr/>
        </p:nvSpPr>
        <p:spPr>
          <a:xfrm>
            <a:off x="1435210" y="1012302"/>
            <a:ext cx="9321579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COHERENCE </a:t>
            </a:r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(</a:t>
            </a:r>
            <a:r>
              <a:rPr lang="en-GB" sz="1200" dirty="0" err="1">
                <a:latin typeface="Montserrat" panose="00000500000000000000" pitchFamily="2" charset="0"/>
              </a:rPr>
              <a:t>Modeling</a:t>
            </a:r>
            <a:r>
              <a:rPr lang="en-GB" sz="1200" dirty="0">
                <a:latin typeface="Montserrat" panose="00000500000000000000" pitchFamily="2" charset="0"/>
              </a:rPr>
              <a:t> Local Coherence: An Entity-based Approach</a:t>
            </a:r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; </a:t>
            </a:r>
            <a:r>
              <a:rPr lang="en-GB" sz="1200" dirty="0">
                <a:latin typeface="Montserrat" panose="00000500000000000000" pitchFamily="2" charset="0"/>
              </a:rPr>
              <a:t>Regina </a:t>
            </a:r>
            <a:r>
              <a:rPr lang="en-GB" sz="1200" dirty="0" err="1">
                <a:latin typeface="Montserrat" panose="00000500000000000000" pitchFamily="2" charset="0"/>
              </a:rPr>
              <a:t>Barzilay</a:t>
            </a:r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,</a:t>
            </a:r>
            <a:r>
              <a:rPr lang="en-GB" sz="1200" dirty="0">
                <a:latin typeface="Montserrat" panose="00000500000000000000" pitchFamily="2" charset="0"/>
              </a:rPr>
              <a:t> Mirella </a:t>
            </a:r>
            <a:r>
              <a:rPr lang="en-GB" sz="1200" dirty="0" err="1">
                <a:latin typeface="Montserrat" panose="00000500000000000000" pitchFamily="2" charset="0"/>
              </a:rPr>
              <a:t>Lapata</a:t>
            </a:r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)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endParaRPr lang="en-LT" sz="1200" b="1" spc="300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E684B-FA38-47E9-BF59-A2F1B95F367B}"/>
              </a:ext>
            </a:extLst>
          </p:cNvPr>
          <p:cNvSpPr txBox="1"/>
          <p:nvPr/>
        </p:nvSpPr>
        <p:spPr>
          <a:xfrm>
            <a:off x="5058191" y="259225"/>
            <a:ext cx="256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Appendix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3E8B9C94-961B-4F9F-A6DE-37D41A94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540000">
            <a:off x="4408078" y="838783"/>
            <a:ext cx="3324633" cy="148414"/>
          </a:xfrm>
          <a:prstGeom prst="rect">
            <a:avLst/>
          </a:prstGeom>
        </p:spPr>
      </p:pic>
      <p:pic>
        <p:nvPicPr>
          <p:cNvPr id="117" name="Picture 1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B56E062-FBDD-4A87-8C91-D06A7988C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16" y="2240144"/>
            <a:ext cx="5163447" cy="4046714"/>
          </a:xfrm>
          <a:prstGeom prst="rect">
            <a:avLst/>
          </a:prstGeom>
        </p:spPr>
      </p:pic>
      <p:pic>
        <p:nvPicPr>
          <p:cNvPr id="118" name="Picture 117" descr="Calendar&#10;&#10;Description automatically generated">
            <a:extLst>
              <a:ext uri="{FF2B5EF4-FFF2-40B4-BE49-F238E27FC236}">
                <a16:creationId xmlns:a16="http://schemas.microsoft.com/office/drawing/2014/main" id="{553D8C07-686C-4E16-8F86-3B85384F4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23" y="3681973"/>
            <a:ext cx="5163448" cy="2650725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F293DC-89A5-4BCD-A8FA-7F87F2AF3FA4}"/>
              </a:ext>
            </a:extLst>
          </p:cNvPr>
          <p:cNvGrpSpPr/>
          <p:nvPr/>
        </p:nvGrpSpPr>
        <p:grpSpPr>
          <a:xfrm>
            <a:off x="7626523" y="1955664"/>
            <a:ext cx="3760919" cy="1426325"/>
            <a:chOff x="7997455" y="1896900"/>
            <a:chExt cx="3760919" cy="1426325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2C1989E-4A21-416C-B0B1-8860019D04D8}"/>
                </a:ext>
              </a:extLst>
            </p:cNvPr>
            <p:cNvSpPr/>
            <p:nvPr/>
          </p:nvSpPr>
          <p:spPr>
            <a:xfrm>
              <a:off x="7997455" y="1896900"/>
              <a:ext cx="3720799" cy="14263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B773FE5-F8C4-445A-8E04-EFD7790B29DE}"/>
                </a:ext>
              </a:extLst>
            </p:cNvPr>
            <p:cNvSpPr txBox="1"/>
            <p:nvPr/>
          </p:nvSpPr>
          <p:spPr>
            <a:xfrm>
              <a:off x="8958006" y="1896900"/>
              <a:ext cx="1193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LEGEND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162A1EF-97A6-4BE7-A335-F4393A65D453}"/>
                </a:ext>
              </a:extLst>
            </p:cNvPr>
            <p:cNvSpPr txBox="1"/>
            <p:nvPr/>
          </p:nvSpPr>
          <p:spPr>
            <a:xfrm>
              <a:off x="7997456" y="2338440"/>
              <a:ext cx="37609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PRP - </a:t>
              </a:r>
              <a:r>
                <a:rPr lang="en-GB" sz="1600" dirty="0">
                  <a:solidFill>
                    <a:srgbClr val="222222"/>
                  </a:solidFill>
                  <a:latin typeface="Open Sans" panose="020B0606030504020204" pitchFamily="34" charset="0"/>
                </a:rPr>
                <a:t>P</a:t>
              </a:r>
              <a:r>
                <a:rPr lang="en-GB" sz="1600" b="0" i="0" dirty="0">
                  <a:solidFill>
                    <a:srgbClr val="222222"/>
                  </a:solidFill>
                  <a:effectLst/>
                  <a:latin typeface="Open Sans" panose="020B0606030504020204" pitchFamily="34" charset="0"/>
                </a:rPr>
                <a:t>ersonal </a:t>
              </a:r>
              <a:r>
                <a:rPr lang="en-GB" sz="1600" dirty="0">
                  <a:solidFill>
                    <a:srgbClr val="222222"/>
                  </a:solidFill>
                  <a:latin typeface="Open Sans" panose="020B0606030504020204" pitchFamily="34" charset="0"/>
                </a:rPr>
                <a:t>P</a:t>
              </a:r>
              <a:r>
                <a:rPr lang="en-GB" sz="1600" b="0" i="0" dirty="0">
                  <a:solidFill>
                    <a:srgbClr val="222222"/>
                  </a:solidFill>
                  <a:effectLst/>
                  <a:latin typeface="Open Sans" panose="020B0606030504020204" pitchFamily="34" charset="0"/>
                </a:rPr>
                <a:t>ronoun</a:t>
              </a:r>
              <a:endParaRPr lang="en-GB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NN - </a:t>
              </a:r>
              <a:r>
                <a:rPr lang="en-GB" sz="1600" dirty="0">
                  <a:solidFill>
                    <a:srgbClr val="222222"/>
                  </a:solidFill>
                  <a:latin typeface="Open Sans" panose="020B0606030504020204" pitchFamily="34" charset="0"/>
                </a:rPr>
                <a:t>N</a:t>
              </a:r>
              <a:r>
                <a:rPr lang="en-GB" sz="1600" b="0" i="0" dirty="0">
                  <a:solidFill>
                    <a:srgbClr val="222222"/>
                  </a:solidFill>
                  <a:effectLst/>
                  <a:latin typeface="Open Sans" panose="020B0606030504020204" pitchFamily="34" charset="0"/>
                </a:rPr>
                <a:t>oun, Singular</a:t>
              </a:r>
              <a:endParaRPr lang="en-GB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NNP - </a:t>
              </a:r>
              <a:r>
                <a:rPr lang="en-GB" sz="1600" dirty="0">
                  <a:solidFill>
                    <a:srgbClr val="222222"/>
                  </a:solidFill>
                  <a:latin typeface="Open Sans" panose="020B0606030504020204" pitchFamily="34" charset="0"/>
                </a:rPr>
                <a:t>P</a:t>
              </a:r>
              <a:r>
                <a:rPr lang="en-GB" sz="1600" b="0" i="0" dirty="0">
                  <a:solidFill>
                    <a:srgbClr val="222222"/>
                  </a:solidFill>
                  <a:effectLst/>
                  <a:latin typeface="Open Sans" panose="020B0606030504020204" pitchFamily="34" charset="0"/>
                </a:rPr>
                <a:t>roper </a:t>
              </a:r>
              <a:r>
                <a:rPr lang="en-GB" sz="1600" dirty="0">
                  <a:solidFill>
                    <a:srgbClr val="222222"/>
                  </a:solidFill>
                  <a:latin typeface="Open Sans" panose="020B0606030504020204" pitchFamily="34" charset="0"/>
                </a:rPr>
                <a:t>N</a:t>
              </a:r>
              <a:r>
                <a:rPr lang="en-GB" sz="1600" b="0" i="0" dirty="0">
                  <a:solidFill>
                    <a:srgbClr val="222222"/>
                  </a:solidFill>
                  <a:effectLst/>
                  <a:latin typeface="Open Sans" panose="020B0606030504020204" pitchFamily="34" charset="0"/>
                </a:rPr>
                <a:t>oun, Singular</a:t>
              </a:r>
              <a:endParaRPr lang="en-GB" sz="1600" dirty="0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247C1C03-4D83-4670-87F4-1180BD4AA88B}"/>
              </a:ext>
            </a:extLst>
          </p:cNvPr>
          <p:cNvSpPr txBox="1"/>
          <p:nvPr/>
        </p:nvSpPr>
        <p:spPr>
          <a:xfrm>
            <a:off x="1445746" y="1405613"/>
            <a:ext cx="8897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example we take  "I have a friend called Bob. He loves playing basketball. I also love playing basketball. We play basketball together sometimes.”</a:t>
            </a:r>
          </a:p>
        </p:txBody>
      </p:sp>
      <p:sp>
        <p:nvSpPr>
          <p:cNvPr id="124" name="Scroll: Horizontal 123">
            <a:extLst>
              <a:ext uri="{FF2B5EF4-FFF2-40B4-BE49-F238E27FC236}">
                <a16:creationId xmlns:a16="http://schemas.microsoft.com/office/drawing/2014/main" id="{7AB79183-236A-4F5D-A89F-4BF00249F390}"/>
              </a:ext>
            </a:extLst>
          </p:cNvPr>
          <p:cNvSpPr/>
          <p:nvPr/>
        </p:nvSpPr>
        <p:spPr>
          <a:xfrm>
            <a:off x="152401" y="6383193"/>
            <a:ext cx="11941628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01EC5-2D81-4F54-8231-DA293441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111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400" b="1" smtClean="0">
                <a:solidFill>
                  <a:schemeClr val="tx1"/>
                </a:solidFill>
              </a:rPr>
              <a:t>55</a:t>
            </a:fld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532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ED56CC88-9C6B-4F0F-9E8B-8B7BDC61E477}"/>
              </a:ext>
            </a:extLst>
          </p:cNvPr>
          <p:cNvSpPr txBox="1"/>
          <p:nvPr/>
        </p:nvSpPr>
        <p:spPr>
          <a:xfrm>
            <a:off x="1435210" y="1012302"/>
            <a:ext cx="9321579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0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COHERENCE </a:t>
            </a:r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(</a:t>
            </a:r>
            <a:r>
              <a:rPr lang="en-GB" sz="1200" dirty="0" err="1">
                <a:latin typeface="Montserrat" panose="00000500000000000000" pitchFamily="2" charset="0"/>
              </a:rPr>
              <a:t>Modeling</a:t>
            </a:r>
            <a:r>
              <a:rPr lang="en-GB" sz="1200" dirty="0">
                <a:latin typeface="Montserrat" panose="00000500000000000000" pitchFamily="2" charset="0"/>
              </a:rPr>
              <a:t> Local Coherence: An Entity-based Approach</a:t>
            </a:r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; </a:t>
            </a:r>
            <a:r>
              <a:rPr lang="en-GB" sz="1200" dirty="0">
                <a:latin typeface="Montserrat" panose="00000500000000000000" pitchFamily="2" charset="0"/>
              </a:rPr>
              <a:t>Regina </a:t>
            </a:r>
            <a:r>
              <a:rPr lang="en-GB" sz="1200" dirty="0" err="1">
                <a:latin typeface="Montserrat" panose="00000500000000000000" pitchFamily="2" charset="0"/>
              </a:rPr>
              <a:t>Barzilay</a:t>
            </a:r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,</a:t>
            </a:r>
            <a:r>
              <a:rPr lang="en-GB" sz="1200" dirty="0">
                <a:latin typeface="Montserrat" panose="00000500000000000000" pitchFamily="2" charset="0"/>
              </a:rPr>
              <a:t> Mirella </a:t>
            </a:r>
            <a:r>
              <a:rPr lang="en-GB" sz="1200" dirty="0" err="1">
                <a:latin typeface="Montserrat" panose="00000500000000000000" pitchFamily="2" charset="0"/>
              </a:rPr>
              <a:t>Lapata</a:t>
            </a:r>
            <a:r>
              <a:rPr lang="en-GB" sz="1200" b="1" spc="300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)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endParaRPr lang="en-LT" sz="1200" b="1" spc="300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E684B-FA38-47E9-BF59-A2F1B95F367B}"/>
              </a:ext>
            </a:extLst>
          </p:cNvPr>
          <p:cNvSpPr txBox="1"/>
          <p:nvPr/>
        </p:nvSpPr>
        <p:spPr>
          <a:xfrm>
            <a:off x="5058191" y="259225"/>
            <a:ext cx="256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Appendix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3E8B9C94-961B-4F9F-A6DE-37D41A94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540000">
            <a:off x="4408078" y="838783"/>
            <a:ext cx="3324633" cy="148414"/>
          </a:xfrm>
          <a:prstGeom prst="rect">
            <a:avLst/>
          </a:prstGeom>
        </p:spPr>
      </p:pic>
      <p:sp>
        <p:nvSpPr>
          <p:cNvPr id="124" name="Scroll: Horizontal 123">
            <a:extLst>
              <a:ext uri="{FF2B5EF4-FFF2-40B4-BE49-F238E27FC236}">
                <a16:creationId xmlns:a16="http://schemas.microsoft.com/office/drawing/2014/main" id="{7AB79183-236A-4F5D-A89F-4BF00249F390}"/>
              </a:ext>
            </a:extLst>
          </p:cNvPr>
          <p:cNvSpPr/>
          <p:nvPr/>
        </p:nvSpPr>
        <p:spPr>
          <a:xfrm>
            <a:off x="152401" y="6383193"/>
            <a:ext cx="11941628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01EC5-2D81-4F54-8231-DA293441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111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400" b="1" smtClean="0">
                <a:solidFill>
                  <a:schemeClr val="tx1"/>
                </a:solidFill>
              </a:rPr>
              <a:t>56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E127E6DC-882A-449E-B841-363EE41C4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10" y="1687092"/>
            <a:ext cx="9082000" cy="2304776"/>
          </a:xfrm>
          <a:prstGeom prst="rect">
            <a:avLst/>
          </a:prstGeom>
        </p:spPr>
      </p:pic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33528FD-3616-46D7-879A-E72E027B3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80129"/>
              </p:ext>
            </p:extLst>
          </p:nvPr>
        </p:nvGraphicFramePr>
        <p:xfrm>
          <a:off x="1435210" y="4079000"/>
          <a:ext cx="9081999" cy="10919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09111">
                  <a:extLst>
                    <a:ext uri="{9D8B030D-6E8A-4147-A177-3AD203B41FA5}">
                      <a16:colId xmlns:a16="http://schemas.microsoft.com/office/drawing/2014/main" val="2542332587"/>
                    </a:ext>
                  </a:extLst>
                </a:gridCol>
                <a:gridCol w="1009111">
                  <a:extLst>
                    <a:ext uri="{9D8B030D-6E8A-4147-A177-3AD203B41FA5}">
                      <a16:colId xmlns:a16="http://schemas.microsoft.com/office/drawing/2014/main" val="3648697145"/>
                    </a:ext>
                  </a:extLst>
                </a:gridCol>
                <a:gridCol w="1009111">
                  <a:extLst>
                    <a:ext uri="{9D8B030D-6E8A-4147-A177-3AD203B41FA5}">
                      <a16:colId xmlns:a16="http://schemas.microsoft.com/office/drawing/2014/main" val="3792003295"/>
                    </a:ext>
                  </a:extLst>
                </a:gridCol>
                <a:gridCol w="1009111">
                  <a:extLst>
                    <a:ext uri="{9D8B030D-6E8A-4147-A177-3AD203B41FA5}">
                      <a16:colId xmlns:a16="http://schemas.microsoft.com/office/drawing/2014/main" val="3972581996"/>
                    </a:ext>
                  </a:extLst>
                </a:gridCol>
                <a:gridCol w="1009111">
                  <a:extLst>
                    <a:ext uri="{9D8B030D-6E8A-4147-A177-3AD203B41FA5}">
                      <a16:colId xmlns:a16="http://schemas.microsoft.com/office/drawing/2014/main" val="1492767589"/>
                    </a:ext>
                  </a:extLst>
                </a:gridCol>
                <a:gridCol w="1009111">
                  <a:extLst>
                    <a:ext uri="{9D8B030D-6E8A-4147-A177-3AD203B41FA5}">
                      <a16:colId xmlns:a16="http://schemas.microsoft.com/office/drawing/2014/main" val="3089401295"/>
                    </a:ext>
                  </a:extLst>
                </a:gridCol>
                <a:gridCol w="1009111">
                  <a:extLst>
                    <a:ext uri="{9D8B030D-6E8A-4147-A177-3AD203B41FA5}">
                      <a16:colId xmlns:a16="http://schemas.microsoft.com/office/drawing/2014/main" val="3472851012"/>
                    </a:ext>
                  </a:extLst>
                </a:gridCol>
                <a:gridCol w="1009111">
                  <a:extLst>
                    <a:ext uri="{9D8B030D-6E8A-4147-A177-3AD203B41FA5}">
                      <a16:colId xmlns:a16="http://schemas.microsoft.com/office/drawing/2014/main" val="3891827965"/>
                    </a:ext>
                  </a:extLst>
                </a:gridCol>
                <a:gridCol w="1009111">
                  <a:extLst>
                    <a:ext uri="{9D8B030D-6E8A-4147-A177-3AD203B41FA5}">
                      <a16:colId xmlns:a16="http://schemas.microsoft.com/office/drawing/2014/main" val="3414166696"/>
                    </a:ext>
                  </a:extLst>
                </a:gridCol>
              </a:tblGrid>
              <a:tr h="545954">
                <a:tc>
                  <a:txBody>
                    <a:bodyPr/>
                    <a:lstStyle/>
                    <a:p>
                      <a:r>
                        <a:rPr lang="en-GB" dirty="0"/>
                        <a:t>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 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 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192362"/>
                  </a:ext>
                </a:extLst>
              </a:tr>
              <a:tr h="545954">
                <a:tc>
                  <a:txBody>
                    <a:bodyPr/>
                    <a:lstStyle/>
                    <a:p>
                      <a:r>
                        <a:rPr lang="en-GB" dirty="0"/>
                        <a:t>0.066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1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272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D6E684B-FA38-47E9-BF59-A2F1B95F367B}"/>
              </a:ext>
            </a:extLst>
          </p:cNvPr>
          <p:cNvSpPr txBox="1"/>
          <p:nvPr/>
        </p:nvSpPr>
        <p:spPr>
          <a:xfrm>
            <a:off x="5058191" y="259225"/>
            <a:ext cx="256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Appendix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3E8B9C94-961B-4F9F-A6DE-37D41A94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540000">
            <a:off x="4408078" y="838783"/>
            <a:ext cx="3324633" cy="148414"/>
          </a:xfrm>
          <a:prstGeom prst="rect">
            <a:avLst/>
          </a:prstGeom>
        </p:spPr>
      </p:pic>
      <p:sp>
        <p:nvSpPr>
          <p:cNvPr id="124" name="Scroll: Horizontal 123">
            <a:extLst>
              <a:ext uri="{FF2B5EF4-FFF2-40B4-BE49-F238E27FC236}">
                <a16:creationId xmlns:a16="http://schemas.microsoft.com/office/drawing/2014/main" id="{7AB79183-236A-4F5D-A89F-4BF00249F390}"/>
              </a:ext>
            </a:extLst>
          </p:cNvPr>
          <p:cNvSpPr/>
          <p:nvPr/>
        </p:nvSpPr>
        <p:spPr>
          <a:xfrm>
            <a:off x="152401" y="6383193"/>
            <a:ext cx="11941628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01EC5-2D81-4F54-8231-DA293441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111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400" b="1" smtClean="0">
                <a:solidFill>
                  <a:schemeClr val="tx1"/>
                </a:solidFill>
              </a:rPr>
              <a:t>57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047D5C-4929-4B8E-9C14-8DB9881C615B}"/>
              </a:ext>
            </a:extLst>
          </p:cNvPr>
          <p:cNvGrpSpPr/>
          <p:nvPr/>
        </p:nvGrpSpPr>
        <p:grpSpPr>
          <a:xfrm>
            <a:off x="467360" y="1158240"/>
            <a:ext cx="11348720" cy="5052755"/>
            <a:chOff x="619760" y="683100"/>
            <a:chExt cx="10963813" cy="5536725"/>
          </a:xfrm>
        </p:grpSpPr>
        <p:pic>
          <p:nvPicPr>
            <p:cNvPr id="10" name="Picture 9" descr="Table&#10;&#10;Description automatically generated">
              <a:extLst>
                <a:ext uri="{FF2B5EF4-FFF2-40B4-BE49-F238E27FC236}">
                  <a16:creationId xmlns:a16="http://schemas.microsoft.com/office/drawing/2014/main" id="{93C3AEBB-DD8D-4B64-995C-12F908B87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60" y="683100"/>
              <a:ext cx="10963813" cy="5536725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5F473B1-008F-4B69-9473-603D677F4BD7}"/>
                </a:ext>
              </a:extLst>
            </p:cNvPr>
            <p:cNvGrpSpPr/>
            <p:nvPr/>
          </p:nvGrpSpPr>
          <p:grpSpPr>
            <a:xfrm>
              <a:off x="4236212" y="1588030"/>
              <a:ext cx="396240" cy="4489109"/>
              <a:chOff x="4236212" y="1577870"/>
              <a:chExt cx="396240" cy="448910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738BA9-F5DB-4DD3-A0A5-3C05BB3AB035}"/>
                  </a:ext>
                </a:extLst>
              </p:cNvPr>
              <p:cNvSpPr txBox="1"/>
              <p:nvPr/>
            </p:nvSpPr>
            <p:spPr>
              <a:xfrm>
                <a:off x="4251706" y="3429000"/>
                <a:ext cx="3454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C00000"/>
                    </a:solidFill>
                    <a:latin typeface="Adobe Garamond Pro Bold" panose="02020702060506020403" pitchFamily="18" charset="0"/>
                  </a:rPr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F72261-7D02-4898-8AFB-9ED9DBCB1778}"/>
                  </a:ext>
                </a:extLst>
              </p:cNvPr>
              <p:cNvSpPr txBox="1"/>
              <p:nvPr/>
            </p:nvSpPr>
            <p:spPr>
              <a:xfrm>
                <a:off x="4251706" y="4312920"/>
                <a:ext cx="3454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C00000"/>
                    </a:solidFill>
                    <a:latin typeface="Adobe Garamond Pro Bold" panose="02020702060506020403" pitchFamily="18" charset="0"/>
                  </a:rPr>
                  <a:t>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A9EA37-ECE8-437F-908B-196B223F8189}"/>
                  </a:ext>
                </a:extLst>
              </p:cNvPr>
              <p:cNvSpPr txBox="1"/>
              <p:nvPr/>
            </p:nvSpPr>
            <p:spPr>
              <a:xfrm>
                <a:off x="4251706" y="2545080"/>
                <a:ext cx="3454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C00000"/>
                    </a:solidFill>
                    <a:latin typeface="Adobe Garamond Pro Bold" panose="02020702060506020403" pitchFamily="18" charset="0"/>
                  </a:rPr>
                  <a:t>4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090E62-13FD-46FC-8DBC-59B392070576}"/>
                  </a:ext>
                </a:extLst>
              </p:cNvPr>
              <p:cNvSpPr txBox="1"/>
              <p:nvPr/>
            </p:nvSpPr>
            <p:spPr>
              <a:xfrm>
                <a:off x="4287012" y="5182136"/>
                <a:ext cx="3454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C00000"/>
                    </a:solidFill>
                    <a:latin typeface="Adobe Garamond Pro Bold" panose="02020702060506020403" pitchFamily="18" charset="0"/>
                  </a:rPr>
                  <a:t>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7F9E49-6BAD-40CC-85B9-DBA602559A16}"/>
                  </a:ext>
                </a:extLst>
              </p:cNvPr>
              <p:cNvSpPr txBox="1"/>
              <p:nvPr/>
            </p:nvSpPr>
            <p:spPr>
              <a:xfrm>
                <a:off x="4251706" y="3969385"/>
                <a:ext cx="3454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rgbClr val="00B050"/>
                    </a:solidFill>
                    <a:latin typeface="Adobe Garamond Pro Bold" panose="02020702060506020403" pitchFamily="18" charset="0"/>
                  </a:rPr>
                  <a:t>1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E66E1E4-BB7C-4710-843A-C80AD02CA022}"/>
                  </a:ext>
                </a:extLst>
              </p:cNvPr>
              <p:cNvGrpSpPr/>
              <p:nvPr/>
            </p:nvGrpSpPr>
            <p:grpSpPr>
              <a:xfrm>
                <a:off x="4251706" y="2201545"/>
                <a:ext cx="380746" cy="3865434"/>
                <a:chOff x="4251706" y="2201545"/>
                <a:chExt cx="380746" cy="386543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17B8D83-773C-4A9D-8F7C-8FB3BF106A57}"/>
                    </a:ext>
                  </a:extLst>
                </p:cNvPr>
                <p:cNvSpPr txBox="1"/>
                <p:nvPr/>
              </p:nvSpPr>
              <p:spPr>
                <a:xfrm>
                  <a:off x="4251706" y="2201545"/>
                  <a:ext cx="3454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rgbClr val="00B050"/>
                      </a:solidFill>
                      <a:latin typeface="Adobe Garamond Pro Bold" panose="02020702060506020403" pitchFamily="18" charset="0"/>
                    </a:rPr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5526A42-E655-4EC6-B022-98B8C45B4320}"/>
                    </a:ext>
                  </a:extLst>
                </p:cNvPr>
                <p:cNvSpPr txBox="1"/>
                <p:nvPr/>
              </p:nvSpPr>
              <p:spPr>
                <a:xfrm>
                  <a:off x="4251706" y="4854426"/>
                  <a:ext cx="3454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rgbClr val="00B050"/>
                      </a:solidFill>
                      <a:latin typeface="Adobe Garamond Pro Bold" panose="02020702060506020403" pitchFamily="18" charset="0"/>
                    </a:rPr>
                    <a:t>3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2133B94-A8A0-42D6-A965-9161E3A28FFB}"/>
                    </a:ext>
                  </a:extLst>
                </p:cNvPr>
                <p:cNvSpPr txBox="1"/>
                <p:nvPr/>
              </p:nvSpPr>
              <p:spPr>
                <a:xfrm>
                  <a:off x="4287012" y="5759202"/>
                  <a:ext cx="3454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rgbClr val="00B050"/>
                      </a:solidFill>
                      <a:latin typeface="Adobe Garamond Pro Bold" panose="02020702060506020403" pitchFamily="18" charset="0"/>
                    </a:rPr>
                    <a:t>5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0249C1-19C5-43DE-9382-44A43C305688}"/>
                    </a:ext>
                  </a:extLst>
                </p:cNvPr>
                <p:cNvSpPr txBox="1"/>
                <p:nvPr/>
              </p:nvSpPr>
              <p:spPr>
                <a:xfrm>
                  <a:off x="4251706" y="3066608"/>
                  <a:ext cx="3454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rgbClr val="00B050"/>
                      </a:solidFill>
                      <a:latin typeface="Adobe Garamond Pro Bold" panose="02020702060506020403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E01C4C9-A304-49C7-8CA9-CDF7279095DB}"/>
                  </a:ext>
                </a:extLst>
              </p:cNvPr>
              <p:cNvGrpSpPr/>
              <p:nvPr/>
            </p:nvGrpSpPr>
            <p:grpSpPr>
              <a:xfrm>
                <a:off x="4236212" y="1577870"/>
                <a:ext cx="360934" cy="4217145"/>
                <a:chOff x="4236212" y="1577870"/>
                <a:chExt cx="360934" cy="4217145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3597B8C-43F3-4F1D-9C3B-0E0897E18716}"/>
                    </a:ext>
                  </a:extLst>
                </p:cNvPr>
                <p:cNvSpPr txBox="1"/>
                <p:nvPr/>
              </p:nvSpPr>
              <p:spPr>
                <a:xfrm>
                  <a:off x="4251706" y="1577870"/>
                  <a:ext cx="3454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rgbClr val="C00000"/>
                      </a:solidFill>
                      <a:latin typeface="Adobe Garamond Pro Bold" panose="02020702060506020403" pitchFamily="18" charset="0"/>
                    </a:rPr>
                    <a:t>2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D368269-AA6C-4C91-A412-8ABAC45B3917}"/>
                    </a:ext>
                  </a:extLst>
                </p:cNvPr>
                <p:cNvSpPr txBox="1"/>
                <p:nvPr/>
              </p:nvSpPr>
              <p:spPr>
                <a:xfrm>
                  <a:off x="4251706" y="4593639"/>
                  <a:ext cx="3454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rgbClr val="9900CC"/>
                      </a:solidFill>
                      <a:latin typeface="Adobe Garamond Pro Bold" panose="02020702060506020403" pitchFamily="18" charset="0"/>
                    </a:rPr>
                    <a:t>2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D3B8350-DC6B-41DB-A5FD-7434B9677FB0}"/>
                    </a:ext>
                  </a:extLst>
                </p:cNvPr>
                <p:cNvSpPr txBox="1"/>
                <p:nvPr/>
              </p:nvSpPr>
              <p:spPr>
                <a:xfrm>
                  <a:off x="4236212" y="3679487"/>
                  <a:ext cx="3454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rgbClr val="9900CC"/>
                      </a:solidFill>
                      <a:latin typeface="Adobe Garamond Pro Bold" panose="02020702060506020403" pitchFamily="18" charset="0"/>
                    </a:rPr>
                    <a:t>1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045DF03-510F-48EF-AF76-88CAEE51564E}"/>
                    </a:ext>
                  </a:extLst>
                </p:cNvPr>
                <p:cNvSpPr txBox="1"/>
                <p:nvPr/>
              </p:nvSpPr>
              <p:spPr>
                <a:xfrm>
                  <a:off x="4236212" y="2795567"/>
                  <a:ext cx="3454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rgbClr val="9900CC"/>
                      </a:solidFill>
                      <a:latin typeface="Adobe Garamond Pro Bold" panose="02020702060506020403" pitchFamily="18" charset="0"/>
                    </a:rPr>
                    <a:t>4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47C59AA-4F04-4EDF-B6E2-65FA08B04B5A}"/>
                    </a:ext>
                  </a:extLst>
                </p:cNvPr>
                <p:cNvSpPr txBox="1"/>
                <p:nvPr/>
              </p:nvSpPr>
              <p:spPr>
                <a:xfrm>
                  <a:off x="4236212" y="1881057"/>
                  <a:ext cx="3454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rgbClr val="9900CC"/>
                      </a:solidFill>
                      <a:latin typeface="Adobe Garamond Pro Bold" panose="02020702060506020403" pitchFamily="18" charset="0"/>
                    </a:rPr>
                    <a:t>3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BBB9668-F943-4C89-8BB4-2A5CDD6A032B}"/>
                    </a:ext>
                  </a:extLst>
                </p:cNvPr>
                <p:cNvSpPr txBox="1"/>
                <p:nvPr/>
              </p:nvSpPr>
              <p:spPr>
                <a:xfrm>
                  <a:off x="4251706" y="5487238"/>
                  <a:ext cx="3454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rgbClr val="9900CC"/>
                      </a:solidFill>
                      <a:latin typeface="Adobe Garamond Pro Bold" panose="02020702060506020403" pitchFamily="18" charset="0"/>
                    </a:rPr>
                    <a:t>2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26066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AB8DA-C3FC-4B05-BFED-481D42F8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91C9AF-76D4-4A43-936A-9B1EE3AEE692}" type="slidenum">
              <a:rPr lang="en-GB" smtClean="0"/>
              <a:pPr>
                <a:spcAft>
                  <a:spcPts val="600"/>
                </a:spcAft>
              </a:pPr>
              <a:t>58</a:t>
            </a:fld>
            <a:endParaRPr lang="en-GB"/>
          </a:p>
        </p:txBody>
      </p:sp>
      <p:sp>
        <p:nvSpPr>
          <p:cNvPr id="38" name="Scroll: Horizontal 37">
            <a:extLst>
              <a:ext uri="{FF2B5EF4-FFF2-40B4-BE49-F238E27FC236}">
                <a16:creationId xmlns:a16="http://schemas.microsoft.com/office/drawing/2014/main" id="{8A9A3E87-418E-40ED-9F8B-4F9AE6354B00}"/>
              </a:ext>
            </a:extLst>
          </p:cNvPr>
          <p:cNvSpPr/>
          <p:nvPr/>
        </p:nvSpPr>
        <p:spPr>
          <a:xfrm>
            <a:off x="269649" y="6609630"/>
            <a:ext cx="11941628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</p:spTree>
    <p:extLst>
      <p:ext uri="{BB962C8B-B14F-4D97-AF65-F5344CB8AC3E}">
        <p14:creationId xmlns:p14="http://schemas.microsoft.com/office/powerpoint/2010/main" val="3017381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336D3947-77FE-4E9F-851E-3507D0C0826A}"/>
              </a:ext>
            </a:extLst>
          </p:cNvPr>
          <p:cNvGrpSpPr/>
          <p:nvPr/>
        </p:nvGrpSpPr>
        <p:grpSpPr>
          <a:xfrm>
            <a:off x="1536296" y="1650219"/>
            <a:ext cx="4509591" cy="862558"/>
            <a:chOff x="5413640" y="1364867"/>
            <a:chExt cx="3914380" cy="1226814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F916808-30D9-4C41-9B67-DF354C1A66FC}"/>
                </a:ext>
              </a:extLst>
            </p:cNvPr>
            <p:cNvGrpSpPr/>
            <p:nvPr/>
          </p:nvGrpSpPr>
          <p:grpSpPr>
            <a:xfrm>
              <a:off x="5413640" y="1364867"/>
              <a:ext cx="3914380" cy="1226814"/>
              <a:chOff x="3119442" y="2798306"/>
              <a:chExt cx="3914380" cy="1226814"/>
            </a:xfrm>
          </p:grpSpPr>
          <p:sp>
            <p:nvSpPr>
              <p:cNvPr id="107" name="Rectangle: Top Corners Rounded 106">
                <a:extLst>
                  <a:ext uri="{FF2B5EF4-FFF2-40B4-BE49-F238E27FC236}">
                    <a16:creationId xmlns:a16="http://schemas.microsoft.com/office/drawing/2014/main" id="{BFAEA14B-A06D-4825-9886-C3DC590F54DD}"/>
                  </a:ext>
                </a:extLst>
              </p:cNvPr>
              <p:cNvSpPr/>
              <p:nvPr/>
            </p:nvSpPr>
            <p:spPr>
              <a:xfrm rot="5400000">
                <a:off x="4463211" y="1454537"/>
                <a:ext cx="1213336" cy="3900874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3EF6B21-8920-41D6-BCEE-8B6EF54A23F7}"/>
                  </a:ext>
                </a:extLst>
              </p:cNvPr>
              <p:cNvSpPr/>
              <p:nvPr/>
            </p:nvSpPr>
            <p:spPr>
              <a:xfrm rot="5400000">
                <a:off x="6194176" y="3185475"/>
                <a:ext cx="1226813" cy="452478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9B6724B-8B03-47C7-BC8B-46AC8B1869B1}"/>
                </a:ext>
              </a:extLst>
            </p:cNvPr>
            <p:cNvSpPr txBox="1"/>
            <p:nvPr/>
          </p:nvSpPr>
          <p:spPr>
            <a:xfrm>
              <a:off x="5732924" y="1381013"/>
              <a:ext cx="3158298" cy="1118690"/>
            </a:xfrm>
            <a:prstGeom prst="rect">
              <a:avLst/>
            </a:prstGeom>
            <a:noFill/>
          </p:spPr>
          <p:txBody>
            <a:bodyPr wrap="square" tIns="108000" rtlCol="0">
              <a:noAutofit/>
            </a:bodyPr>
            <a:lstStyle/>
            <a:p>
              <a:r>
                <a:rPr lang="en-GB" sz="14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rPr>
                <a:t>Logical or conceptual connection of the text .</a:t>
              </a:r>
            </a:p>
            <a:p>
              <a:endParaRPr lang="en-US" sz="1400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89" name="Scroll: Horizontal 88">
            <a:extLst>
              <a:ext uri="{FF2B5EF4-FFF2-40B4-BE49-F238E27FC236}">
                <a16:creationId xmlns:a16="http://schemas.microsoft.com/office/drawing/2014/main" id="{2EE83772-5059-490B-BFD1-6B568237AA06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376B57A-FE4F-4360-8157-1B424409AEDF}"/>
              </a:ext>
            </a:extLst>
          </p:cNvPr>
          <p:cNvGrpSpPr/>
          <p:nvPr/>
        </p:nvGrpSpPr>
        <p:grpSpPr>
          <a:xfrm>
            <a:off x="1594495" y="4953472"/>
            <a:ext cx="4509591" cy="862558"/>
            <a:chOff x="5413640" y="1364867"/>
            <a:chExt cx="3914380" cy="1226814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18B8623-5F33-4697-A04C-1EB2643D7D17}"/>
                </a:ext>
              </a:extLst>
            </p:cNvPr>
            <p:cNvGrpSpPr/>
            <p:nvPr/>
          </p:nvGrpSpPr>
          <p:grpSpPr>
            <a:xfrm>
              <a:off x="5413640" y="1364867"/>
              <a:ext cx="3914380" cy="1226814"/>
              <a:chOff x="3119442" y="2798306"/>
              <a:chExt cx="3914380" cy="1226814"/>
            </a:xfrm>
          </p:grpSpPr>
          <p:sp>
            <p:nvSpPr>
              <p:cNvPr id="159" name="Rectangle: Top Corners Rounded 158">
                <a:extLst>
                  <a:ext uri="{FF2B5EF4-FFF2-40B4-BE49-F238E27FC236}">
                    <a16:creationId xmlns:a16="http://schemas.microsoft.com/office/drawing/2014/main" id="{C590793C-E885-4449-B87B-34F4403BF518}"/>
                  </a:ext>
                </a:extLst>
              </p:cNvPr>
              <p:cNvSpPr/>
              <p:nvPr/>
            </p:nvSpPr>
            <p:spPr>
              <a:xfrm rot="5400000">
                <a:off x="4463211" y="1454537"/>
                <a:ext cx="1213336" cy="3900874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F55E3AEF-F06B-420A-96D6-5C53E0D378B2}"/>
                  </a:ext>
                </a:extLst>
              </p:cNvPr>
              <p:cNvSpPr/>
              <p:nvPr/>
            </p:nvSpPr>
            <p:spPr>
              <a:xfrm rot="5400000">
                <a:off x="6194176" y="3185475"/>
                <a:ext cx="1226813" cy="452478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79DEF63-04FC-42F0-AB64-D743C9423132}"/>
                </a:ext>
              </a:extLst>
            </p:cNvPr>
            <p:cNvSpPr txBox="1"/>
            <p:nvPr/>
          </p:nvSpPr>
          <p:spPr>
            <a:xfrm>
              <a:off x="5732924" y="1381013"/>
              <a:ext cx="3158298" cy="1032589"/>
            </a:xfrm>
            <a:prstGeom prst="rect">
              <a:avLst/>
            </a:prstGeom>
            <a:noFill/>
          </p:spPr>
          <p:txBody>
            <a:bodyPr wrap="square" tIns="180000" rtlCol="0">
              <a:noAutofit/>
            </a:bodyPr>
            <a:lstStyle/>
            <a:p>
              <a:r>
                <a:rPr lang="en-GB" sz="14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rPr>
                <a:t>ease with which audience read and understand the text</a:t>
              </a:r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E103897-CD5C-4503-9240-7199821CDF36}"/>
              </a:ext>
            </a:extLst>
          </p:cNvPr>
          <p:cNvGrpSpPr/>
          <p:nvPr/>
        </p:nvGrpSpPr>
        <p:grpSpPr>
          <a:xfrm>
            <a:off x="1516342" y="3239470"/>
            <a:ext cx="4509591" cy="862558"/>
            <a:chOff x="5413640" y="1364867"/>
            <a:chExt cx="3914380" cy="1226814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ADBBCF3-2DCA-41B2-A775-E3D275E32B8B}"/>
                </a:ext>
              </a:extLst>
            </p:cNvPr>
            <p:cNvGrpSpPr/>
            <p:nvPr/>
          </p:nvGrpSpPr>
          <p:grpSpPr>
            <a:xfrm>
              <a:off x="5413640" y="1364867"/>
              <a:ext cx="3914380" cy="1226814"/>
              <a:chOff x="3119442" y="2798306"/>
              <a:chExt cx="3914380" cy="1226814"/>
            </a:xfrm>
          </p:grpSpPr>
          <p:sp>
            <p:nvSpPr>
              <p:cNvPr id="147" name="Rectangle: Top Corners Rounded 146">
                <a:extLst>
                  <a:ext uri="{FF2B5EF4-FFF2-40B4-BE49-F238E27FC236}">
                    <a16:creationId xmlns:a16="http://schemas.microsoft.com/office/drawing/2014/main" id="{0FC3CFEB-E660-4D49-B87C-A5582D277F47}"/>
                  </a:ext>
                </a:extLst>
              </p:cNvPr>
              <p:cNvSpPr/>
              <p:nvPr/>
            </p:nvSpPr>
            <p:spPr>
              <a:xfrm rot="5400000">
                <a:off x="4463211" y="1454537"/>
                <a:ext cx="1213336" cy="3900874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F6BD60E4-C081-4103-9EDC-40ECBFA0066D}"/>
                  </a:ext>
                </a:extLst>
              </p:cNvPr>
              <p:cNvSpPr/>
              <p:nvPr/>
            </p:nvSpPr>
            <p:spPr>
              <a:xfrm rot="5400000">
                <a:off x="6194176" y="3185475"/>
                <a:ext cx="1226813" cy="452478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AE63C9-ACC4-4185-9F2B-C2739A2300EC}"/>
                </a:ext>
              </a:extLst>
            </p:cNvPr>
            <p:cNvSpPr txBox="1"/>
            <p:nvPr/>
          </p:nvSpPr>
          <p:spPr>
            <a:xfrm>
              <a:off x="5732924" y="1381013"/>
              <a:ext cx="3158298" cy="1164185"/>
            </a:xfrm>
            <a:prstGeom prst="rect">
              <a:avLst/>
            </a:prstGeom>
            <a:noFill/>
          </p:spPr>
          <p:txBody>
            <a:bodyPr wrap="square" tIns="180000" rtlCol="0">
              <a:noAutofit/>
            </a:bodyPr>
            <a:lstStyle/>
            <a:p>
              <a:r>
                <a:rPr lang="en-GB" sz="14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rPr>
                <a:t>Lexical connection of text.</a:t>
              </a:r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C3A9E0-F42F-4764-BB19-A93CC74C4A09}"/>
              </a:ext>
            </a:extLst>
          </p:cNvPr>
          <p:cNvGrpSpPr/>
          <p:nvPr/>
        </p:nvGrpSpPr>
        <p:grpSpPr>
          <a:xfrm>
            <a:off x="757146" y="399205"/>
            <a:ext cx="786770" cy="756510"/>
            <a:chOff x="-1410414" y="60254"/>
            <a:chExt cx="786770" cy="756510"/>
          </a:xfrm>
        </p:grpSpPr>
        <p:sp>
          <p:nvSpPr>
            <p:cNvPr id="61" name="Oval 60">
              <a:hlinkClick r:id="rId3" action="ppaction://hlinksldjump"/>
              <a:extLst>
                <a:ext uri="{FF2B5EF4-FFF2-40B4-BE49-F238E27FC236}">
                  <a16:creationId xmlns:a16="http://schemas.microsoft.com/office/drawing/2014/main" id="{B7EF657A-5921-4236-9A9B-402B3D27698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2" name="Graphic 61" descr="Lightbulb with solid fill">
              <a:extLst>
                <a:ext uri="{FF2B5EF4-FFF2-40B4-BE49-F238E27FC236}">
                  <a16:creationId xmlns:a16="http://schemas.microsoft.com/office/drawing/2014/main" id="{FE667670-71F3-4191-B08E-168632C7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D7F0F3-0642-4A7B-B59F-5B1A8B700B0E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9B62C9-0E99-4274-8B90-F2E9E9E6FB83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5E8682F7-24C6-4DA2-9C48-406A48CA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6B5BE-F138-4476-BA46-F6604CAEF21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9122A3-7CF3-4573-8661-989D39B6A96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8" name="Graphic 67" descr="Clipboard Badge with solid fill">
              <a:extLst>
                <a:ext uri="{FF2B5EF4-FFF2-40B4-BE49-F238E27FC236}">
                  <a16:creationId xmlns:a16="http://schemas.microsoft.com/office/drawing/2014/main" id="{11C8DBB7-83B7-49C0-8BA0-87421B6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99E723-5D6A-451F-8510-5A1AE0CF46F9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8446B8-4AF7-4D5A-A8F0-DFA5AA68780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74DE1C7C-E87C-4972-A85E-8F48F27C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0191F-17F7-45D5-A3CD-351514672182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DA5F9A8-6A5E-467D-A261-4F19BB335872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54114F93-5ECC-422D-B7D5-52D7CA3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EAAB10-2492-4B97-AC75-71225C634EF7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ACB22-8ABC-4199-B2A5-0D2E87349CF4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AD15E8A-E5E8-4B14-9C6B-6DEC56F9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A31876-15AB-45FE-842E-530D9B26F9A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88402B6-EEE8-4600-A602-D4A55894261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55380C5E-B21E-4B6B-BE40-74FEAD3E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4B8512B-8A04-4A32-8A36-2688CECB1694}"/>
              </a:ext>
            </a:extLst>
          </p:cNvPr>
          <p:cNvSpPr/>
          <p:nvPr/>
        </p:nvSpPr>
        <p:spPr>
          <a:xfrm>
            <a:off x="-16435" y="-976290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2" name="Graphic 81" descr="Lightbulb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59D62853-E3D4-4CD0-9DF2-378A1FCB2F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83" name="Graphic 82" descr="Bar chart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EFA6229F-8A36-4BFD-B4B0-8D3CF3A0FA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84" name="Graphic 83" descr="Clipboard Badge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C853301E-C8EC-4AA0-A282-9D55B56725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85" name="Graphic 84" descr="Internet Of Things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E0D02BB1-0312-48A3-A0BF-696C029832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86" name="Graphic 85" descr="Presentation with pie chart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EBC48B03-8A13-443D-ADC8-7A042002A95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87" name="Graphic 86" descr="Research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BDC5D1FB-4208-4183-A81D-DD04C406806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88" name="Graphic 87" descr="Pencil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64A3ED9F-72EB-4C4A-A8FA-A6F34F3CBF7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0AB0AB2-8AAF-4F75-85AD-B7DFAD403CA3}"/>
              </a:ext>
            </a:extLst>
          </p:cNvPr>
          <p:cNvSpPr txBox="1"/>
          <p:nvPr/>
        </p:nvSpPr>
        <p:spPr>
          <a:xfrm>
            <a:off x="4320806" y="131906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B215187-2D74-4B33-A4DC-82F381B84B71}"/>
              </a:ext>
            </a:extLst>
          </p:cNvPr>
          <p:cNvSpPr txBox="1"/>
          <p:nvPr/>
        </p:nvSpPr>
        <p:spPr>
          <a:xfrm>
            <a:off x="1721826" y="826549"/>
            <a:ext cx="2686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TEXT QUALITY 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73AEC025-4836-456F-979C-235798716A4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21540000">
            <a:off x="4751090" y="742302"/>
            <a:ext cx="3128153" cy="1028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2D680-D8C5-42EE-8961-69292965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1560" y="6438033"/>
            <a:ext cx="2743200" cy="365125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6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2E9581F-BEF2-4A1F-8F2E-432DE9160E2D}"/>
              </a:ext>
            </a:extLst>
          </p:cNvPr>
          <p:cNvGrpSpPr/>
          <p:nvPr/>
        </p:nvGrpSpPr>
        <p:grpSpPr>
          <a:xfrm>
            <a:off x="1331667" y="3145563"/>
            <a:ext cx="4800846" cy="1038323"/>
            <a:chOff x="1543242" y="699188"/>
            <a:chExt cx="4145323" cy="1589648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A0C6728-4706-4BF1-A52A-83892E2DC496}"/>
                </a:ext>
              </a:extLst>
            </p:cNvPr>
            <p:cNvSpPr/>
            <p:nvPr/>
          </p:nvSpPr>
          <p:spPr>
            <a:xfrm rot="16200000">
              <a:off x="4522709" y="1122979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7988D2F-458D-4C6B-8B25-A9F356997B63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561514"/>
              <a:chOff x="777702" y="1039430"/>
              <a:chExt cx="3914382" cy="1561514"/>
            </a:xfrm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FA4AA4F-289F-4D4B-A40E-8575C9059126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1D4E3E85-217F-4F35-9691-1461A88FFA30}"/>
                  </a:ext>
                </a:extLst>
              </p:cNvPr>
              <p:cNvSpPr/>
              <p:nvPr/>
            </p:nvSpPr>
            <p:spPr>
              <a:xfrm rot="16200000">
                <a:off x="2166931" y="-57216"/>
                <a:ext cx="1261403" cy="3788899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Left Bracket 12">
                <a:extLst>
                  <a:ext uri="{FF2B5EF4-FFF2-40B4-BE49-F238E27FC236}">
                    <a16:creationId xmlns:a16="http://schemas.microsoft.com/office/drawing/2014/main" id="{213E6A65-9E73-43D2-B092-97D4B0F929CE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793B207-96E9-4269-9F31-26E5B50D7289}"/>
                  </a:ext>
                </a:extLst>
              </p:cNvPr>
              <p:cNvSpPr txBox="1"/>
              <p:nvPr/>
            </p:nvSpPr>
            <p:spPr>
              <a:xfrm>
                <a:off x="1050138" y="1499141"/>
                <a:ext cx="3189445" cy="565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COHESION</a:t>
                </a: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8D0327A-1792-4AFE-8CFC-57767D09181F}"/>
              </a:ext>
            </a:extLst>
          </p:cNvPr>
          <p:cNvGrpSpPr/>
          <p:nvPr/>
        </p:nvGrpSpPr>
        <p:grpSpPr>
          <a:xfrm>
            <a:off x="1409820" y="4859565"/>
            <a:ext cx="4800846" cy="1038323"/>
            <a:chOff x="1543242" y="699188"/>
            <a:chExt cx="4145323" cy="1589648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8BE8FBC-EF63-4F19-87C3-43A6A22B8789}"/>
                </a:ext>
              </a:extLst>
            </p:cNvPr>
            <p:cNvSpPr/>
            <p:nvPr/>
          </p:nvSpPr>
          <p:spPr>
            <a:xfrm rot="16200000">
              <a:off x="4522709" y="1122979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22E7789-473C-4824-834B-CA7B3E9601D2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561514"/>
              <a:chOff x="777702" y="1039430"/>
              <a:chExt cx="3914382" cy="1561514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CA761E57-6F53-499C-B44E-4AFC498A2106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solidFill>
                <a:srgbClr val="9900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DFDA023-E4C8-4C27-B5A7-FB5540407A00}"/>
                  </a:ext>
                </a:extLst>
              </p:cNvPr>
              <p:cNvSpPr/>
              <p:nvPr/>
            </p:nvSpPr>
            <p:spPr>
              <a:xfrm rot="16200000">
                <a:off x="2166931" y="-57216"/>
                <a:ext cx="1261403" cy="3788899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Left Bracket 12">
                <a:extLst>
                  <a:ext uri="{FF2B5EF4-FFF2-40B4-BE49-F238E27FC236}">
                    <a16:creationId xmlns:a16="http://schemas.microsoft.com/office/drawing/2014/main" id="{92FCE98F-3A53-4274-B77D-630E42AC70A7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BE0AB65-5955-44D4-AF49-F4708AC1A877}"/>
                  </a:ext>
                </a:extLst>
              </p:cNvPr>
              <p:cNvSpPr txBox="1"/>
              <p:nvPr/>
            </p:nvSpPr>
            <p:spPr>
              <a:xfrm>
                <a:off x="1050138" y="1499141"/>
                <a:ext cx="3189445" cy="565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READABILITY</a:t>
                </a: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D6B9CED-B36F-4F10-96E6-C43365FA8251}"/>
              </a:ext>
            </a:extLst>
          </p:cNvPr>
          <p:cNvGrpSpPr/>
          <p:nvPr/>
        </p:nvGrpSpPr>
        <p:grpSpPr>
          <a:xfrm>
            <a:off x="1351621" y="1556312"/>
            <a:ext cx="4800846" cy="1038323"/>
            <a:chOff x="1543242" y="699188"/>
            <a:chExt cx="4145323" cy="1589648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FFD7B59-59E3-4D18-931A-84C3181228B1}"/>
                </a:ext>
              </a:extLst>
            </p:cNvPr>
            <p:cNvSpPr/>
            <p:nvPr/>
          </p:nvSpPr>
          <p:spPr>
            <a:xfrm rot="16200000">
              <a:off x="4522709" y="1122979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5BACE3E-547F-4F3A-88F6-735A0E5F538B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561514"/>
              <a:chOff x="777702" y="1039430"/>
              <a:chExt cx="3914382" cy="1561514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DD34600-B50F-4760-91CE-98F118B4B530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Left Bracket 12">
                <a:extLst>
                  <a:ext uri="{FF2B5EF4-FFF2-40B4-BE49-F238E27FC236}">
                    <a16:creationId xmlns:a16="http://schemas.microsoft.com/office/drawing/2014/main" id="{2295B5EE-E20A-43EB-947B-69939B05F689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560E2CC-8E07-4708-B8E5-D94C59548C06}"/>
                  </a:ext>
                </a:extLst>
              </p:cNvPr>
              <p:cNvSpPr/>
              <p:nvPr/>
            </p:nvSpPr>
            <p:spPr>
              <a:xfrm rot="16200000">
                <a:off x="2166931" y="-71708"/>
                <a:ext cx="1261403" cy="3788899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33605AC-C4CB-4139-B49B-D3D0C30A5FD0}"/>
                  </a:ext>
                </a:extLst>
              </p:cNvPr>
              <p:cNvSpPr txBox="1"/>
              <p:nvPr/>
            </p:nvSpPr>
            <p:spPr>
              <a:xfrm>
                <a:off x="1050139" y="1499141"/>
                <a:ext cx="3189445" cy="565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COHERENCE</a:t>
                </a:r>
                <a:endParaRPr 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435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265 -0.00116 L 0.32226 0.00116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266 -0.00116 L 0.32227 0.00115 " pathEditMode="relative" rAng="0" ptsTypes="AA" p14:bounceEnd="50000">
                                          <p:cBhvr>
                                            <p:cTn id="10" dur="20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266 -0.00116 L 0.32227 0.00115 " pathEditMode="relative" rAng="0" ptsTypes="AA" p14:bounceEnd="50000">
                                          <p:cBhvr>
                                            <p:cTn id="14" dur="2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265 -0.00115 L 0.32226 0.00116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266 -0.00115 L 0.32227 0.0011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266 -0.00116 L 0.32227 0.00116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266 -0.00115 L 0.32227 0.00116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croll: Horizontal 35">
            <a:extLst>
              <a:ext uri="{FF2B5EF4-FFF2-40B4-BE49-F238E27FC236}">
                <a16:creationId xmlns:a16="http://schemas.microsoft.com/office/drawing/2014/main" id="{F46A33D1-0D3F-4D0C-BCE0-72AA09587A07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C3A9E0-F42F-4764-BB19-A93CC74C4A09}"/>
              </a:ext>
            </a:extLst>
          </p:cNvPr>
          <p:cNvGrpSpPr/>
          <p:nvPr/>
        </p:nvGrpSpPr>
        <p:grpSpPr>
          <a:xfrm>
            <a:off x="757146" y="399205"/>
            <a:ext cx="786770" cy="756510"/>
            <a:chOff x="-1410414" y="60254"/>
            <a:chExt cx="786770" cy="756510"/>
          </a:xfrm>
        </p:grpSpPr>
        <p:sp>
          <p:nvSpPr>
            <p:cNvPr id="61" name="Oval 60">
              <a:hlinkClick r:id="rId2" action="ppaction://hlinksldjump"/>
              <a:extLst>
                <a:ext uri="{FF2B5EF4-FFF2-40B4-BE49-F238E27FC236}">
                  <a16:creationId xmlns:a16="http://schemas.microsoft.com/office/drawing/2014/main" id="{B7EF657A-5921-4236-9A9B-402B3D27698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2" name="Graphic 61" descr="Lightbulb with solid fill">
              <a:extLst>
                <a:ext uri="{FF2B5EF4-FFF2-40B4-BE49-F238E27FC236}">
                  <a16:creationId xmlns:a16="http://schemas.microsoft.com/office/drawing/2014/main" id="{FE667670-71F3-4191-B08E-168632C7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D7F0F3-0642-4A7B-B59F-5B1A8B700B0E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9B62C9-0E99-4274-8B90-F2E9E9E6FB83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5E8682F7-24C6-4DA2-9C48-406A48CA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6B5BE-F138-4476-BA46-F6604CAEF21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9122A3-7CF3-4573-8661-989D39B6A96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8" name="Graphic 67" descr="Clipboard Badge with solid fill">
              <a:extLst>
                <a:ext uri="{FF2B5EF4-FFF2-40B4-BE49-F238E27FC236}">
                  <a16:creationId xmlns:a16="http://schemas.microsoft.com/office/drawing/2014/main" id="{11C8DBB7-83B7-49C0-8BA0-87421B6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99E723-5D6A-451F-8510-5A1AE0CF46F9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8446B8-4AF7-4D5A-A8F0-DFA5AA68780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74DE1C7C-E87C-4972-A85E-8F48F27C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0191F-17F7-45D5-A3CD-351514672182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DA5F9A8-6A5E-467D-A261-4F19BB335872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54114F93-5ECC-422D-B7D5-52D7CA3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EAAB10-2492-4B97-AC75-71225C634EF7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ACB22-8ABC-4199-B2A5-0D2E87349CF4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AD15E8A-E5E8-4B14-9C6B-6DEC56F9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A31876-15AB-45FE-842E-530D9B26F9A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88402B6-EEE8-4600-A602-D4A55894261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55380C5E-B21E-4B6B-BE40-74FEAD3E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4B8512B-8A04-4A32-8A36-2688CECB1694}"/>
              </a:ext>
            </a:extLst>
          </p:cNvPr>
          <p:cNvSpPr/>
          <p:nvPr/>
        </p:nvSpPr>
        <p:spPr>
          <a:xfrm>
            <a:off x="-16435" y="-976290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2" name="Graphic 81" descr="Lightbulb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9D62853-E3D4-4CD0-9DF2-378A1FCB2F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83" name="Graphic 82" descr="Bar 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EFA6229F-8A36-4BFD-B4B0-8D3CF3A0FA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84" name="Graphic 83" descr="Clipboard Badg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C853301E-C8EC-4AA0-A282-9D55B56725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85" name="Graphic 84" descr="Internet Of Thing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E0D02BB1-0312-48A3-A0BF-696C029832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86" name="Graphic 85" descr="Presentation with pie chart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EBC48B03-8A13-443D-ADC8-7A042002A95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87" name="Graphic 86" descr="Research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BDC5D1FB-4208-4183-A81D-DD04C40680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88" name="Graphic 87" descr="Pencil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64A3ED9F-72EB-4C4A-A8FA-A6F34F3CBF7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0AB0AB2-8AAF-4F75-85AD-B7DFAD403CA3}"/>
              </a:ext>
            </a:extLst>
          </p:cNvPr>
          <p:cNvSpPr txBox="1"/>
          <p:nvPr/>
        </p:nvSpPr>
        <p:spPr>
          <a:xfrm>
            <a:off x="4320806" y="131906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B215187-2D74-4B33-A4DC-82F381B84B71}"/>
              </a:ext>
            </a:extLst>
          </p:cNvPr>
          <p:cNvSpPr txBox="1"/>
          <p:nvPr/>
        </p:nvSpPr>
        <p:spPr>
          <a:xfrm>
            <a:off x="1836174" y="1223865"/>
            <a:ext cx="257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TEXT QUALITY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73AEC025-4836-456F-979C-235798716A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1540000">
            <a:off x="4751090" y="742302"/>
            <a:ext cx="3128153" cy="1028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2D680-D8C5-42EE-8961-69292965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1240" y="6438033"/>
            <a:ext cx="2743200" cy="348847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7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208C25A-5B89-428F-91CC-1EFC5B95D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788459"/>
              </p:ext>
            </p:extLst>
          </p:nvPr>
        </p:nvGraphicFramePr>
        <p:xfrm>
          <a:off x="1604797" y="1943358"/>
          <a:ext cx="10113458" cy="267554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056729">
                  <a:extLst>
                    <a:ext uri="{9D8B030D-6E8A-4147-A177-3AD203B41FA5}">
                      <a16:colId xmlns:a16="http://schemas.microsoft.com/office/drawing/2014/main" val="573561195"/>
                    </a:ext>
                  </a:extLst>
                </a:gridCol>
                <a:gridCol w="5056729">
                  <a:extLst>
                    <a:ext uri="{9D8B030D-6E8A-4147-A177-3AD203B41FA5}">
                      <a16:colId xmlns:a16="http://schemas.microsoft.com/office/drawing/2014/main" val="3884933219"/>
                    </a:ext>
                  </a:extLst>
                </a:gridCol>
              </a:tblGrid>
              <a:tr h="511463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Coherent text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Cohesive Text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29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</a:rPr>
                        <a:t>Nepal is a small and beautiful country. Many tourists visit Nepal because of its beauty and nature. White mountains, green forests, wildlife reserves etc., lure people from different countries.</a:t>
                      </a:r>
                      <a:b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kern="1200" dirty="0">
                          <a:solidFill>
                            <a:schemeClr val="tx1"/>
                          </a:solidFill>
                          <a:effectLst/>
                        </a:rPr>
                        <a:t>Nepal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</a:rPr>
                        <a:t> is a small country. </a:t>
                      </a:r>
                      <a:r>
                        <a:rPr lang="en-GB" sz="2000" b="1" kern="1200" dirty="0">
                          <a:solidFill>
                            <a:schemeClr val="tx1"/>
                          </a:solidFill>
                          <a:effectLst/>
                        </a:rPr>
                        <a:t>Nepal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</a:rPr>
                        <a:t> is located in between India and China. </a:t>
                      </a:r>
                      <a:r>
                        <a:rPr lang="en-GB" sz="2000" b="1" kern="1200" dirty="0">
                          <a:solidFill>
                            <a:schemeClr val="tx1"/>
                          </a:solidFill>
                          <a:effectLst/>
                        </a:rPr>
                        <a:t>Its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</a:rPr>
                        <a:t> area is 147516 sq. kilometers.</a:t>
                      </a:r>
                    </a:p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424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89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croll: Horizontal 91">
            <a:extLst>
              <a:ext uri="{FF2B5EF4-FFF2-40B4-BE49-F238E27FC236}">
                <a16:creationId xmlns:a16="http://schemas.microsoft.com/office/drawing/2014/main" id="{813B0FEA-AF63-4E4A-88CF-3AB1BC6E1519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C3A9E0-F42F-4764-BB19-A93CC74C4A09}"/>
              </a:ext>
            </a:extLst>
          </p:cNvPr>
          <p:cNvGrpSpPr/>
          <p:nvPr/>
        </p:nvGrpSpPr>
        <p:grpSpPr>
          <a:xfrm>
            <a:off x="757146" y="399205"/>
            <a:ext cx="786770" cy="756510"/>
            <a:chOff x="-1410414" y="60254"/>
            <a:chExt cx="786770" cy="756510"/>
          </a:xfrm>
        </p:grpSpPr>
        <p:sp>
          <p:nvSpPr>
            <p:cNvPr id="61" name="Oval 60">
              <a:hlinkClick r:id="rId2" action="ppaction://hlinksldjump"/>
              <a:extLst>
                <a:ext uri="{FF2B5EF4-FFF2-40B4-BE49-F238E27FC236}">
                  <a16:creationId xmlns:a16="http://schemas.microsoft.com/office/drawing/2014/main" id="{B7EF657A-5921-4236-9A9B-402B3D27698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2" name="Graphic 61" descr="Lightbulb with solid fill">
              <a:extLst>
                <a:ext uri="{FF2B5EF4-FFF2-40B4-BE49-F238E27FC236}">
                  <a16:creationId xmlns:a16="http://schemas.microsoft.com/office/drawing/2014/main" id="{FE667670-71F3-4191-B08E-168632C7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D7F0F3-0642-4A7B-B59F-5B1A8B700B0E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9B62C9-0E99-4274-8B90-F2E9E9E6FB83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5E8682F7-24C6-4DA2-9C48-406A48CA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6B5BE-F138-4476-BA46-F6604CAEF21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9122A3-7CF3-4573-8661-989D39B6A96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8" name="Graphic 67" descr="Clipboard Badge with solid fill">
              <a:extLst>
                <a:ext uri="{FF2B5EF4-FFF2-40B4-BE49-F238E27FC236}">
                  <a16:creationId xmlns:a16="http://schemas.microsoft.com/office/drawing/2014/main" id="{11C8DBB7-83B7-49C0-8BA0-87421B6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99E723-5D6A-451F-8510-5A1AE0CF46F9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8446B8-4AF7-4D5A-A8F0-DFA5AA68780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74DE1C7C-E87C-4972-A85E-8F48F27C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0191F-17F7-45D5-A3CD-351514672182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DA5F9A8-6A5E-467D-A261-4F19BB335872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54114F93-5ECC-422D-B7D5-52D7CA3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EAAB10-2492-4B97-AC75-71225C634EF7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ACB22-8ABC-4199-B2A5-0D2E87349CF4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AD15E8A-E5E8-4B14-9C6B-6DEC56F9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A31876-15AB-45FE-842E-530D9B26F9A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88402B6-EEE8-4600-A602-D4A55894261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55380C5E-B21E-4B6B-BE40-74FEAD3E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4B8512B-8A04-4A32-8A36-2688CECB1694}"/>
              </a:ext>
            </a:extLst>
          </p:cNvPr>
          <p:cNvSpPr/>
          <p:nvPr/>
        </p:nvSpPr>
        <p:spPr>
          <a:xfrm>
            <a:off x="-16435" y="-976290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2" name="Graphic 81" descr="Lightbulb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9D62853-E3D4-4CD0-9DF2-378A1FCB2F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83" name="Graphic 82" descr="Bar 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EFA6229F-8A36-4BFD-B4B0-8D3CF3A0FA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84" name="Graphic 83" descr="Clipboard Badg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C853301E-C8EC-4AA0-A282-9D55B56725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85" name="Graphic 84" descr="Internet Of Thing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E0D02BB1-0312-48A3-A0BF-696C029832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86" name="Graphic 85" descr="Presentation with pie chart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EBC48B03-8A13-443D-ADC8-7A042002A95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87" name="Graphic 86" descr="Research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BDC5D1FB-4208-4183-A81D-DD04C40680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88" name="Graphic 87" descr="Pencil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64A3ED9F-72EB-4C4A-A8FA-A6F34F3CBF7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0AB0AB2-8AAF-4F75-85AD-B7DFAD403CA3}"/>
              </a:ext>
            </a:extLst>
          </p:cNvPr>
          <p:cNvSpPr txBox="1"/>
          <p:nvPr/>
        </p:nvSpPr>
        <p:spPr>
          <a:xfrm>
            <a:off x="4320806" y="131906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FFB80B8-C301-4786-BD69-9E2F3E94A139}"/>
              </a:ext>
            </a:extLst>
          </p:cNvPr>
          <p:cNvSpPr txBox="1"/>
          <p:nvPr/>
        </p:nvSpPr>
        <p:spPr>
          <a:xfrm>
            <a:off x="1593319" y="1159328"/>
            <a:ext cx="326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AREAS OF IMPACT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73AEC025-4836-456F-979C-235798716A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1540000">
            <a:off x="4751090" y="742302"/>
            <a:ext cx="3128153" cy="1028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2D680-D8C5-42EE-8961-69292965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9017" y="6446236"/>
            <a:ext cx="2743200" cy="346552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8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71468932-672A-4A28-8DE4-45A3F491177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20" y="2418080"/>
            <a:ext cx="7254240" cy="375793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1E0B0565-1BAB-4F7C-BDBF-A6EEDC968915}"/>
              </a:ext>
            </a:extLst>
          </p:cNvPr>
          <p:cNvGrpSpPr/>
          <p:nvPr/>
        </p:nvGrpSpPr>
        <p:grpSpPr>
          <a:xfrm>
            <a:off x="2794000" y="1605036"/>
            <a:ext cx="8104851" cy="842757"/>
            <a:chOff x="3447142" y="1248229"/>
            <a:chExt cx="5297715" cy="1218498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FCACE94-8A96-4CAA-B200-721486EE07D1}"/>
                </a:ext>
              </a:extLst>
            </p:cNvPr>
            <p:cNvSpPr/>
            <p:nvPr/>
          </p:nvSpPr>
          <p:spPr>
            <a:xfrm>
              <a:off x="3904342" y="2132697"/>
              <a:ext cx="4122057" cy="334030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3E5CED3-6979-4E83-B628-E6AA6BEBE353}"/>
                </a:ext>
              </a:extLst>
            </p:cNvPr>
            <p:cNvSpPr/>
            <p:nvPr/>
          </p:nvSpPr>
          <p:spPr>
            <a:xfrm>
              <a:off x="3447142" y="1248229"/>
              <a:ext cx="5297715" cy="917040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D3CEADB-7A33-4207-B79E-7FB995FE08D9}"/>
                </a:ext>
              </a:extLst>
            </p:cNvPr>
            <p:cNvSpPr txBox="1"/>
            <p:nvPr/>
          </p:nvSpPr>
          <p:spPr>
            <a:xfrm>
              <a:off x="4957745" y="1431494"/>
              <a:ext cx="2827511" cy="53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Web search recommendation</a:t>
              </a:r>
              <a:endParaRPr lang="en-US" sz="1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07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croll: Horizontal 91">
            <a:extLst>
              <a:ext uri="{FF2B5EF4-FFF2-40B4-BE49-F238E27FC236}">
                <a16:creationId xmlns:a16="http://schemas.microsoft.com/office/drawing/2014/main" id="{813B0FEA-AF63-4E4A-88CF-3AB1BC6E1519}"/>
              </a:ext>
            </a:extLst>
          </p:cNvPr>
          <p:cNvSpPr/>
          <p:nvPr/>
        </p:nvSpPr>
        <p:spPr>
          <a:xfrm>
            <a:off x="1249679" y="6383193"/>
            <a:ext cx="10844349" cy="474807"/>
          </a:xfrm>
          <a:prstGeom prst="horizontalScroll">
            <a:avLst/>
          </a:prstGeom>
          <a:solidFill>
            <a:srgbClr val="B71A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b="1" i="1" dirty="0">
                <a:solidFill>
                  <a:schemeClr val="tx1"/>
                </a:solidFill>
              </a:rPr>
              <a:t>   Bauhaus University, Weimar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C3A9E0-F42F-4764-BB19-A93CC74C4A09}"/>
              </a:ext>
            </a:extLst>
          </p:cNvPr>
          <p:cNvGrpSpPr/>
          <p:nvPr/>
        </p:nvGrpSpPr>
        <p:grpSpPr>
          <a:xfrm>
            <a:off x="757146" y="399205"/>
            <a:ext cx="786770" cy="756510"/>
            <a:chOff x="-1410414" y="60254"/>
            <a:chExt cx="786770" cy="756510"/>
          </a:xfrm>
        </p:grpSpPr>
        <p:sp>
          <p:nvSpPr>
            <p:cNvPr id="61" name="Oval 60">
              <a:hlinkClick r:id="rId2" action="ppaction://hlinksldjump"/>
              <a:extLst>
                <a:ext uri="{FF2B5EF4-FFF2-40B4-BE49-F238E27FC236}">
                  <a16:creationId xmlns:a16="http://schemas.microsoft.com/office/drawing/2014/main" id="{B7EF657A-5921-4236-9A9B-402B3D276987}"/>
                </a:ext>
              </a:extLst>
            </p:cNvPr>
            <p:cNvSpPr/>
            <p:nvPr/>
          </p:nvSpPr>
          <p:spPr>
            <a:xfrm>
              <a:off x="-1410414" y="602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2" name="Graphic 61" descr="Lightbulb with solid fill">
              <a:extLst>
                <a:ext uri="{FF2B5EF4-FFF2-40B4-BE49-F238E27FC236}">
                  <a16:creationId xmlns:a16="http://schemas.microsoft.com/office/drawing/2014/main" id="{FE667670-71F3-4191-B08E-168632C7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42774" y="207164"/>
              <a:ext cx="456390" cy="4563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D7F0F3-0642-4A7B-B59F-5B1A8B700B0E}"/>
              </a:ext>
            </a:extLst>
          </p:cNvPr>
          <p:cNvGrpSpPr/>
          <p:nvPr/>
        </p:nvGrpSpPr>
        <p:grpSpPr>
          <a:xfrm>
            <a:off x="-1410414" y="1026604"/>
            <a:ext cx="786770" cy="756510"/>
            <a:chOff x="-1410414" y="1026604"/>
            <a:chExt cx="786770" cy="75651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9B62C9-0E99-4274-8B90-F2E9E9E6FB83}"/>
                </a:ext>
              </a:extLst>
            </p:cNvPr>
            <p:cNvSpPr/>
            <p:nvPr/>
          </p:nvSpPr>
          <p:spPr>
            <a:xfrm>
              <a:off x="-1410414" y="10266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5" name="Graphic 64" descr="Bar chart with solid fill">
              <a:extLst>
                <a:ext uri="{FF2B5EF4-FFF2-40B4-BE49-F238E27FC236}">
                  <a16:creationId xmlns:a16="http://schemas.microsoft.com/office/drawing/2014/main" id="{5E8682F7-24C6-4DA2-9C48-406A48CA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212294" y="1210965"/>
              <a:ext cx="456390" cy="45639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06B5BE-F138-4476-BA46-F6604CAEF211}"/>
              </a:ext>
            </a:extLst>
          </p:cNvPr>
          <p:cNvGrpSpPr/>
          <p:nvPr/>
        </p:nvGrpSpPr>
        <p:grpSpPr>
          <a:xfrm>
            <a:off x="-1423204" y="5743407"/>
            <a:ext cx="786770" cy="756510"/>
            <a:chOff x="-1410414" y="5858356"/>
            <a:chExt cx="786770" cy="75651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9122A3-7CF3-4573-8661-989D39B6A96C}"/>
                </a:ext>
              </a:extLst>
            </p:cNvPr>
            <p:cNvSpPr/>
            <p:nvPr/>
          </p:nvSpPr>
          <p:spPr>
            <a:xfrm>
              <a:off x="-1410414" y="5858356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8" name="Graphic 67" descr="Clipboard Badge with solid fill">
              <a:extLst>
                <a:ext uri="{FF2B5EF4-FFF2-40B4-BE49-F238E27FC236}">
                  <a16:creationId xmlns:a16="http://schemas.microsoft.com/office/drawing/2014/main" id="{11C8DBB7-83B7-49C0-8BA0-87421B6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242774" y="6005085"/>
              <a:ext cx="456390" cy="45639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99E723-5D6A-451F-8510-5A1AE0CF46F9}"/>
              </a:ext>
            </a:extLst>
          </p:cNvPr>
          <p:cNvGrpSpPr/>
          <p:nvPr/>
        </p:nvGrpSpPr>
        <p:grpSpPr>
          <a:xfrm>
            <a:off x="-1450533" y="2967161"/>
            <a:ext cx="786770" cy="756510"/>
            <a:chOff x="-1410414" y="1992954"/>
            <a:chExt cx="786770" cy="75651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8446B8-4AF7-4D5A-A8F0-DFA5AA687802}"/>
                </a:ext>
              </a:extLst>
            </p:cNvPr>
            <p:cNvSpPr/>
            <p:nvPr/>
          </p:nvSpPr>
          <p:spPr>
            <a:xfrm>
              <a:off x="-1410414" y="19929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1" name="Graphic 70" descr="Internet Of Things with solid fill">
              <a:extLst>
                <a:ext uri="{FF2B5EF4-FFF2-40B4-BE49-F238E27FC236}">
                  <a16:creationId xmlns:a16="http://schemas.microsoft.com/office/drawing/2014/main" id="{74DE1C7C-E87C-4972-A85E-8F48F27C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58014" y="2153805"/>
              <a:ext cx="456390" cy="45639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0191F-17F7-45D5-A3CD-351514672182}"/>
              </a:ext>
            </a:extLst>
          </p:cNvPr>
          <p:cNvGrpSpPr/>
          <p:nvPr/>
        </p:nvGrpSpPr>
        <p:grpSpPr>
          <a:xfrm>
            <a:off x="-1410414" y="4892004"/>
            <a:ext cx="786770" cy="756510"/>
            <a:chOff x="-1410414" y="4892004"/>
            <a:chExt cx="786770" cy="75651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DA5F9A8-6A5E-467D-A261-4F19BB335872}"/>
                </a:ext>
              </a:extLst>
            </p:cNvPr>
            <p:cNvSpPr/>
            <p:nvPr/>
          </p:nvSpPr>
          <p:spPr>
            <a:xfrm>
              <a:off x="-1410414" y="48920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4" name="Graphic 73" descr="Presentation with pie chart with solid fill">
              <a:extLst>
                <a:ext uri="{FF2B5EF4-FFF2-40B4-BE49-F238E27FC236}">
                  <a16:creationId xmlns:a16="http://schemas.microsoft.com/office/drawing/2014/main" id="{54114F93-5ECC-422D-B7D5-52D7CA3B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42774" y="5025286"/>
              <a:ext cx="456390" cy="45639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EAAB10-2492-4B97-AC75-71225C634EF7}"/>
              </a:ext>
            </a:extLst>
          </p:cNvPr>
          <p:cNvGrpSpPr/>
          <p:nvPr/>
        </p:nvGrpSpPr>
        <p:grpSpPr>
          <a:xfrm>
            <a:off x="-1397863" y="2030707"/>
            <a:ext cx="786770" cy="756510"/>
            <a:chOff x="-1410414" y="2959304"/>
            <a:chExt cx="786770" cy="75651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ACB22-8ABC-4199-B2A5-0D2E87349CF4}"/>
                </a:ext>
              </a:extLst>
            </p:cNvPr>
            <p:cNvSpPr/>
            <p:nvPr/>
          </p:nvSpPr>
          <p:spPr>
            <a:xfrm>
              <a:off x="-1410414" y="295930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AD15E8A-E5E8-4B14-9C6B-6DEC56F91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227534" y="3157245"/>
              <a:ext cx="456390" cy="45639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A31876-15AB-45FE-842E-530D9B26F9A6}"/>
              </a:ext>
            </a:extLst>
          </p:cNvPr>
          <p:cNvGrpSpPr/>
          <p:nvPr/>
        </p:nvGrpSpPr>
        <p:grpSpPr>
          <a:xfrm>
            <a:off x="-1410414" y="3925654"/>
            <a:ext cx="786770" cy="756510"/>
            <a:chOff x="-1410414" y="3925654"/>
            <a:chExt cx="786770" cy="75651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88402B6-EEE8-4600-A602-D4A558942615}"/>
                </a:ext>
              </a:extLst>
            </p:cNvPr>
            <p:cNvSpPr/>
            <p:nvPr/>
          </p:nvSpPr>
          <p:spPr>
            <a:xfrm>
              <a:off x="-1410414" y="3925654"/>
              <a:ext cx="786770" cy="756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0" name="Graphic 79" descr="Pencil with solid fill">
              <a:extLst>
                <a:ext uri="{FF2B5EF4-FFF2-40B4-BE49-F238E27FC236}">
                  <a16:creationId xmlns:a16="http://schemas.microsoft.com/office/drawing/2014/main" id="{55380C5E-B21E-4B6B-BE40-74FEAD3E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42774" y="4069606"/>
              <a:ext cx="456390" cy="456390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4B8512B-8A04-4A32-8A36-2688CECB1694}"/>
              </a:ext>
            </a:extLst>
          </p:cNvPr>
          <p:cNvSpPr/>
          <p:nvPr/>
        </p:nvSpPr>
        <p:spPr>
          <a:xfrm>
            <a:off x="-16435" y="-9762909"/>
            <a:ext cx="1131052" cy="21113262"/>
          </a:xfrm>
          <a:custGeom>
            <a:avLst/>
            <a:gdLst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10070 w 1943173"/>
              <a:gd name="connsiteY2" fmla="*/ 10538942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6265 w 1943173"/>
              <a:gd name="connsiteY2" fmla="*/ 10540850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21500 w 1943173"/>
              <a:gd name="connsiteY2" fmla="*/ 10537043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57695 w 1943173"/>
              <a:gd name="connsiteY2" fmla="*/ 10535141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44436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256312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973540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  <a:gd name="connsiteX0" fmla="*/ 1943173 w 1943173"/>
              <a:gd name="connsiteY0" fmla="*/ 0 h 21113262"/>
              <a:gd name="connsiteX1" fmla="*/ 1943173 w 1943173"/>
              <a:gd name="connsiteY1" fmla="*/ 9833066 h 21113262"/>
              <a:gd name="connsiteX2" fmla="*/ 1165546 w 1943173"/>
              <a:gd name="connsiteY2" fmla="*/ 10538954 h 21113262"/>
              <a:gd name="connsiteX3" fmla="*/ 1943173 w 1943173"/>
              <a:gd name="connsiteY3" fmla="*/ 11244818 h 21113262"/>
              <a:gd name="connsiteX4" fmla="*/ 1943173 w 1943173"/>
              <a:gd name="connsiteY4" fmla="*/ 21113262 h 21113262"/>
              <a:gd name="connsiteX5" fmla="*/ 0 w 1943173"/>
              <a:gd name="connsiteY5" fmla="*/ 21113262 h 21113262"/>
              <a:gd name="connsiteX6" fmla="*/ 0 w 1943173"/>
              <a:gd name="connsiteY6" fmla="*/ 0 h 21113262"/>
              <a:gd name="connsiteX7" fmla="*/ 1943173 w 1943173"/>
              <a:gd name="connsiteY7" fmla="*/ 0 h 211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73" h="21113262">
                <a:moveTo>
                  <a:pt x="1943173" y="0"/>
                </a:moveTo>
                <a:lnTo>
                  <a:pt x="1943173" y="9833066"/>
                </a:lnTo>
                <a:cubicBezTo>
                  <a:pt x="1765472" y="10068358"/>
                  <a:pt x="1163837" y="10166504"/>
                  <a:pt x="1165546" y="10538954"/>
                </a:cubicBezTo>
                <a:cubicBezTo>
                  <a:pt x="1167229" y="10905676"/>
                  <a:pt x="1765472" y="11009526"/>
                  <a:pt x="1943173" y="11244818"/>
                </a:cubicBezTo>
                <a:lnTo>
                  <a:pt x="1943173" y="21113262"/>
                </a:lnTo>
                <a:lnTo>
                  <a:pt x="0" y="21113262"/>
                </a:lnTo>
                <a:lnTo>
                  <a:pt x="0" y="0"/>
                </a:lnTo>
                <a:lnTo>
                  <a:pt x="1943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2" name="Graphic 81" descr="Lightbulb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9D62853-E3D4-4CD0-9DF2-378A1FCB2F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0468" y="445842"/>
            <a:ext cx="456390" cy="456390"/>
          </a:xfrm>
          <a:prstGeom prst="rect">
            <a:avLst/>
          </a:prstGeom>
        </p:spPr>
      </p:pic>
      <p:pic>
        <p:nvPicPr>
          <p:cNvPr id="83" name="Graphic 82" descr="Bar chart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EFA6229F-8A36-4BFD-B4B0-8D3CF3A0FA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106" y="1195725"/>
            <a:ext cx="456390" cy="456390"/>
          </a:xfrm>
          <a:prstGeom prst="rect">
            <a:avLst/>
          </a:prstGeom>
        </p:spPr>
      </p:pic>
      <p:pic>
        <p:nvPicPr>
          <p:cNvPr id="84" name="Graphic 83" descr="Clipboard Badge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C853301E-C8EC-4AA0-A282-9D55B56725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3626" y="5989845"/>
            <a:ext cx="456390" cy="456390"/>
          </a:xfrm>
          <a:prstGeom prst="rect">
            <a:avLst/>
          </a:prstGeom>
        </p:spPr>
      </p:pic>
      <p:pic>
        <p:nvPicPr>
          <p:cNvPr id="85" name="Graphic 84" descr="Internet Of Thing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E0D02BB1-0312-48A3-A0BF-696C029832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3626" y="3076243"/>
            <a:ext cx="456390" cy="456390"/>
          </a:xfrm>
          <a:prstGeom prst="rect">
            <a:avLst/>
          </a:prstGeom>
        </p:spPr>
      </p:pic>
      <p:pic>
        <p:nvPicPr>
          <p:cNvPr id="86" name="Graphic 85" descr="Presentation with pie chart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EBC48B03-8A13-443D-ADC8-7A042002A95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3626" y="5010046"/>
            <a:ext cx="456390" cy="456390"/>
          </a:xfrm>
          <a:prstGeom prst="rect">
            <a:avLst/>
          </a:prstGeom>
        </p:spPr>
      </p:pic>
      <p:pic>
        <p:nvPicPr>
          <p:cNvPr id="87" name="Graphic 86" descr="Research with solid fill">
            <a:hlinkClick r:id="rId31" action="ppaction://hlinksldjump"/>
            <a:extLst>
              <a:ext uri="{FF2B5EF4-FFF2-40B4-BE49-F238E27FC236}">
                <a16:creationId xmlns:a16="http://schemas.microsoft.com/office/drawing/2014/main" id="{BDC5D1FB-4208-4183-A81D-DD04C40680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73745" y="2110245"/>
            <a:ext cx="456390" cy="456390"/>
          </a:xfrm>
          <a:prstGeom prst="rect">
            <a:avLst/>
          </a:prstGeom>
        </p:spPr>
      </p:pic>
      <p:pic>
        <p:nvPicPr>
          <p:cNvPr id="88" name="Graphic 87" descr="Pencil with solid fill">
            <a:hlinkClick r:id="rId34" action="ppaction://hlinksldjump"/>
            <a:extLst>
              <a:ext uri="{FF2B5EF4-FFF2-40B4-BE49-F238E27FC236}">
                <a16:creationId xmlns:a16="http://schemas.microsoft.com/office/drawing/2014/main" id="{64A3ED9F-72EB-4C4A-A8FA-A6F34F3CBF7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3626" y="4054366"/>
            <a:ext cx="456390" cy="45639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0AB0AB2-8AAF-4F75-85AD-B7DFAD403CA3}"/>
              </a:ext>
            </a:extLst>
          </p:cNvPr>
          <p:cNvSpPr txBox="1"/>
          <p:nvPr/>
        </p:nvSpPr>
        <p:spPr>
          <a:xfrm>
            <a:off x="4320806" y="131906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FFB80B8-C301-4786-BD69-9E2F3E94A139}"/>
              </a:ext>
            </a:extLst>
          </p:cNvPr>
          <p:cNvSpPr txBox="1"/>
          <p:nvPr/>
        </p:nvSpPr>
        <p:spPr>
          <a:xfrm>
            <a:off x="1593319" y="1159328"/>
            <a:ext cx="326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2">
                    <a:lumMod val="25000"/>
                  </a:schemeClr>
                </a:solidFill>
                <a:latin typeface="Montserrat" pitchFamily="2" charset="77"/>
              </a:rPr>
              <a:t>AREAS OF IMPACT</a:t>
            </a:r>
            <a:endParaRPr lang="en-LT" sz="2000" b="1" spc="300" dirty="0">
              <a:solidFill>
                <a:schemeClr val="bg2">
                  <a:lumMod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73AEC025-4836-456F-979C-235798716A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1540000">
            <a:off x="4751090" y="742302"/>
            <a:ext cx="3128153" cy="1028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2D680-D8C5-42EE-8961-69292965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9017" y="6446236"/>
            <a:ext cx="2743200" cy="346552"/>
          </a:xfrm>
        </p:spPr>
        <p:txBody>
          <a:bodyPr/>
          <a:lstStyle/>
          <a:p>
            <a:fld id="{C091C9AF-76D4-4A43-936A-9B1EE3AEE692}" type="slidenum">
              <a:rPr lang="en-GB" sz="1600" b="1" smtClean="0">
                <a:solidFill>
                  <a:schemeClr val="tx1"/>
                </a:solidFill>
              </a:rPr>
              <a:t>9</a:t>
            </a:fld>
            <a:endParaRPr lang="en-GB" sz="1600" b="1" dirty="0">
              <a:solidFill>
                <a:schemeClr val="tx1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12F65F2-BAB6-4291-85F7-5DE8C154C561}"/>
              </a:ext>
            </a:extLst>
          </p:cNvPr>
          <p:cNvGrpSpPr/>
          <p:nvPr/>
        </p:nvGrpSpPr>
        <p:grpSpPr>
          <a:xfrm>
            <a:off x="2908155" y="1723878"/>
            <a:ext cx="8104851" cy="842757"/>
            <a:chOff x="3447142" y="1248229"/>
            <a:chExt cx="5297715" cy="1218498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AA6812E-BCC0-460E-862D-C0AB2DFE4659}"/>
                </a:ext>
              </a:extLst>
            </p:cNvPr>
            <p:cNvSpPr/>
            <p:nvPr/>
          </p:nvSpPr>
          <p:spPr>
            <a:xfrm>
              <a:off x="3904342" y="2132697"/>
              <a:ext cx="4122057" cy="334030"/>
            </a:xfrm>
            <a:custGeom>
              <a:avLst/>
              <a:gdLst>
                <a:gd name="connsiteX0" fmla="*/ 0 w 4746172"/>
                <a:gd name="connsiteY0" fmla="*/ 0 h 2373087"/>
                <a:gd name="connsiteX1" fmla="*/ 4746172 w 4746172"/>
                <a:gd name="connsiteY1" fmla="*/ 0 h 2373087"/>
                <a:gd name="connsiteX2" fmla="*/ 4746172 w 4746172"/>
                <a:gd name="connsiteY2" fmla="*/ 1 h 2373087"/>
                <a:gd name="connsiteX3" fmla="*/ 2373086 w 4746172"/>
                <a:gd name="connsiteY3" fmla="*/ 2373087 h 2373087"/>
                <a:gd name="connsiteX4" fmla="*/ 0 w 4746172"/>
                <a:gd name="connsiteY4" fmla="*/ 1 h 23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6172" h="2373087">
                  <a:moveTo>
                    <a:pt x="0" y="0"/>
                  </a:moveTo>
                  <a:lnTo>
                    <a:pt x="4746172" y="0"/>
                  </a:lnTo>
                  <a:lnTo>
                    <a:pt x="4746172" y="1"/>
                  </a:lnTo>
                  <a:cubicBezTo>
                    <a:pt x="4746172" y="1310620"/>
                    <a:pt x="3683705" y="2373087"/>
                    <a:pt x="2373086" y="2373087"/>
                  </a:cubicBezTo>
                  <a:cubicBezTo>
                    <a:pt x="1062467" y="2373087"/>
                    <a:pt x="0" y="131062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alpha val="60000"/>
                  </a:schemeClr>
                </a:gs>
                <a:gs pos="100000">
                  <a:srgbClr val="D7D8DC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D6EA0A7-67F0-4521-92AD-9F26A66003E5}"/>
                </a:ext>
              </a:extLst>
            </p:cNvPr>
            <p:cNvSpPr/>
            <p:nvPr/>
          </p:nvSpPr>
          <p:spPr>
            <a:xfrm>
              <a:off x="3447142" y="1248229"/>
              <a:ext cx="5297715" cy="917040"/>
            </a:xfrm>
            <a:prstGeom prst="rect">
              <a:avLst/>
            </a:prstGeom>
            <a:gradFill flip="none" rotWithShape="1">
              <a:gsLst>
                <a:gs pos="10000">
                  <a:srgbClr val="D7D8DC"/>
                </a:gs>
                <a:gs pos="35000">
                  <a:srgbClr val="F3F3F3"/>
                </a:gs>
                <a:gs pos="64000">
                  <a:srgbClr val="F3F3F3"/>
                </a:gs>
                <a:gs pos="96000">
                  <a:srgbClr val="D7D8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593873D-7CB6-4F2B-B246-F06061531ECC}"/>
                </a:ext>
              </a:extLst>
            </p:cNvPr>
            <p:cNvSpPr txBox="1"/>
            <p:nvPr/>
          </p:nvSpPr>
          <p:spPr>
            <a:xfrm>
              <a:off x="4957745" y="1431494"/>
              <a:ext cx="2827511" cy="41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Automatic Summarization </a:t>
              </a:r>
            </a:p>
          </p:txBody>
        </p: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1D248BD-BAF6-4C43-A1F7-B24ECEAB971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33" y="2711565"/>
            <a:ext cx="5291543" cy="3178569"/>
          </a:xfrm>
          <a:prstGeom prst="rect">
            <a:avLst/>
          </a:prstGeom>
        </p:spPr>
      </p:pic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6D37371C-D1CA-461B-B537-748EF154A77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87" y="2707354"/>
            <a:ext cx="4852176" cy="31827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D03531-AC77-48AA-BD1F-13DCDAE47B88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6240463" y="4298745"/>
            <a:ext cx="520270" cy="2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00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7562</TotalTime>
  <Words>2960</Words>
  <Application>Microsoft Office PowerPoint</Application>
  <PresentationFormat>Widescreen</PresentationFormat>
  <Paragraphs>622</Paragraphs>
  <Slides>58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Gulim</vt:lpstr>
      <vt:lpstr>Adobe Garamond Pro Bold</vt:lpstr>
      <vt:lpstr>Algerian</vt:lpstr>
      <vt:lpstr>Arial</vt:lpstr>
      <vt:lpstr>Arial Black</vt:lpstr>
      <vt:lpstr>Bahnschrift SemiBold</vt:lpstr>
      <vt:lpstr>Calibri</vt:lpstr>
      <vt:lpstr>Calibri Light</vt:lpstr>
      <vt:lpstr>Century Gothic</vt:lpstr>
      <vt:lpstr>Montserrat</vt:lpstr>
      <vt:lpstr>Open Sans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Bibek Khadayat</dc:creator>
  <cp:lastModifiedBy>Bibek Khadayat</cp:lastModifiedBy>
  <cp:revision>76</cp:revision>
  <dcterms:created xsi:type="dcterms:W3CDTF">2021-11-15T09:55:50Z</dcterms:created>
  <dcterms:modified xsi:type="dcterms:W3CDTF">2022-01-14T21:38:21Z</dcterms:modified>
</cp:coreProperties>
</file>